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PT Sans Narrow" panose="020B050602020302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SG" sz="2128" b="1" i="0" u="none" strike="noStrike" baseline="0" dirty="0">
                <a:solidFill>
                  <a:schemeClr val="accent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 Analysis</a:t>
            </a:r>
            <a:endParaRPr lang="en-US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EB6A-43F2-BC8E-FD30B762F6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p3d/>
            </c:spPr>
          </c:dPt>
          <c:dLbls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30%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B6A-43F2-BC8E-FD30B762F6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Development costs</c:v>
                </c:pt>
                <c:pt idx="1">
                  <c:v>Integration costs</c:v>
                </c:pt>
                <c:pt idx="2">
                  <c:v>Hosting and infrastructure costs</c:v>
                </c:pt>
                <c:pt idx="3">
                  <c:v>Marketing and promotion costs</c:v>
                </c:pt>
                <c:pt idx="4">
                  <c:v>Maintenance and support costs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30</c:v>
                </c:pt>
                <c:pt idx="2">
                  <c:v>8</c:v>
                </c:pt>
                <c:pt idx="3">
                  <c:v>7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A-43F2-BC8E-FD30B762F6C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82735-DE04-4AE7-932C-D5AF0C4BFFDF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D1C664-706A-41DF-B9B0-FA5851731816}">
      <dgm:prSet phldrT="[Text]"/>
      <dgm:spPr/>
      <dgm:t>
        <a:bodyPr/>
        <a:lstStyle/>
        <a:p>
          <a:r>
            <a:rPr lang="en-SG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Marketing Strategy</a:t>
          </a:r>
          <a:endParaRPr lang="en-US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6FFE1DE-22C8-4232-A90A-022A72F26C1E}" type="parTrans" cxnId="{99622529-81B6-4712-904D-794BA26132C3}">
      <dgm:prSet/>
      <dgm:spPr/>
      <dgm:t>
        <a:bodyPr/>
        <a:lstStyle/>
        <a:p>
          <a:endParaRPr lang="en-US"/>
        </a:p>
      </dgm:t>
    </dgm:pt>
    <dgm:pt modelId="{4A0C643F-D6BA-422E-B5AB-016E452CBC54}" type="sibTrans" cxnId="{99622529-81B6-4712-904D-794BA26132C3}">
      <dgm:prSet/>
      <dgm:spPr/>
      <dgm:t>
        <a:bodyPr/>
        <a:lstStyle/>
        <a:p>
          <a:endParaRPr lang="en-US"/>
        </a:p>
      </dgm:t>
    </dgm:pt>
    <dgm:pt modelId="{0B3343FE-ED2E-4379-8C2A-C4CE10683D93}">
      <dgm:prSet phldrT="[Text]" custT="1"/>
      <dgm:spPr/>
      <dgm:t>
        <a:bodyPr/>
        <a:lstStyle/>
        <a:p>
          <a:pPr algn="l"/>
          <a:r>
            <a:rPr lang="en-US" sz="130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Identify and target our audience</a:t>
          </a:r>
          <a:endParaRPr lang="en-US" sz="13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21855C3-4FB5-46E0-9CAD-54A6AB1194AA}" type="parTrans" cxnId="{DF26A135-A3FC-4FD0-8E0F-420E7838514B}">
      <dgm:prSet/>
      <dgm:spPr/>
      <dgm:t>
        <a:bodyPr/>
        <a:lstStyle/>
        <a:p>
          <a:endParaRPr lang="en-US"/>
        </a:p>
      </dgm:t>
    </dgm:pt>
    <dgm:pt modelId="{48A32184-9BD1-4232-9F1C-7C9EC78EDC8F}" type="sibTrans" cxnId="{DF26A135-A3FC-4FD0-8E0F-420E7838514B}">
      <dgm:prSet/>
      <dgm:spPr/>
      <dgm:t>
        <a:bodyPr/>
        <a:lstStyle/>
        <a:p>
          <a:endParaRPr lang="en-US"/>
        </a:p>
      </dgm:t>
    </dgm:pt>
    <dgm:pt modelId="{6C348120-B259-43E5-BCEA-F018004B1AB9}">
      <dgm:prSet phldrT="[Text]" custT="1"/>
      <dgm:spPr/>
      <dgm:t>
        <a:bodyPr/>
        <a:lstStyle/>
        <a:p>
          <a:pPr algn="l"/>
          <a:r>
            <a:rPr lang="en-US" sz="130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Leverage social media</a:t>
          </a:r>
          <a:endParaRPr lang="en-US" sz="13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7D46E18-38F9-4538-9FBD-D5932C3F7C26}" type="parTrans" cxnId="{96073391-E86D-4307-8EA3-13879058EE27}">
      <dgm:prSet/>
      <dgm:spPr/>
      <dgm:t>
        <a:bodyPr/>
        <a:lstStyle/>
        <a:p>
          <a:endParaRPr lang="en-US"/>
        </a:p>
      </dgm:t>
    </dgm:pt>
    <dgm:pt modelId="{E7233050-FE23-4BB4-96A3-0370E9A0B4CF}" type="sibTrans" cxnId="{96073391-E86D-4307-8EA3-13879058EE27}">
      <dgm:prSet/>
      <dgm:spPr/>
      <dgm:t>
        <a:bodyPr/>
        <a:lstStyle/>
        <a:p>
          <a:endParaRPr lang="en-US"/>
        </a:p>
      </dgm:t>
    </dgm:pt>
    <dgm:pt modelId="{0A0F0E3F-5645-4C3D-8C4B-96FB876EF61C}">
      <dgm:prSet phldrT="[Text]" custT="1"/>
      <dgm:spPr/>
      <dgm:t>
        <a:bodyPr/>
        <a:lstStyle/>
        <a:p>
          <a:pPr algn="l"/>
          <a:r>
            <a:rPr lang="en-SG" sz="130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Establish partnerships with financial institutions</a:t>
          </a:r>
          <a:endParaRPr lang="en-US" sz="13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113EE19-9EEA-4BCA-93D9-004C6BB1FEB3}" type="parTrans" cxnId="{9A2AE2CD-ABF2-444C-A8B2-1362A8C11101}">
      <dgm:prSet/>
      <dgm:spPr/>
      <dgm:t>
        <a:bodyPr/>
        <a:lstStyle/>
        <a:p>
          <a:endParaRPr lang="en-US"/>
        </a:p>
      </dgm:t>
    </dgm:pt>
    <dgm:pt modelId="{4389B081-3238-4917-B117-D298B92CB193}" type="sibTrans" cxnId="{9A2AE2CD-ABF2-444C-A8B2-1362A8C11101}">
      <dgm:prSet/>
      <dgm:spPr/>
      <dgm:t>
        <a:bodyPr/>
        <a:lstStyle/>
        <a:p>
          <a:endParaRPr lang="en-US"/>
        </a:p>
      </dgm:t>
    </dgm:pt>
    <dgm:pt modelId="{C4428AEC-004B-4928-BD15-0D4E07CEC63A}">
      <dgm:prSet custT="1"/>
      <dgm:spPr/>
      <dgm:t>
        <a:bodyPr/>
        <a:lstStyle/>
        <a:p>
          <a:pPr algn="l"/>
          <a:r>
            <a:rPr lang="en-SG" sz="130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Highlight key features</a:t>
          </a:r>
          <a:endParaRPr lang="en-US" sz="13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6F485B3-DDF0-4BCE-8F2E-B7ECD5051FE0}" type="parTrans" cxnId="{8C788777-2CC0-45B0-88C6-9BC53417353E}">
      <dgm:prSet/>
      <dgm:spPr/>
      <dgm:t>
        <a:bodyPr/>
        <a:lstStyle/>
        <a:p>
          <a:endParaRPr lang="en-US"/>
        </a:p>
      </dgm:t>
    </dgm:pt>
    <dgm:pt modelId="{4ADEF6E2-8ABE-4E59-B151-CE636677D8D2}" type="sibTrans" cxnId="{8C788777-2CC0-45B0-88C6-9BC53417353E}">
      <dgm:prSet/>
      <dgm:spPr/>
      <dgm:t>
        <a:bodyPr/>
        <a:lstStyle/>
        <a:p>
          <a:endParaRPr lang="en-US"/>
        </a:p>
      </dgm:t>
    </dgm:pt>
    <dgm:pt modelId="{2307D0E1-518D-4BDA-9F80-D413E91B70B1}">
      <dgm:prSet custT="1"/>
      <dgm:spPr/>
      <dgm:t>
        <a:bodyPr/>
        <a:lstStyle/>
        <a:p>
          <a:pPr algn="l"/>
          <a:r>
            <a:rPr lang="en-SG" sz="130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Use email marketing</a:t>
          </a:r>
          <a:endParaRPr lang="en-US" sz="13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FD92EDD-B8BF-4AE0-904C-CEDFD0F245A9}" type="parTrans" cxnId="{A76E96FD-47AB-4554-ABE7-60EFC0785B5C}">
      <dgm:prSet/>
      <dgm:spPr/>
      <dgm:t>
        <a:bodyPr/>
        <a:lstStyle/>
        <a:p>
          <a:endParaRPr lang="en-US"/>
        </a:p>
      </dgm:t>
    </dgm:pt>
    <dgm:pt modelId="{738199A9-C6E3-444E-B085-D35AEC19BF50}" type="sibTrans" cxnId="{A76E96FD-47AB-4554-ABE7-60EFC0785B5C}">
      <dgm:prSet/>
      <dgm:spPr/>
      <dgm:t>
        <a:bodyPr/>
        <a:lstStyle/>
        <a:p>
          <a:endParaRPr lang="en-US"/>
        </a:p>
      </dgm:t>
    </dgm:pt>
    <dgm:pt modelId="{37FD5642-2994-4F82-99C9-ADEB9D3A4C76}">
      <dgm:prSet phldrT="[Text]" custT="1"/>
      <dgm:spPr/>
      <dgm:t>
        <a:bodyPr/>
        <a:lstStyle/>
        <a:p>
          <a:pPr algn="l"/>
          <a:r>
            <a:rPr lang="en-SG" sz="130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Provide excellent customer service</a:t>
          </a:r>
          <a:endParaRPr lang="en-US" sz="13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6EB0875-D937-4400-AD8A-676BBDEEF850}" type="sibTrans" cxnId="{4FAC6FC9-C718-4A27-B535-EE164D533A2F}">
      <dgm:prSet/>
      <dgm:spPr/>
      <dgm:t>
        <a:bodyPr/>
        <a:lstStyle/>
        <a:p>
          <a:endParaRPr lang="en-US"/>
        </a:p>
      </dgm:t>
    </dgm:pt>
    <dgm:pt modelId="{B4C4AB1D-5F98-483D-95AD-ED7348D060DE}" type="parTrans" cxnId="{4FAC6FC9-C718-4A27-B535-EE164D533A2F}">
      <dgm:prSet/>
      <dgm:spPr/>
      <dgm:t>
        <a:bodyPr/>
        <a:lstStyle/>
        <a:p>
          <a:endParaRPr lang="en-US"/>
        </a:p>
      </dgm:t>
    </dgm:pt>
    <dgm:pt modelId="{7E7B13D9-D46F-4236-B788-A021E4E2B3C8}">
      <dgm:prSet custT="1"/>
      <dgm:spPr/>
      <dgm:t>
        <a:bodyPr/>
        <a:lstStyle/>
        <a:p>
          <a:pPr algn="l"/>
          <a:r>
            <a:rPr lang="en-US" sz="130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Establish partnerships with financial institutions</a:t>
          </a:r>
          <a:endParaRPr lang="en-US" sz="13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8F41B86-7C6C-498E-8A35-7869F6502F9E}" type="parTrans" cxnId="{D109E66C-1FEC-4E9D-B2F7-4981FBCEF87B}">
      <dgm:prSet/>
      <dgm:spPr/>
      <dgm:t>
        <a:bodyPr/>
        <a:lstStyle/>
        <a:p>
          <a:endParaRPr lang="en-US"/>
        </a:p>
      </dgm:t>
    </dgm:pt>
    <dgm:pt modelId="{B9CDD7EC-2BEF-499E-9F6A-1FDDFAD0FB07}" type="sibTrans" cxnId="{D109E66C-1FEC-4E9D-B2F7-4981FBCEF87B}">
      <dgm:prSet/>
      <dgm:spPr/>
      <dgm:t>
        <a:bodyPr/>
        <a:lstStyle/>
        <a:p>
          <a:endParaRPr lang="en-US"/>
        </a:p>
      </dgm:t>
    </dgm:pt>
    <dgm:pt modelId="{05D99767-68BF-4F87-B9FC-4E608D2A2DF6}">
      <dgm:prSet phldrT="[Text]" custT="1"/>
      <dgm:spPr/>
      <dgm:t>
        <a:bodyPr/>
        <a:lstStyle/>
        <a:p>
          <a:pPr algn="l"/>
          <a:endParaRPr lang="en-US" sz="13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B7ADFD4-DB77-422B-BA75-84733CB9027B}" type="parTrans" cxnId="{1A3884B5-A025-49E7-B5D7-F6E5F5F97A96}">
      <dgm:prSet/>
      <dgm:spPr/>
      <dgm:t>
        <a:bodyPr/>
        <a:lstStyle/>
        <a:p>
          <a:endParaRPr lang="en-US"/>
        </a:p>
      </dgm:t>
    </dgm:pt>
    <dgm:pt modelId="{1509200F-A6AC-4347-8CB5-7CCCDAFB41F5}" type="sibTrans" cxnId="{1A3884B5-A025-49E7-B5D7-F6E5F5F97A96}">
      <dgm:prSet/>
      <dgm:spPr/>
      <dgm:t>
        <a:bodyPr/>
        <a:lstStyle/>
        <a:p>
          <a:endParaRPr lang="en-US"/>
        </a:p>
      </dgm:t>
    </dgm:pt>
    <dgm:pt modelId="{C446121E-EE0C-4DCD-90A2-50A7CF705F8D}">
      <dgm:prSet custT="1"/>
      <dgm:spPr/>
      <dgm:t>
        <a:bodyPr/>
        <a:lstStyle/>
        <a:p>
          <a:pPr algn="l"/>
          <a:endParaRPr lang="en-US" sz="13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1013A33-B9EC-4934-81BE-EEE65B99A8E8}" type="parTrans" cxnId="{377CBD31-1C70-4AC6-A2B8-BBE4A3A2C9D1}">
      <dgm:prSet/>
      <dgm:spPr/>
      <dgm:t>
        <a:bodyPr/>
        <a:lstStyle/>
        <a:p>
          <a:endParaRPr lang="en-US"/>
        </a:p>
      </dgm:t>
    </dgm:pt>
    <dgm:pt modelId="{4B579B2D-034F-4B09-A709-962D43AA3C36}" type="sibTrans" cxnId="{377CBD31-1C70-4AC6-A2B8-BBE4A3A2C9D1}">
      <dgm:prSet/>
      <dgm:spPr/>
      <dgm:t>
        <a:bodyPr/>
        <a:lstStyle/>
        <a:p>
          <a:endParaRPr lang="en-US"/>
        </a:p>
      </dgm:t>
    </dgm:pt>
    <dgm:pt modelId="{70B52DAE-588A-443E-A34A-CD2DE869FD09}">
      <dgm:prSet phldrT="[Text]" custT="1"/>
      <dgm:spPr/>
      <dgm:t>
        <a:bodyPr/>
        <a:lstStyle/>
        <a:p>
          <a:pPr algn="l"/>
          <a:endParaRPr lang="en-US" sz="13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D3D080E-9F1F-47F2-B7AC-A534C5B23B39}" type="parTrans" cxnId="{CB316F24-2ED9-4BF1-B67D-BA01C2769C4A}">
      <dgm:prSet/>
      <dgm:spPr/>
      <dgm:t>
        <a:bodyPr/>
        <a:lstStyle/>
        <a:p>
          <a:endParaRPr lang="en-US"/>
        </a:p>
      </dgm:t>
    </dgm:pt>
    <dgm:pt modelId="{011884F8-535D-4A14-BF55-ED7B8EBD3C5D}" type="sibTrans" cxnId="{CB316F24-2ED9-4BF1-B67D-BA01C2769C4A}">
      <dgm:prSet/>
      <dgm:spPr/>
      <dgm:t>
        <a:bodyPr/>
        <a:lstStyle/>
        <a:p>
          <a:endParaRPr lang="en-US"/>
        </a:p>
      </dgm:t>
    </dgm:pt>
    <dgm:pt modelId="{B9A438F7-9AE4-4310-B7E9-385905A6A2A5}">
      <dgm:prSet custT="1"/>
      <dgm:spPr/>
      <dgm:t>
        <a:bodyPr/>
        <a:lstStyle/>
        <a:p>
          <a:pPr algn="l"/>
          <a:endParaRPr lang="en-US" sz="13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A469FF-EC3D-4648-96D4-B185969E4A1E}" type="parTrans" cxnId="{1A636635-D648-4333-BC86-59DCEFE957D4}">
      <dgm:prSet/>
      <dgm:spPr/>
      <dgm:t>
        <a:bodyPr/>
        <a:lstStyle/>
        <a:p>
          <a:endParaRPr lang="en-US"/>
        </a:p>
      </dgm:t>
    </dgm:pt>
    <dgm:pt modelId="{74B9F4A5-B4B3-4DFA-BC49-74ACB076BDDA}" type="sibTrans" cxnId="{1A636635-D648-4333-BC86-59DCEFE957D4}">
      <dgm:prSet/>
      <dgm:spPr/>
      <dgm:t>
        <a:bodyPr/>
        <a:lstStyle/>
        <a:p>
          <a:endParaRPr lang="en-US"/>
        </a:p>
      </dgm:t>
    </dgm:pt>
    <dgm:pt modelId="{341C937E-F786-4473-AD12-305B4072AC40}">
      <dgm:prSet phldrT="[Text]" custT="1"/>
      <dgm:spPr/>
      <dgm:t>
        <a:bodyPr/>
        <a:lstStyle/>
        <a:p>
          <a:pPr algn="l"/>
          <a:endParaRPr lang="en-US" sz="13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807DDE4-3C4C-4D7E-8C32-B901D289E6AE}" type="parTrans" cxnId="{235A3D58-E097-47C8-9818-C53618DC042B}">
      <dgm:prSet/>
      <dgm:spPr/>
      <dgm:t>
        <a:bodyPr/>
        <a:lstStyle/>
        <a:p>
          <a:endParaRPr lang="en-US"/>
        </a:p>
      </dgm:t>
    </dgm:pt>
    <dgm:pt modelId="{701DB11D-D488-400B-BE3B-D034CEE1CF60}" type="sibTrans" cxnId="{235A3D58-E097-47C8-9818-C53618DC042B}">
      <dgm:prSet/>
      <dgm:spPr/>
      <dgm:t>
        <a:bodyPr/>
        <a:lstStyle/>
        <a:p>
          <a:endParaRPr lang="en-US"/>
        </a:p>
      </dgm:t>
    </dgm:pt>
    <dgm:pt modelId="{7CE89A0A-FDC2-4C06-B44B-1327176AAC78}">
      <dgm:prSet phldrT="[Text]" custT="1"/>
      <dgm:spPr/>
      <dgm:t>
        <a:bodyPr/>
        <a:lstStyle/>
        <a:p>
          <a:pPr algn="l"/>
          <a:endParaRPr lang="en-US" sz="13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91C060A-639C-4AAA-9118-225B1472295B}" type="parTrans" cxnId="{6A69E701-2B56-41C5-A462-EA9FFE36BD02}">
      <dgm:prSet/>
      <dgm:spPr/>
      <dgm:t>
        <a:bodyPr/>
        <a:lstStyle/>
        <a:p>
          <a:endParaRPr lang="en-US"/>
        </a:p>
      </dgm:t>
    </dgm:pt>
    <dgm:pt modelId="{C9721C19-4E0D-49E3-A1B6-4220D36289CA}" type="sibTrans" cxnId="{6A69E701-2B56-41C5-A462-EA9FFE36BD02}">
      <dgm:prSet/>
      <dgm:spPr/>
      <dgm:t>
        <a:bodyPr/>
        <a:lstStyle/>
        <a:p>
          <a:endParaRPr lang="en-US"/>
        </a:p>
      </dgm:t>
    </dgm:pt>
    <dgm:pt modelId="{2E725031-93E1-4A15-830C-C91C001FF31E}" type="pres">
      <dgm:prSet presAssocID="{DDC82735-DE04-4AE7-932C-D5AF0C4BFFD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3A49DA5-2228-461D-9311-1AECA39E7F47}" type="pres">
      <dgm:prSet presAssocID="{24D1C664-706A-41DF-B9B0-FA5851731816}" presName="Accent1" presStyleCnt="0"/>
      <dgm:spPr/>
    </dgm:pt>
    <dgm:pt modelId="{3762E883-1507-487F-9E3B-66B2EF5CCC8A}" type="pres">
      <dgm:prSet presAssocID="{24D1C664-706A-41DF-B9B0-FA5851731816}" presName="Accent" presStyleLbl="node1" presStyleIdx="0" presStyleCnt="1"/>
      <dgm:spPr/>
    </dgm:pt>
    <dgm:pt modelId="{54306EDE-A0B5-4E6E-95A9-3B5B8BF8B01E}" type="pres">
      <dgm:prSet presAssocID="{24D1C664-706A-41DF-B9B0-FA5851731816}" presName="Child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C9D703BE-BDCA-4115-AADC-0C87CF98E5C7}" type="pres">
      <dgm:prSet presAssocID="{24D1C664-706A-41DF-B9B0-FA5851731816}" presName="Parent1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6A69E701-2B56-41C5-A462-EA9FFE36BD02}" srcId="{24D1C664-706A-41DF-B9B0-FA5851731816}" destId="{7CE89A0A-FDC2-4C06-B44B-1327176AAC78}" srcOrd="11" destOrd="0" parTransId="{A91C060A-639C-4AAA-9118-225B1472295B}" sibTransId="{C9721C19-4E0D-49E3-A1B6-4220D36289CA}"/>
    <dgm:cxn modelId="{4B36370E-FF49-4C8D-8EE7-1AEB2C00A0E9}" type="presOf" srcId="{24D1C664-706A-41DF-B9B0-FA5851731816}" destId="{C9D703BE-BDCA-4115-AADC-0C87CF98E5C7}" srcOrd="0" destOrd="0" presId="urn:microsoft.com/office/officeart/2009/layout/CircleArrowProcess"/>
    <dgm:cxn modelId="{CCA5E414-E4BF-4B26-930A-E12DFA215353}" type="presOf" srcId="{DDC82735-DE04-4AE7-932C-D5AF0C4BFFDF}" destId="{2E725031-93E1-4A15-830C-C91C001FF31E}" srcOrd="0" destOrd="0" presId="urn:microsoft.com/office/officeart/2009/layout/CircleArrowProcess"/>
    <dgm:cxn modelId="{9EEC6715-1A13-4647-A42C-DF036F6E350A}" type="presOf" srcId="{37FD5642-2994-4F82-99C9-ADEB9D3A4C76}" destId="{54306EDE-A0B5-4E6E-95A9-3B5B8BF8B01E}" srcOrd="0" destOrd="10" presId="urn:microsoft.com/office/officeart/2009/layout/CircleArrowProcess"/>
    <dgm:cxn modelId="{CB316F24-2ED9-4BF1-B67D-BA01C2769C4A}" srcId="{24D1C664-706A-41DF-B9B0-FA5851731816}" destId="{70B52DAE-588A-443E-A34A-CD2DE869FD09}" srcOrd="5" destOrd="0" parTransId="{BD3D080E-9F1F-47F2-B7AC-A534C5B23B39}" sibTransId="{011884F8-535D-4A14-BF55-ED7B8EBD3C5D}"/>
    <dgm:cxn modelId="{6A0A2325-EC2A-46D1-BD19-63AF7623CA1C}" type="presOf" srcId="{0B3343FE-ED2E-4379-8C2A-C4CE10683D93}" destId="{54306EDE-A0B5-4E6E-95A9-3B5B8BF8B01E}" srcOrd="0" destOrd="0" presId="urn:microsoft.com/office/officeart/2009/layout/CircleArrowProcess"/>
    <dgm:cxn modelId="{04408B26-77C1-455C-9CF6-48DC27E3AC7A}" type="presOf" srcId="{05D99767-68BF-4F87-B9FC-4E608D2A2DF6}" destId="{54306EDE-A0B5-4E6E-95A9-3B5B8BF8B01E}" srcOrd="0" destOrd="1" presId="urn:microsoft.com/office/officeart/2009/layout/CircleArrowProcess"/>
    <dgm:cxn modelId="{99622529-81B6-4712-904D-794BA26132C3}" srcId="{DDC82735-DE04-4AE7-932C-D5AF0C4BFFDF}" destId="{24D1C664-706A-41DF-B9B0-FA5851731816}" srcOrd="0" destOrd="0" parTransId="{C6FFE1DE-22C8-4232-A90A-022A72F26C1E}" sibTransId="{4A0C643F-D6BA-422E-B5AB-016E452CBC54}"/>
    <dgm:cxn modelId="{FEB17F2E-9987-4389-8634-83BF556F181E}" type="presOf" srcId="{2307D0E1-518D-4BDA-9F80-D413E91B70B1}" destId="{54306EDE-A0B5-4E6E-95A9-3B5B8BF8B01E}" srcOrd="0" destOrd="6" presId="urn:microsoft.com/office/officeart/2009/layout/CircleArrowProcess"/>
    <dgm:cxn modelId="{377CBD31-1C70-4AC6-A2B8-BBE4A3A2C9D1}" srcId="{24D1C664-706A-41DF-B9B0-FA5851731816}" destId="{C446121E-EE0C-4DCD-90A2-50A7CF705F8D}" srcOrd="3" destOrd="0" parTransId="{71013A33-B9EC-4934-81BE-EEE65B99A8E8}" sibTransId="{4B579B2D-034F-4B09-A709-962D43AA3C36}"/>
    <dgm:cxn modelId="{1A636635-D648-4333-BC86-59DCEFE957D4}" srcId="{24D1C664-706A-41DF-B9B0-FA5851731816}" destId="{B9A438F7-9AE4-4310-B7E9-385905A6A2A5}" srcOrd="7" destOrd="0" parTransId="{7EA469FF-EC3D-4648-96D4-B185969E4A1E}" sibTransId="{74B9F4A5-B4B3-4DFA-BC49-74ACB076BDDA}"/>
    <dgm:cxn modelId="{DF26A135-A3FC-4FD0-8E0F-420E7838514B}" srcId="{24D1C664-706A-41DF-B9B0-FA5851731816}" destId="{0B3343FE-ED2E-4379-8C2A-C4CE10683D93}" srcOrd="0" destOrd="0" parTransId="{021855C3-4FB5-46E0-9CAD-54A6AB1194AA}" sibTransId="{48A32184-9BD1-4232-9F1C-7C9EC78EDC8F}"/>
    <dgm:cxn modelId="{D8F6CA3D-91B3-4777-83A9-41EBC0F383DB}" type="presOf" srcId="{70B52DAE-588A-443E-A34A-CD2DE869FD09}" destId="{54306EDE-A0B5-4E6E-95A9-3B5B8BF8B01E}" srcOrd="0" destOrd="5" presId="urn:microsoft.com/office/officeart/2009/layout/CircleArrowProcess"/>
    <dgm:cxn modelId="{F4DF8A69-B1F1-44B1-9DA0-7F70FA8C5697}" type="presOf" srcId="{7E7B13D9-D46F-4236-B788-A021E4E2B3C8}" destId="{54306EDE-A0B5-4E6E-95A9-3B5B8BF8B01E}" srcOrd="0" destOrd="12" presId="urn:microsoft.com/office/officeart/2009/layout/CircleArrowProcess"/>
    <dgm:cxn modelId="{1F69B66C-CBB1-496B-8D0D-02AC2C2E83A9}" type="presOf" srcId="{0A0F0E3F-5645-4C3D-8C4B-96FB876EF61C}" destId="{54306EDE-A0B5-4E6E-95A9-3B5B8BF8B01E}" srcOrd="0" destOrd="8" presId="urn:microsoft.com/office/officeart/2009/layout/CircleArrowProcess"/>
    <dgm:cxn modelId="{D109E66C-1FEC-4E9D-B2F7-4981FBCEF87B}" srcId="{24D1C664-706A-41DF-B9B0-FA5851731816}" destId="{7E7B13D9-D46F-4236-B788-A021E4E2B3C8}" srcOrd="12" destOrd="0" parTransId="{B8F41B86-7C6C-498E-8A35-7869F6502F9E}" sibTransId="{B9CDD7EC-2BEF-499E-9F6A-1FDDFAD0FB07}"/>
    <dgm:cxn modelId="{8C788777-2CC0-45B0-88C6-9BC53417353E}" srcId="{24D1C664-706A-41DF-B9B0-FA5851731816}" destId="{C4428AEC-004B-4928-BD15-0D4E07CEC63A}" srcOrd="2" destOrd="0" parTransId="{56F485B3-DDF0-4BCE-8F2E-B7ECD5051FE0}" sibTransId="{4ADEF6E2-8ABE-4E59-B151-CE636677D8D2}"/>
    <dgm:cxn modelId="{235A3D58-E097-47C8-9818-C53618DC042B}" srcId="{24D1C664-706A-41DF-B9B0-FA5851731816}" destId="{341C937E-F786-4473-AD12-305B4072AC40}" srcOrd="9" destOrd="0" parTransId="{F807DDE4-3C4C-4D7E-8C32-B901D289E6AE}" sibTransId="{701DB11D-D488-400B-BE3B-D034CEE1CF60}"/>
    <dgm:cxn modelId="{F0A91E91-F5B9-4254-8133-2A998C7B2718}" type="presOf" srcId="{7CE89A0A-FDC2-4C06-B44B-1327176AAC78}" destId="{54306EDE-A0B5-4E6E-95A9-3B5B8BF8B01E}" srcOrd="0" destOrd="11" presId="urn:microsoft.com/office/officeart/2009/layout/CircleArrowProcess"/>
    <dgm:cxn modelId="{96073391-E86D-4307-8EA3-13879058EE27}" srcId="{24D1C664-706A-41DF-B9B0-FA5851731816}" destId="{6C348120-B259-43E5-BCEA-F018004B1AB9}" srcOrd="4" destOrd="0" parTransId="{C7D46E18-38F9-4538-9FBD-D5932C3F7C26}" sibTransId="{E7233050-FE23-4BB4-96A3-0370E9A0B4CF}"/>
    <dgm:cxn modelId="{2565DCAC-9229-427F-9928-20F6B53BB43A}" type="presOf" srcId="{C4428AEC-004B-4928-BD15-0D4E07CEC63A}" destId="{54306EDE-A0B5-4E6E-95A9-3B5B8BF8B01E}" srcOrd="0" destOrd="2" presId="urn:microsoft.com/office/officeart/2009/layout/CircleArrowProcess"/>
    <dgm:cxn modelId="{1A3884B5-A025-49E7-B5D7-F6E5F5F97A96}" srcId="{24D1C664-706A-41DF-B9B0-FA5851731816}" destId="{05D99767-68BF-4F87-B9FC-4E608D2A2DF6}" srcOrd="1" destOrd="0" parTransId="{3B7ADFD4-DB77-422B-BA75-84733CB9027B}" sibTransId="{1509200F-A6AC-4347-8CB5-7CCCDAFB41F5}"/>
    <dgm:cxn modelId="{2BEA32C2-223C-4495-B36C-AE5F250D82B2}" type="presOf" srcId="{6C348120-B259-43E5-BCEA-F018004B1AB9}" destId="{54306EDE-A0B5-4E6E-95A9-3B5B8BF8B01E}" srcOrd="0" destOrd="4" presId="urn:microsoft.com/office/officeart/2009/layout/CircleArrowProcess"/>
    <dgm:cxn modelId="{27B7BDC5-2D23-4F43-92A0-6C598CCCCBA9}" type="presOf" srcId="{B9A438F7-9AE4-4310-B7E9-385905A6A2A5}" destId="{54306EDE-A0B5-4E6E-95A9-3B5B8BF8B01E}" srcOrd="0" destOrd="7" presId="urn:microsoft.com/office/officeart/2009/layout/CircleArrowProcess"/>
    <dgm:cxn modelId="{4FAC6FC9-C718-4A27-B535-EE164D533A2F}" srcId="{24D1C664-706A-41DF-B9B0-FA5851731816}" destId="{37FD5642-2994-4F82-99C9-ADEB9D3A4C76}" srcOrd="10" destOrd="0" parTransId="{B4C4AB1D-5F98-483D-95AD-ED7348D060DE}" sibTransId="{E6EB0875-D937-4400-AD8A-676BBDEEF850}"/>
    <dgm:cxn modelId="{9A2AE2CD-ABF2-444C-A8B2-1362A8C11101}" srcId="{24D1C664-706A-41DF-B9B0-FA5851731816}" destId="{0A0F0E3F-5645-4C3D-8C4B-96FB876EF61C}" srcOrd="8" destOrd="0" parTransId="{9113EE19-9EEA-4BCA-93D9-004C6BB1FEB3}" sibTransId="{4389B081-3238-4917-B117-D298B92CB193}"/>
    <dgm:cxn modelId="{834DDBE3-58B0-4A0B-BE90-63D0F36E3F99}" type="presOf" srcId="{C446121E-EE0C-4DCD-90A2-50A7CF705F8D}" destId="{54306EDE-A0B5-4E6E-95A9-3B5B8BF8B01E}" srcOrd="0" destOrd="3" presId="urn:microsoft.com/office/officeart/2009/layout/CircleArrowProcess"/>
    <dgm:cxn modelId="{670772EA-DAA2-444E-849A-047EA2B9A20C}" type="presOf" srcId="{341C937E-F786-4473-AD12-305B4072AC40}" destId="{54306EDE-A0B5-4E6E-95A9-3B5B8BF8B01E}" srcOrd="0" destOrd="9" presId="urn:microsoft.com/office/officeart/2009/layout/CircleArrowProcess"/>
    <dgm:cxn modelId="{A76E96FD-47AB-4554-ABE7-60EFC0785B5C}" srcId="{24D1C664-706A-41DF-B9B0-FA5851731816}" destId="{2307D0E1-518D-4BDA-9F80-D413E91B70B1}" srcOrd="6" destOrd="0" parTransId="{5FD92EDD-B8BF-4AE0-904C-CEDFD0F245A9}" sibTransId="{738199A9-C6E3-444E-B085-D35AEC19BF50}"/>
    <dgm:cxn modelId="{4FE09737-19E2-4037-9BD8-D61B8106D334}" type="presParOf" srcId="{2E725031-93E1-4A15-830C-C91C001FF31E}" destId="{23A49DA5-2228-461D-9311-1AECA39E7F47}" srcOrd="0" destOrd="0" presId="urn:microsoft.com/office/officeart/2009/layout/CircleArrowProcess"/>
    <dgm:cxn modelId="{9D370D57-B8E8-4522-B980-38C0EED153C5}" type="presParOf" srcId="{23A49DA5-2228-461D-9311-1AECA39E7F47}" destId="{3762E883-1507-487F-9E3B-66B2EF5CCC8A}" srcOrd="0" destOrd="0" presId="urn:microsoft.com/office/officeart/2009/layout/CircleArrowProcess"/>
    <dgm:cxn modelId="{07B8A209-1048-4E82-8075-63FE1776B766}" type="presParOf" srcId="{2E725031-93E1-4A15-830C-C91C001FF31E}" destId="{54306EDE-A0B5-4E6E-95A9-3B5B8BF8B01E}" srcOrd="1" destOrd="0" presId="urn:microsoft.com/office/officeart/2009/layout/CircleArrowProcess"/>
    <dgm:cxn modelId="{C6A32F8B-14D4-467B-ACD9-6F5DD609815F}" type="presParOf" srcId="{2E725031-93E1-4A15-830C-C91C001FF31E}" destId="{C9D703BE-BDCA-4115-AADC-0C87CF98E5C7}" srcOrd="2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2E883-1507-487F-9E3B-66B2EF5CCC8A}">
      <dsp:nvSpPr>
        <dsp:cNvPr id="0" name=""/>
        <dsp:cNvSpPr/>
      </dsp:nvSpPr>
      <dsp:spPr>
        <a:xfrm>
          <a:off x="188410" y="0"/>
          <a:ext cx="3527460" cy="3528245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06EDE-A0B5-4E6E-95A9-3B5B8BF8B01E}">
      <dsp:nvSpPr>
        <dsp:cNvPr id="0" name=""/>
        <dsp:cNvSpPr/>
      </dsp:nvSpPr>
      <dsp:spPr>
        <a:xfrm>
          <a:off x="3716434" y="1051769"/>
          <a:ext cx="2116814" cy="141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Identify and target our audience</a:t>
          </a:r>
          <a:endParaRPr lang="en-US" sz="1300" kern="12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Highlight key features</a:t>
          </a:r>
          <a:endParaRPr lang="en-US" sz="1300" kern="12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Leverage social media</a:t>
          </a:r>
          <a:endParaRPr lang="en-US" sz="1300" kern="12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Use email marketing</a:t>
          </a:r>
          <a:endParaRPr lang="en-US" sz="1300" kern="12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Establish partnerships with financial institutions</a:t>
          </a:r>
          <a:endParaRPr lang="en-US" sz="1300" kern="12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Provide excellent customer service</a:t>
          </a:r>
          <a:endParaRPr lang="en-US" sz="1300" kern="12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Establish partnerships with financial institutions</a:t>
          </a:r>
          <a:endParaRPr lang="en-US" sz="1300" kern="12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716434" y="1051769"/>
        <a:ext cx="2116814" cy="1411650"/>
      </dsp:txXfrm>
    </dsp:sp>
    <dsp:sp modelId="{C9D703BE-BDCA-4115-AADC-0C87CF98E5C7}">
      <dsp:nvSpPr>
        <dsp:cNvPr id="0" name=""/>
        <dsp:cNvSpPr/>
      </dsp:nvSpPr>
      <dsp:spPr>
        <a:xfrm>
          <a:off x="967398" y="1277224"/>
          <a:ext cx="1968355" cy="984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000" kern="120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Marketing Strategy</a:t>
          </a:r>
          <a:endParaRPr lang="en-US" sz="3000" kern="1200" dirty="0">
            <a:solidFill>
              <a:schemeClr val="bg2">
                <a:lumMod val="50000"/>
              </a:scheme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967398" y="1277224"/>
        <a:ext cx="1968355" cy="984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9c71fbd4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9c71fbd4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36D676D-FA84-6F6A-E67D-E0BBDFF39A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889771"/>
              </p:ext>
            </p:extLst>
          </p:nvPr>
        </p:nvGraphicFramePr>
        <p:xfrm>
          <a:off x="1561170" y="666098"/>
          <a:ext cx="6021660" cy="3528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BC9941B-A012-204B-4BFC-BEC4382CF9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320895"/>
              </p:ext>
            </p:extLst>
          </p:nvPr>
        </p:nvGraphicFramePr>
        <p:xfrm>
          <a:off x="1524000" y="37767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971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0851-A0EE-F688-B6E9-FEA6A34E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13458-1A8D-122D-F9D4-7A27CB7B1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95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34</Words>
  <Application>Microsoft Office PowerPoint</Application>
  <PresentationFormat>On-screen Show (16:9)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PT Sans Narrow</vt:lpstr>
      <vt:lpstr>Open Sans</vt:lpstr>
      <vt:lpstr>Arial</vt:lpstr>
      <vt:lpstr>Tropic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Moonmoon Das</cp:lastModifiedBy>
  <cp:revision>2</cp:revision>
  <dcterms:modified xsi:type="dcterms:W3CDTF">2023-03-26T12:52:01Z</dcterms:modified>
</cp:coreProperties>
</file>