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1pPr>
    <a:lvl2pPr marL="0" marR="0" indent="4572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2pPr>
    <a:lvl3pPr marL="0" marR="0" indent="9144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3pPr>
    <a:lvl4pPr marL="0" marR="0" indent="13716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4pPr>
    <a:lvl5pPr marL="0" marR="0" indent="18288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5pPr>
    <a:lvl6pPr marL="0" marR="0" indent="22860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6pPr>
    <a:lvl7pPr marL="0" marR="0" indent="27432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7pPr>
    <a:lvl8pPr marL="0" marR="0" indent="32004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8pPr>
    <a:lvl9pPr marL="0" marR="0" indent="36576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4A4A4B"/>
      </a:tcTxStyle>
      <a:tcStyle>
        <a:tcBdr>
          <a:left>
            <a:ln w="12700" cap="flat">
              <a:noFill/>
              <a:miter lim="400000"/>
            </a:ln>
          </a:left>
          <a:right>
            <a:ln w="254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Col>
    <a:la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25400" cap="flat">
              <a:solidFill>
                <a:srgbClr val="4A4A4B"/>
              </a:solidFill>
              <a:prstDash val="solid"/>
              <a:miter lim="400000"/>
            </a:ln>
          </a:top>
          <a:bottom>
            <a:ln w="12700" cap="flat">
              <a:noFill/>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lastRow>
    <a:fir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noFill/>
              <a:miter lim="400000"/>
            </a:ln>
          </a:top>
          <a:bottom>
            <a:ln w="254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12700" cap="flat">
              <a:solidFill>
                <a:schemeClr val="accent1">
                  <a:hueOff val="420094"/>
                  <a:satOff val="-1465"/>
                  <a:lumOff val="-19139"/>
                </a:schemeClr>
              </a:solidFill>
              <a:prstDash val="solid"/>
              <a:miter lim="400000"/>
            </a:ln>
          </a:top>
          <a:bottom>
            <a:ln w="12700" cap="flat">
              <a:solidFill>
                <a:schemeClr val="accent1">
                  <a:hueOff val="420094"/>
                  <a:satOff val="-1465"/>
                  <a:lumOff val="-19139"/>
                </a:schemeClr>
              </a:solidFill>
              <a:prstDash val="solid"/>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FFFFFF"/>
      </a:tcTxStyle>
      <a:tcStyle>
        <a:tcBdr>
          <a:left>
            <a:ln w="12700" cap="flat">
              <a:noFill/>
              <a:miter lim="400000"/>
            </a:ln>
          </a:left>
          <a:right>
            <a:ln w="25400" cap="flat">
              <a:solidFill>
                <a:schemeClr val="accent1">
                  <a:hueOff val="420094"/>
                  <a:satOff val="-1465"/>
                  <a:lumOff val="-19139"/>
                </a:schemeClr>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0EBE0"/>
              </a:solidFill>
              <a:prstDash val="solid"/>
              <a:miter lim="400000"/>
            </a:ln>
          </a:insideV>
        </a:tcBdr>
        <a:fill>
          <a:solidFill>
            <a:srgbClr val="54BAE0"/>
          </a:solidFill>
        </a:fill>
      </a:tcStyle>
    </a:firstCol>
    <a:lastRow>
      <a:tcTxStyle b="off" i="off">
        <a:font>
          <a:latin typeface="Avenir Next Medium"/>
          <a:ea typeface="Avenir Next Medium"/>
          <a:cs typeface="Avenir Next Medium"/>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25400" cap="flat">
              <a:solidFill>
                <a:schemeClr val="accent1">
                  <a:hueOff val="420094"/>
                  <a:satOff val="-1465"/>
                  <a:lumOff val="-19139"/>
                </a:schemeClr>
              </a:solidFill>
              <a:prstDash val="solid"/>
              <a:miter lim="400000"/>
            </a:ln>
          </a:top>
          <a:bottom>
            <a:ln w="12700" cap="flat">
              <a:noFill/>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F0EBE0"/>
              </a:solidFill>
              <a:prstDash val="solid"/>
              <a:miter lim="400000"/>
            </a:ln>
          </a:left>
          <a:right>
            <a:ln w="12700" cap="flat">
              <a:solidFill>
                <a:srgbClr val="F0EBE0"/>
              </a:solidFill>
              <a:prstDash val="solid"/>
              <a:miter lim="400000"/>
            </a:ln>
          </a:right>
          <a:top>
            <a:ln w="12700" cap="flat">
              <a:noFill/>
              <a:miter lim="400000"/>
            </a:ln>
          </a:top>
          <a:bottom>
            <a:ln w="25400" cap="flat">
              <a:solidFill>
                <a:schemeClr val="accent1">
                  <a:hueOff val="420094"/>
                  <a:satOff val="-1465"/>
                  <a:lumOff val="-19139"/>
                </a:schemeClr>
              </a:solidFill>
              <a:prstDash val="solid"/>
              <a:miter lim="400000"/>
            </a:ln>
          </a:bottom>
          <a:insideH>
            <a:ln w="12700" cap="flat">
              <a:solidFill>
                <a:srgbClr val="F0EBE0"/>
              </a:solidFill>
              <a:prstDash val="solid"/>
              <a:miter lim="400000"/>
            </a:ln>
          </a:insideH>
          <a:insideV>
            <a:ln w="12700" cap="flat">
              <a:solidFill>
                <a:srgbClr val="F0EBE0"/>
              </a:solidFill>
              <a:prstDash val="solid"/>
              <a:miter lim="400000"/>
            </a:ln>
          </a:insideV>
        </a:tcBdr>
        <a:fill>
          <a:solidFill>
            <a:srgbClr val="54BAE0"/>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0EBE0"/>
          </a:solidFill>
        </a:fill>
      </a:tcStyle>
    </a:wholeTbl>
    <a:band2H>
      <a:tcTxStyle b="def" i="def"/>
      <a:tcStyle>
        <a:tcBdr/>
        <a:fill>
          <a:solidFill>
            <a:srgbClr val="D9D5CA"/>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C6DFB5"/>
          </a:solidFill>
        </a:fill>
      </a:tcStyle>
    </a:firstCol>
    <a:lastRow>
      <a:tcTxStyle b="off" i="off">
        <a:font>
          <a:latin typeface="Avenir Next Medium"/>
          <a:ea typeface="Avenir Next Medium"/>
          <a:cs typeface="Avenir Next Medium"/>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noFill/>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noFill/>
              <a:miter lim="400000"/>
            </a:ln>
          </a:top>
          <a:bottom>
            <a:ln w="254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57A797"/>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0EBE0"/>
          </a:solidFill>
        </a:fill>
      </a:tcStyle>
    </a:wholeTbl>
    <a:band2H>
      <a:tcTxStyle b="def" i="def"/>
      <a:tcStyle>
        <a:tcBdr/>
        <a:fill>
          <a:solidFill>
            <a:srgbClr val="E4E1D8"/>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DAD7D3"/>
          </a:solidFill>
        </a:fill>
      </a:tcStyle>
    </a:firstCol>
    <a:lastRow>
      <a:tcTxStyle b="off" i="off">
        <a:font>
          <a:latin typeface="Avenir Next Medium"/>
          <a:ea typeface="Avenir Next Medium"/>
          <a:cs typeface="Avenir Next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noFill/>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noFill/>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6">
              <a:hueOff val="-134388"/>
            </a:schemeClr>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FEBE1"/>
          </a:solid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noFill/>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noFill/>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5413C"/>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noFill/>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lastRow>
    <a:fir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noFill/>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Заголовок">
    <p:spTree>
      <p:nvGrpSpPr>
        <p:cNvPr id="1" name=""/>
        <p:cNvGrpSpPr/>
        <p:nvPr/>
      </p:nvGrpSpPr>
      <p:grpSpPr>
        <a:xfrm>
          <a:off x="0" y="0"/>
          <a:ext cx="0" cy="0"/>
          <a:chOff x="0" y="0"/>
          <a:chExt cx="0" cy="0"/>
        </a:xfrm>
      </p:grpSpPr>
      <p:sp>
        <p:nvSpPr>
          <p:cNvPr id="13" name="Автор и дата"/>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Автор и дата</a:t>
            </a:r>
          </a:p>
        </p:txBody>
      </p:sp>
      <p:sp>
        <p:nvSpPr>
          <p:cNvPr id="14" name="Заголовок презентации"/>
          <p:cNvSpPr txBox="1"/>
          <p:nvPr>
            <p:ph type="title" hasCustomPrompt="1"/>
          </p:nvPr>
        </p:nvSpPr>
        <p:spPr>
          <a:prstGeom prst="rect">
            <a:avLst/>
          </a:prstGeom>
        </p:spPr>
        <p:txBody>
          <a:bodyPr/>
          <a:lstStyle/>
          <a:p>
            <a:pPr/>
            <a:r>
              <a:t>Заголовок презентации</a:t>
            </a:r>
          </a:p>
        </p:txBody>
      </p:sp>
      <p:sp>
        <p:nvSpPr>
          <p:cNvPr id="15" name="Уровень текста 1…"/>
          <p:cNvSpPr txBox="1"/>
          <p:nvPr>
            <p:ph type="body" sz="quarter" idx="1" hasCustomPrompt="1"/>
          </p:nvPr>
        </p:nvSpPr>
        <p:spPr>
          <a:prstGeom prst="rect">
            <a:avLst/>
          </a:prstGeom>
        </p:spPr>
        <p:txBody>
          <a:bodyPr/>
          <a:lstStyle/>
          <a:p>
            <a:pPr/>
            <a:r>
              <a:t>Подзаголовок презентации</a:t>
            </a:r>
          </a:p>
          <a:p>
            <a:pPr lvl="1"/>
            <a:r>
              <a:t/>
            </a:r>
          </a:p>
          <a:p>
            <a:pPr lvl="2"/>
            <a:r>
              <a:t/>
            </a:r>
          </a:p>
          <a:p>
            <a:pPr lvl="3"/>
            <a:r>
              <a:t/>
            </a:r>
          </a:p>
          <a:p>
            <a:pPr lvl="4"/>
            <a:r>
              <a:t/>
            </a:r>
          </a:p>
        </p:txBody>
      </p:sp>
      <p:sp>
        <p:nvSpPr>
          <p:cNvPr id="1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Информационное сообщение">
    <p:spTree>
      <p:nvGrpSpPr>
        <p:cNvPr id="1" name=""/>
        <p:cNvGrpSpPr/>
        <p:nvPr/>
      </p:nvGrpSpPr>
      <p:grpSpPr>
        <a:xfrm>
          <a:off x="0" y="0"/>
          <a:ext cx="0" cy="0"/>
          <a:chOff x="0" y="0"/>
          <a:chExt cx="0" cy="0"/>
        </a:xfrm>
      </p:grpSpPr>
      <p:sp>
        <p:nvSpPr>
          <p:cNvPr id="108" name="Уровень текста 1…"/>
          <p:cNvSpPr txBox="1"/>
          <p:nvPr>
            <p:ph type="body" sz="quarter" idx="1" hasCustomPrompt="1"/>
          </p:nvPr>
        </p:nvSpPr>
        <p:spPr>
          <a:xfrm>
            <a:off x="1727200" y="5281886"/>
            <a:ext cx="20929600" cy="3136901"/>
          </a:xfrm>
          <a:prstGeom prst="rect">
            <a:avLst/>
          </a:prstGeom>
        </p:spPr>
        <p:txBody>
          <a:bodyPr anchor="ctr"/>
          <a:lstStyle>
            <a:lvl1pPr>
              <a:lnSpc>
                <a:spcPct val="80000"/>
              </a:lnSpc>
              <a:defRPr spc="-86" sz="8600">
                <a:solidFill>
                  <a:srgbClr val="4A4A4A"/>
                </a:solidFill>
                <a:latin typeface="Publico Headline Roman"/>
                <a:ea typeface="Publico Headline Roman"/>
                <a:cs typeface="Publico Headline Roman"/>
                <a:sym typeface="Publico Headline Roman"/>
              </a:defRPr>
            </a:lvl1pPr>
            <a:lvl2pPr>
              <a:lnSpc>
                <a:spcPct val="80000"/>
              </a:lnSpc>
              <a:defRPr spc="-86" sz="8600">
                <a:solidFill>
                  <a:srgbClr val="4A4A4A"/>
                </a:solidFill>
                <a:latin typeface="Publico Headline Roman"/>
                <a:ea typeface="Publico Headline Roman"/>
                <a:cs typeface="Publico Headline Roman"/>
                <a:sym typeface="Publico Headline Roman"/>
              </a:defRPr>
            </a:lvl2pPr>
            <a:lvl3pPr>
              <a:lnSpc>
                <a:spcPct val="80000"/>
              </a:lnSpc>
              <a:defRPr spc="-86" sz="8600">
                <a:solidFill>
                  <a:srgbClr val="4A4A4A"/>
                </a:solidFill>
                <a:latin typeface="Publico Headline Roman"/>
                <a:ea typeface="Publico Headline Roman"/>
                <a:cs typeface="Publico Headline Roman"/>
                <a:sym typeface="Publico Headline Roman"/>
              </a:defRPr>
            </a:lvl3pPr>
            <a:lvl4pPr>
              <a:lnSpc>
                <a:spcPct val="80000"/>
              </a:lnSpc>
              <a:defRPr spc="-86" sz="8600">
                <a:solidFill>
                  <a:srgbClr val="4A4A4A"/>
                </a:solidFill>
                <a:latin typeface="Publico Headline Roman"/>
                <a:ea typeface="Publico Headline Roman"/>
                <a:cs typeface="Publico Headline Roman"/>
                <a:sym typeface="Publico Headline Roman"/>
              </a:defRPr>
            </a:lvl4pPr>
            <a:lvl5pPr>
              <a:lnSpc>
                <a:spcPct val="80000"/>
              </a:lnSpc>
              <a:defRPr spc="-86" sz="8600">
                <a:solidFill>
                  <a:srgbClr val="4A4A4A"/>
                </a:solidFill>
                <a:latin typeface="Publico Headline Roman"/>
                <a:ea typeface="Publico Headline Roman"/>
                <a:cs typeface="Publico Headline Roman"/>
                <a:sym typeface="Publico Headline Roman"/>
              </a:defRPr>
            </a:lvl5pPr>
          </a:lstStyle>
          <a:p>
            <a:pPr/>
            <a:r>
              <a:t>Информационное сообщение</a:t>
            </a:r>
          </a:p>
          <a:p>
            <a:pPr lvl="1"/>
            <a:r>
              <a:t/>
            </a:r>
          </a:p>
          <a:p>
            <a:pPr lvl="2"/>
            <a:r>
              <a:t/>
            </a:r>
          </a:p>
          <a:p>
            <a:pPr lvl="3"/>
            <a:r>
              <a:t/>
            </a:r>
          </a:p>
          <a:p>
            <a:pPr lvl="4"/>
            <a:r>
              <a:t/>
            </a:r>
          </a:p>
        </p:txBody>
      </p:sp>
      <p:sp>
        <p:nvSpPr>
          <p:cNvPr id="109" name="Номер слайда"/>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Важный факт">
    <p:bg>
      <p:bgPr>
        <a:solidFill>
          <a:srgbClr val="227AAF"/>
        </a:solidFill>
      </p:bgPr>
    </p:bg>
    <p:spTree>
      <p:nvGrpSpPr>
        <p:cNvPr id="1" name=""/>
        <p:cNvGrpSpPr/>
        <p:nvPr/>
      </p:nvGrpSpPr>
      <p:grpSpPr>
        <a:xfrm>
          <a:off x="0" y="0"/>
          <a:ext cx="0" cy="0"/>
          <a:chOff x="0" y="0"/>
          <a:chExt cx="0" cy="0"/>
        </a:xfrm>
      </p:grpSpPr>
      <p:sp>
        <p:nvSpPr>
          <p:cNvPr id="116" name="Информация о факте"/>
          <p:cNvSpPr txBox="1"/>
          <p:nvPr>
            <p:ph type="body" sz="quarter" idx="21" hasCustomPrompt="1"/>
          </p:nvPr>
        </p:nvSpPr>
        <p:spPr>
          <a:xfrm>
            <a:off x="1727200" y="8611966"/>
            <a:ext cx="20929600" cy="908813"/>
          </a:xfrm>
          <a:prstGeom prst="rect">
            <a:avLst/>
          </a:prstGeom>
        </p:spPr>
        <p:txBody>
          <a:bodyPr/>
          <a:lstStyle>
            <a:lvl1pPr>
              <a:spcBef>
                <a:spcPts val="2000"/>
              </a:spcBef>
              <a:defRPr>
                <a:solidFill>
                  <a:srgbClr val="F0EBE0"/>
                </a:solidFill>
              </a:defRPr>
            </a:lvl1pPr>
          </a:lstStyle>
          <a:p>
            <a:pPr/>
            <a:r>
              <a:t>Информация о факте</a:t>
            </a:r>
          </a:p>
        </p:txBody>
      </p:sp>
      <p:sp>
        <p:nvSpPr>
          <p:cNvPr id="117" name="Линия"/>
          <p:cNvSpPr/>
          <p:nvPr/>
        </p:nvSpPr>
        <p:spPr>
          <a:xfrm>
            <a:off x="863600" y="12852400"/>
            <a:ext cx="22656801" cy="0"/>
          </a:xfrm>
          <a:prstGeom prst="line">
            <a:avLst/>
          </a:prstGeom>
          <a:ln w="127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18" name="Линия"/>
          <p:cNvSpPr/>
          <p:nvPr/>
        </p:nvSpPr>
        <p:spPr>
          <a:xfrm>
            <a:off x="863600" y="889000"/>
            <a:ext cx="22656801" cy="0"/>
          </a:xfrm>
          <a:prstGeom prst="line">
            <a:avLst/>
          </a:prstGeom>
          <a:ln w="508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19" name="Уровень текста 1…"/>
          <p:cNvSpPr txBox="1"/>
          <p:nvPr>
            <p:ph type="body" idx="1" hasCustomPrompt="1"/>
          </p:nvPr>
        </p:nvSpPr>
        <p:spPr>
          <a:xfrm>
            <a:off x="1727200" y="1098623"/>
            <a:ext cx="20929600" cy="7461177"/>
          </a:xfrm>
          <a:prstGeom prst="rect">
            <a:avLst/>
          </a:prstGeom>
        </p:spPr>
        <p:txBody>
          <a:bodyPr anchor="b"/>
          <a:lstStyle>
            <a:lvl1pPr>
              <a:lnSpc>
                <a:spcPct val="70000"/>
              </a:lnSpc>
              <a:defRPr b="1" spc="-300" sz="30000">
                <a:solidFill>
                  <a:srgbClr val="FFFFFF"/>
                </a:solidFill>
                <a:latin typeface="Publico Headline Roman"/>
                <a:ea typeface="Publico Headline Roman"/>
                <a:cs typeface="Publico Headline Roman"/>
                <a:sym typeface="Publico Headline Roman"/>
              </a:defRPr>
            </a:lvl1pPr>
            <a:lvl2pPr>
              <a:lnSpc>
                <a:spcPct val="70000"/>
              </a:lnSpc>
              <a:defRPr b="1" spc="-300" sz="30000">
                <a:solidFill>
                  <a:srgbClr val="FFFFFF"/>
                </a:solidFill>
                <a:latin typeface="Publico Headline Roman"/>
                <a:ea typeface="Publico Headline Roman"/>
                <a:cs typeface="Publico Headline Roman"/>
                <a:sym typeface="Publico Headline Roman"/>
              </a:defRPr>
            </a:lvl2pPr>
            <a:lvl3pPr>
              <a:lnSpc>
                <a:spcPct val="70000"/>
              </a:lnSpc>
              <a:defRPr b="1" spc="-300" sz="30000">
                <a:solidFill>
                  <a:srgbClr val="FFFFFF"/>
                </a:solidFill>
                <a:latin typeface="Publico Headline Roman"/>
                <a:ea typeface="Publico Headline Roman"/>
                <a:cs typeface="Publico Headline Roman"/>
                <a:sym typeface="Publico Headline Roman"/>
              </a:defRPr>
            </a:lvl3pPr>
            <a:lvl4pPr>
              <a:lnSpc>
                <a:spcPct val="70000"/>
              </a:lnSpc>
              <a:defRPr b="1" spc="-300" sz="30000">
                <a:solidFill>
                  <a:srgbClr val="FFFFFF"/>
                </a:solidFill>
                <a:latin typeface="Publico Headline Roman"/>
                <a:ea typeface="Publico Headline Roman"/>
                <a:cs typeface="Publico Headline Roman"/>
                <a:sym typeface="Publico Headline Roman"/>
              </a:defRPr>
            </a:lvl4pPr>
            <a:lvl5pPr>
              <a:lnSpc>
                <a:spcPct val="70000"/>
              </a:lnSpc>
              <a:defRPr b="1" spc="-300" sz="30000">
                <a:solidFill>
                  <a:srgbClr val="FFFFFF"/>
                </a:solidFill>
                <a:latin typeface="Publico Headline Roman"/>
                <a:ea typeface="Publico Headline Roman"/>
                <a:cs typeface="Publico Headline Roman"/>
                <a:sym typeface="Publico Headline Roman"/>
              </a:defRPr>
            </a:lvl5pPr>
          </a:lstStyle>
          <a:p>
            <a:pPr/>
            <a:r>
              <a:t>100 %</a:t>
            </a:r>
          </a:p>
          <a:p>
            <a:pPr lvl="1"/>
            <a:r>
              <a:t/>
            </a:r>
          </a:p>
          <a:p>
            <a:pPr lvl="2"/>
            <a:r>
              <a:t/>
            </a:r>
          </a:p>
          <a:p>
            <a:pPr lvl="3"/>
            <a:r>
              <a:t/>
            </a:r>
          </a:p>
          <a:p>
            <a:pPr lvl="4"/>
            <a:r>
              <a:t/>
            </a:r>
          </a:p>
        </p:txBody>
      </p:sp>
      <p:sp>
        <p:nvSpPr>
          <p:cNvPr id="120" name="Номер слайда"/>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Цитата">
    <p:spTree>
      <p:nvGrpSpPr>
        <p:cNvPr id="1" name=""/>
        <p:cNvGrpSpPr/>
        <p:nvPr/>
      </p:nvGrpSpPr>
      <p:grpSpPr>
        <a:xfrm>
          <a:off x="0" y="0"/>
          <a:ext cx="0" cy="0"/>
          <a:chOff x="0" y="0"/>
          <a:chExt cx="0" cy="0"/>
        </a:xfrm>
      </p:grpSpPr>
      <p:sp>
        <p:nvSpPr>
          <p:cNvPr id="127" name="Вечерний вид из гавани на Королевский датский театр — современное здание на набережной в Копенгагене"/>
          <p:cNvSpPr/>
          <p:nvPr>
            <p:ph type="pic" idx="21"/>
          </p:nvPr>
        </p:nvSpPr>
        <p:spPr>
          <a:xfrm>
            <a:off x="-25400" y="-5359400"/>
            <a:ext cx="24422100" cy="24422100"/>
          </a:xfrm>
          <a:prstGeom prst="rect">
            <a:avLst/>
          </a:prstGeom>
        </p:spPr>
        <p:txBody>
          <a:bodyPr lIns="91439" tIns="45719" rIns="91439" bIns="45719">
            <a:noAutofit/>
          </a:bodyPr>
          <a:lstStyle/>
          <a:p>
            <a:pPr/>
          </a:p>
        </p:txBody>
      </p:sp>
      <p:sp>
        <p:nvSpPr>
          <p:cNvPr id="128" name="Уровень текста 1…"/>
          <p:cNvSpPr txBox="1"/>
          <p:nvPr>
            <p:ph type="body" sz="quarter" idx="1" hasCustomPrompt="1"/>
          </p:nvPr>
        </p:nvSpPr>
        <p:spPr>
          <a:xfrm>
            <a:off x="1409700" y="2119884"/>
            <a:ext cx="10775585" cy="1936416"/>
          </a:xfrm>
          <a:prstGeom prst="rect">
            <a:avLst/>
          </a:prstGeom>
        </p:spPr>
        <p:txBody>
          <a:bodyPr/>
          <a:lstStyle>
            <a:lvl1pPr>
              <a:defRPr spc="-58" sz="5800">
                <a:solidFill>
                  <a:srgbClr val="247AB0"/>
                </a:solidFill>
                <a:latin typeface="Publico Headline Roman"/>
                <a:ea typeface="Publico Headline Roman"/>
                <a:cs typeface="Publico Headline Roman"/>
                <a:sym typeface="Publico Headline Roman"/>
              </a:defRPr>
            </a:lvl1pPr>
            <a:lvl2pPr>
              <a:defRPr spc="-58" sz="5800">
                <a:solidFill>
                  <a:srgbClr val="247AB0"/>
                </a:solidFill>
                <a:latin typeface="Publico Headline Roman"/>
                <a:ea typeface="Publico Headline Roman"/>
                <a:cs typeface="Publico Headline Roman"/>
                <a:sym typeface="Publico Headline Roman"/>
              </a:defRPr>
            </a:lvl2pPr>
            <a:lvl3pPr>
              <a:defRPr spc="-58" sz="5800">
                <a:solidFill>
                  <a:srgbClr val="247AB0"/>
                </a:solidFill>
                <a:latin typeface="Publico Headline Roman"/>
                <a:ea typeface="Publico Headline Roman"/>
                <a:cs typeface="Publico Headline Roman"/>
                <a:sym typeface="Publico Headline Roman"/>
              </a:defRPr>
            </a:lvl3pPr>
            <a:lvl4pPr>
              <a:defRPr spc="-58" sz="5800">
                <a:solidFill>
                  <a:srgbClr val="247AB0"/>
                </a:solidFill>
                <a:latin typeface="Publico Headline Roman"/>
                <a:ea typeface="Publico Headline Roman"/>
                <a:cs typeface="Publico Headline Roman"/>
                <a:sym typeface="Publico Headline Roman"/>
              </a:defRPr>
            </a:lvl4pPr>
            <a:lvl5pPr>
              <a:defRPr spc="-58" sz="5800">
                <a:solidFill>
                  <a:srgbClr val="247AB0"/>
                </a:solidFill>
                <a:latin typeface="Publico Headline Roman"/>
                <a:ea typeface="Publico Headline Roman"/>
                <a:cs typeface="Publico Headline Roman"/>
                <a:sym typeface="Publico Headline Roman"/>
              </a:defRPr>
            </a:lvl5pPr>
          </a:lstStyle>
          <a:p>
            <a:pPr/>
            <a:r>
              <a:t>«Важная цитата»</a:t>
            </a:r>
          </a:p>
          <a:p>
            <a:pPr lvl="1"/>
            <a:r>
              <a:t/>
            </a:r>
          </a:p>
          <a:p>
            <a:pPr lvl="2"/>
            <a:r>
              <a:t/>
            </a:r>
          </a:p>
          <a:p>
            <a:pPr lvl="3"/>
            <a:r>
              <a:t/>
            </a:r>
          </a:p>
          <a:p>
            <a:pPr lvl="4"/>
            <a:r>
              <a:t/>
            </a:r>
          </a:p>
        </p:txBody>
      </p:sp>
      <p:sp>
        <p:nvSpPr>
          <p:cNvPr id="129" name="Линия"/>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30" name="Линия"/>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31" name="Авторство"/>
          <p:cNvSpPr txBox="1"/>
          <p:nvPr>
            <p:ph type="body" sz="quarter" idx="22" hasCustomPrompt="1"/>
          </p:nvPr>
        </p:nvSpPr>
        <p:spPr>
          <a:xfrm>
            <a:off x="1409700" y="4051453"/>
            <a:ext cx="10775585" cy="543053"/>
          </a:xfrm>
          <a:prstGeom prst="rect">
            <a:avLst/>
          </a:prstGeom>
        </p:spPr>
        <p:txBody>
          <a:bodyPr anchor="ctr"/>
          <a:lstStyle>
            <a:lvl1pPr defTabSz="12700">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2400">
                <a:solidFill>
                  <a:srgbClr val="227AAF"/>
                </a:solidFill>
                <a:latin typeface="Publico Text Semibold"/>
                <a:ea typeface="Publico Text Semibold"/>
                <a:cs typeface="Publico Text Semibold"/>
                <a:sym typeface="Publico Text Semibold"/>
              </a:defRPr>
            </a:lvl1pPr>
          </a:lstStyle>
          <a:p>
            <a:pPr/>
            <a:r>
              <a:t>Авторство</a:t>
            </a:r>
          </a:p>
        </p:txBody>
      </p:sp>
      <p:sp>
        <p:nvSpPr>
          <p:cNvPr id="132" name="Номер слайда"/>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Фото (3 шт.)">
    <p:spTree>
      <p:nvGrpSpPr>
        <p:cNvPr id="1" name=""/>
        <p:cNvGrpSpPr/>
        <p:nvPr/>
      </p:nvGrpSpPr>
      <p:grpSpPr>
        <a:xfrm>
          <a:off x="0" y="0"/>
          <a:ext cx="0" cy="0"/>
          <a:chOff x="0" y="0"/>
          <a:chExt cx="0" cy="0"/>
        </a:xfrm>
      </p:grpSpPr>
      <p:sp>
        <p:nvSpPr>
          <p:cNvPr id="139" name="Вечерний вид из гавани на Королевский датский театр — современное здание на набережной в Копенгагене"/>
          <p:cNvSpPr/>
          <p:nvPr>
            <p:ph type="pic" sz="quarter" idx="21"/>
          </p:nvPr>
        </p:nvSpPr>
        <p:spPr>
          <a:xfrm>
            <a:off x="14727242" y="5618197"/>
            <a:ext cx="7877462" cy="7877463"/>
          </a:xfrm>
          <a:prstGeom prst="rect">
            <a:avLst/>
          </a:prstGeom>
        </p:spPr>
        <p:txBody>
          <a:bodyPr lIns="91439" tIns="45719" rIns="91439" bIns="45719">
            <a:noAutofit/>
          </a:bodyPr>
          <a:lstStyle/>
          <a:p>
            <a:pPr/>
          </a:p>
        </p:txBody>
      </p:sp>
      <p:sp>
        <p:nvSpPr>
          <p:cNvPr id="140" name="Подсвеченное здание «Чёрный алмаз» — современное крыло Королевской датской библиотеки на набережной в Копенгагене"/>
          <p:cNvSpPr/>
          <p:nvPr>
            <p:ph type="pic" sz="quarter" idx="22"/>
          </p:nvPr>
        </p:nvSpPr>
        <p:spPr>
          <a:xfrm>
            <a:off x="14700215" y="1511300"/>
            <a:ext cx="7943851" cy="5295900"/>
          </a:xfrm>
          <a:prstGeom prst="rect">
            <a:avLst/>
          </a:prstGeom>
        </p:spPr>
        <p:txBody>
          <a:bodyPr lIns="91439" tIns="45719" rIns="91439" bIns="45719">
            <a:noAutofit/>
          </a:bodyPr>
          <a:lstStyle/>
          <a:p>
            <a:pPr/>
          </a:p>
        </p:txBody>
      </p:sp>
      <p:sp>
        <p:nvSpPr>
          <p:cNvPr id="141" name="Подвесной мост над водой на закате"/>
          <p:cNvSpPr/>
          <p:nvPr>
            <p:ph type="pic" idx="23"/>
          </p:nvPr>
        </p:nvSpPr>
        <p:spPr>
          <a:xfrm>
            <a:off x="1778000" y="1346200"/>
            <a:ext cx="12852400" cy="11016343"/>
          </a:xfrm>
          <a:prstGeom prst="rect">
            <a:avLst/>
          </a:prstGeom>
        </p:spPr>
        <p:txBody>
          <a:bodyPr lIns="91439" tIns="45719" rIns="91439" bIns="45719">
            <a:noAutofit/>
          </a:bodyPr>
          <a:lstStyle/>
          <a:p>
            <a:pPr/>
          </a:p>
        </p:txBody>
      </p:sp>
      <p:sp>
        <p:nvSpPr>
          <p:cNvPr id="142" name="Номер слайда"/>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Фото">
    <p:spTree>
      <p:nvGrpSpPr>
        <p:cNvPr id="1" name=""/>
        <p:cNvGrpSpPr/>
        <p:nvPr/>
      </p:nvGrpSpPr>
      <p:grpSpPr>
        <a:xfrm>
          <a:off x="0" y="0"/>
          <a:ext cx="0" cy="0"/>
          <a:chOff x="0" y="0"/>
          <a:chExt cx="0" cy="0"/>
        </a:xfrm>
      </p:grpSpPr>
      <p:sp>
        <p:nvSpPr>
          <p:cNvPr id="149" name="Аэрофотоснимок Круглого моста — современного пешеходного моста в Копенгагене, состоящего из пяти круглых платформ"/>
          <p:cNvSpPr/>
          <p:nvPr>
            <p:ph type="pic" idx="21"/>
          </p:nvPr>
        </p:nvSpPr>
        <p:spPr>
          <a:xfrm>
            <a:off x="1727200" y="-1422400"/>
            <a:ext cx="21310600" cy="15989300"/>
          </a:xfrm>
          <a:prstGeom prst="rect">
            <a:avLst/>
          </a:prstGeom>
        </p:spPr>
        <p:txBody>
          <a:bodyPr lIns="91439" tIns="45719" rIns="91439" bIns="45719">
            <a:noAutofit/>
          </a:bodyPr>
          <a:lstStyle/>
          <a:p>
            <a:pPr/>
          </a:p>
        </p:txBody>
      </p:sp>
      <p:sp>
        <p:nvSpPr>
          <p:cNvPr id="150" name="Номер слайда"/>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Пустой">
    <p:spTree>
      <p:nvGrpSpPr>
        <p:cNvPr id="1" name=""/>
        <p:cNvGrpSpPr/>
        <p:nvPr/>
      </p:nvGrpSpPr>
      <p:grpSpPr>
        <a:xfrm>
          <a:off x="0" y="0"/>
          <a:ext cx="0" cy="0"/>
          <a:chOff x="0" y="0"/>
          <a:chExt cx="0" cy="0"/>
        </a:xfrm>
      </p:grpSpPr>
      <p:sp>
        <p:nvSpPr>
          <p:cNvPr id="157" name="Номер слайда"/>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и фото">
    <p:spTree>
      <p:nvGrpSpPr>
        <p:cNvPr id="1" name=""/>
        <p:cNvGrpSpPr/>
        <p:nvPr/>
      </p:nvGrpSpPr>
      <p:grpSpPr>
        <a:xfrm>
          <a:off x="0" y="0"/>
          <a:ext cx="0" cy="0"/>
          <a:chOff x="0" y="0"/>
          <a:chExt cx="0" cy="0"/>
        </a:xfrm>
      </p:grpSpPr>
      <p:sp>
        <p:nvSpPr>
          <p:cNvPr id="23" name="Оперный театр Копенгагена с ночной подсветкой, вид с другого берега канала"/>
          <p:cNvSpPr/>
          <p:nvPr>
            <p:ph type="pic" idx="21"/>
          </p:nvPr>
        </p:nvSpPr>
        <p:spPr>
          <a:xfrm>
            <a:off x="-1" y="-2527300"/>
            <a:ext cx="24384001" cy="16256000"/>
          </a:xfrm>
          <a:prstGeom prst="rect">
            <a:avLst/>
          </a:prstGeom>
        </p:spPr>
        <p:txBody>
          <a:bodyPr lIns="91439" tIns="45719" rIns="91439" bIns="45719">
            <a:noAutofit/>
          </a:bodyPr>
          <a:lstStyle/>
          <a:p>
            <a:pPr/>
          </a:p>
        </p:txBody>
      </p:sp>
      <p:sp>
        <p:nvSpPr>
          <p:cNvPr id="24" name="Уровень текста 1…"/>
          <p:cNvSpPr txBox="1"/>
          <p:nvPr>
            <p:ph type="body" sz="quarter" idx="1" hasCustomPrompt="1"/>
          </p:nvPr>
        </p:nvSpPr>
        <p:spPr>
          <a:xfrm>
            <a:off x="1727200" y="10718800"/>
            <a:ext cx="20929600" cy="2025650"/>
          </a:xfrm>
          <a:prstGeom prst="rect">
            <a:avLst/>
          </a:prstGeom>
        </p:spPr>
        <p:txBody>
          <a:bodyPr/>
          <a:lstStyle>
            <a:lvl1pPr>
              <a:spcBef>
                <a:spcPts val="2000"/>
              </a:spcBef>
              <a:defRPr>
                <a:solidFill>
                  <a:srgbClr val="F0EBE0"/>
                </a:solidFill>
              </a:defRPr>
            </a:lvl1pPr>
            <a:lvl2pPr>
              <a:spcBef>
                <a:spcPts val="2000"/>
              </a:spcBef>
              <a:defRPr>
                <a:solidFill>
                  <a:srgbClr val="F0EBE0"/>
                </a:solidFill>
              </a:defRPr>
            </a:lvl2pPr>
            <a:lvl3pPr indent="0">
              <a:spcBef>
                <a:spcPts val="2000"/>
              </a:spcBef>
              <a:defRPr>
                <a:solidFill>
                  <a:srgbClr val="F0EBE0"/>
                </a:solidFill>
              </a:defRPr>
            </a:lvl3pPr>
            <a:lvl4pPr indent="0">
              <a:spcBef>
                <a:spcPts val="2000"/>
              </a:spcBef>
              <a:defRPr>
                <a:solidFill>
                  <a:srgbClr val="F0EBE0"/>
                </a:solidFill>
              </a:defRPr>
            </a:lvl4pPr>
            <a:lvl5pPr indent="0">
              <a:spcBef>
                <a:spcPts val="2000"/>
              </a:spcBef>
              <a:defRPr>
                <a:solidFill>
                  <a:srgbClr val="F0EBE0"/>
                </a:solidFill>
              </a:defRPr>
            </a:lvl5pPr>
          </a:lstStyle>
          <a:p>
            <a:pPr/>
            <a:r>
              <a:t>Подзаголовок презентации</a:t>
            </a:r>
          </a:p>
          <a:p>
            <a:pPr lvl="1"/>
            <a:r>
              <a:t/>
            </a:r>
          </a:p>
          <a:p>
            <a:pPr lvl="2"/>
            <a:r>
              <a:t/>
            </a:r>
          </a:p>
          <a:p>
            <a:pPr lvl="3"/>
            <a:r>
              <a:t/>
            </a:r>
          </a:p>
          <a:p>
            <a:pPr lvl="4"/>
            <a:r>
              <a:t/>
            </a:r>
          </a:p>
        </p:txBody>
      </p:sp>
      <p:sp>
        <p:nvSpPr>
          <p:cNvPr id="25" name="Заголовок презентации"/>
          <p:cNvSpPr txBox="1"/>
          <p:nvPr>
            <p:ph type="title" hasCustomPrompt="1"/>
          </p:nvPr>
        </p:nvSpPr>
        <p:spPr>
          <a:xfrm>
            <a:off x="1727200" y="7817246"/>
            <a:ext cx="20929600" cy="2799954"/>
          </a:xfrm>
          <a:prstGeom prst="rect">
            <a:avLst/>
          </a:prstGeom>
        </p:spPr>
        <p:txBody>
          <a:bodyPr/>
          <a:lstStyle>
            <a:lvl1pPr>
              <a:defRPr>
                <a:solidFill>
                  <a:srgbClr val="FFFFFF"/>
                </a:solidFill>
              </a:defRPr>
            </a:lvl1pPr>
          </a:lstStyle>
          <a:p>
            <a:pPr/>
            <a:r>
              <a:t>Заголовок презентации</a:t>
            </a:r>
          </a:p>
        </p:txBody>
      </p:sp>
      <p:sp>
        <p:nvSpPr>
          <p:cNvPr id="26" name="Автор и дата"/>
          <p:cNvSpPr txBox="1"/>
          <p:nvPr>
            <p:ph type="body" sz="quarter" idx="22" hasCustomPrompt="1"/>
          </p:nvPr>
        </p:nvSpPr>
        <p:spPr>
          <a:xfrm>
            <a:off x="1727200" y="1003300"/>
            <a:ext cx="20929600" cy="480060"/>
          </a:xfrm>
          <a:prstGeom prst="rect">
            <a:avLst/>
          </a:prstGeom>
        </p:spPr>
        <p:txBody>
          <a:bodyPr anchor="ctr"/>
          <a:lstStyle>
            <a:lvl1pPr defTabSz="685800">
              <a:lnSpc>
                <a:spcPct val="100000"/>
              </a:lnSpc>
              <a:defRPr b="1" cap="all" spc="0" sz="2000">
                <a:solidFill>
                  <a:srgbClr val="F0EBE0"/>
                </a:solidFill>
              </a:defRPr>
            </a:lvl1pPr>
          </a:lstStyle>
          <a:p>
            <a:pPr/>
            <a:r>
              <a:t>Автор и дата</a:t>
            </a:r>
          </a:p>
        </p:txBody>
      </p:sp>
      <p:sp>
        <p:nvSpPr>
          <p:cNvPr id="27" name="Линия"/>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28" name="Линия"/>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29" name="Номер слайда"/>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и фото (вариант)">
    <p:spTree>
      <p:nvGrpSpPr>
        <p:cNvPr id="1" name=""/>
        <p:cNvGrpSpPr/>
        <p:nvPr/>
      </p:nvGrpSpPr>
      <p:grpSpPr>
        <a:xfrm>
          <a:off x="0" y="0"/>
          <a:ext cx="0" cy="0"/>
          <a:chOff x="0" y="0"/>
          <a:chExt cx="0" cy="0"/>
        </a:xfrm>
      </p:grpSpPr>
      <p:sp>
        <p:nvSpPr>
          <p:cNvPr id="36" name="Подвесной мост над водой на закате"/>
          <p:cNvSpPr/>
          <p:nvPr>
            <p:ph type="pic" idx="21"/>
          </p:nvPr>
        </p:nvSpPr>
        <p:spPr>
          <a:xfrm>
            <a:off x="-3352800" y="0"/>
            <a:ext cx="16002000" cy="13716000"/>
          </a:xfrm>
          <a:prstGeom prst="rect">
            <a:avLst/>
          </a:prstGeom>
        </p:spPr>
        <p:txBody>
          <a:bodyPr lIns="91439" tIns="45719" rIns="91439" bIns="45719">
            <a:noAutofit/>
          </a:bodyPr>
          <a:lstStyle/>
          <a:p>
            <a:pPr/>
          </a:p>
        </p:txBody>
      </p:sp>
      <p:sp>
        <p:nvSpPr>
          <p:cNvPr id="37" name="Заголовок слайда"/>
          <p:cNvSpPr txBox="1"/>
          <p:nvPr>
            <p:ph type="title" hasCustomPrompt="1"/>
          </p:nvPr>
        </p:nvSpPr>
        <p:spPr>
          <a:xfrm>
            <a:off x="13665200" y="4394200"/>
            <a:ext cx="9271000" cy="2540000"/>
          </a:xfrm>
          <a:prstGeom prst="rect">
            <a:avLst/>
          </a:prstGeom>
        </p:spPr>
        <p:txBody>
          <a:bodyPr anchor="t"/>
          <a:lstStyle>
            <a:lvl1pPr algn="l">
              <a:defRPr spc="-80" sz="8000"/>
            </a:lvl1pPr>
          </a:lstStyle>
          <a:p>
            <a:pPr/>
            <a:r>
              <a:t>Заголовок слайда</a:t>
            </a:r>
          </a:p>
        </p:txBody>
      </p:sp>
      <p:sp>
        <p:nvSpPr>
          <p:cNvPr id="38" name="Уровень текста 1…"/>
          <p:cNvSpPr txBox="1"/>
          <p:nvPr>
            <p:ph type="body" sz="quarter" idx="1" hasCustomPrompt="1"/>
          </p:nvPr>
        </p:nvSpPr>
        <p:spPr>
          <a:xfrm>
            <a:off x="13665200" y="7010400"/>
            <a:ext cx="9271000" cy="2312637"/>
          </a:xfrm>
          <a:prstGeom prst="rect">
            <a:avLst/>
          </a:prstGeom>
        </p:spPr>
        <p:txBody>
          <a:bodyPr/>
          <a:lstStyle>
            <a:lvl1pPr algn="l">
              <a:lnSpc>
                <a:spcPct val="80000"/>
              </a:lnSpc>
            </a:lvl1pPr>
            <a:lvl2pPr algn="l">
              <a:lnSpc>
                <a:spcPct val="80000"/>
              </a:lnSpc>
            </a:lvl2pPr>
            <a:lvl3pPr algn="l">
              <a:lnSpc>
                <a:spcPct val="80000"/>
              </a:lnSpc>
            </a:lvl3pPr>
            <a:lvl4pPr algn="l">
              <a:lnSpc>
                <a:spcPct val="80000"/>
              </a:lnSpc>
            </a:lvl4pPr>
            <a:lvl5pPr algn="l">
              <a:lnSpc>
                <a:spcPct val="80000"/>
              </a:lnSpc>
            </a:lvl5pPr>
          </a:lstStyle>
          <a:p>
            <a:pPr/>
            <a:r>
              <a:t>Подзаголовок слайда</a:t>
            </a:r>
          </a:p>
          <a:p>
            <a:pPr lvl="1"/>
            <a:r>
              <a:t/>
            </a:r>
          </a:p>
          <a:p>
            <a:pPr lvl="2"/>
            <a:r>
              <a:t/>
            </a:r>
          </a:p>
          <a:p>
            <a:pPr lvl="3"/>
            <a:r>
              <a:t/>
            </a:r>
          </a:p>
          <a:p>
            <a:pPr lvl="4"/>
            <a:r>
              <a:t/>
            </a:r>
          </a:p>
        </p:txBody>
      </p:sp>
      <p:sp>
        <p:nvSpPr>
          <p:cNvPr id="39" name="Автор и дата"/>
          <p:cNvSpPr txBox="1"/>
          <p:nvPr>
            <p:ph type="body" sz="quarter" idx="22" hasCustomPrompt="1"/>
          </p:nvPr>
        </p:nvSpPr>
        <p:spPr>
          <a:xfrm>
            <a:off x="13665200" y="3746500"/>
            <a:ext cx="9271000" cy="482600"/>
          </a:xfrm>
          <a:prstGeom prst="rect">
            <a:avLst/>
          </a:prstGeom>
        </p:spPr>
        <p:txBody>
          <a:bodyPr anchor="ctr"/>
          <a:lstStyle>
            <a:lvl1pPr algn="l" defTabSz="685800">
              <a:lnSpc>
                <a:spcPct val="100000"/>
              </a:lnSpc>
              <a:defRPr b="1" cap="all" spc="0" sz="2000">
                <a:solidFill>
                  <a:srgbClr val="227AAF"/>
                </a:solidFill>
              </a:defRPr>
            </a:lvl1pPr>
          </a:lstStyle>
          <a:p>
            <a:pPr/>
            <a:r>
              <a:t>Автор и дата</a:t>
            </a:r>
          </a:p>
        </p:txBody>
      </p:sp>
      <p:sp>
        <p:nvSpPr>
          <p:cNvPr id="40" name="Линия"/>
          <p:cNvSpPr/>
          <p:nvPr/>
        </p:nvSpPr>
        <p:spPr>
          <a:xfrm>
            <a:off x="13665200" y="3721100"/>
            <a:ext cx="92837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41" name="Линия"/>
          <p:cNvSpPr/>
          <p:nvPr/>
        </p:nvSpPr>
        <p:spPr>
          <a:xfrm>
            <a:off x="13665200" y="9525000"/>
            <a:ext cx="92837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42" name="Номер слайда"/>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пункты">
    <p:spTree>
      <p:nvGrpSpPr>
        <p:cNvPr id="1" name=""/>
        <p:cNvGrpSpPr/>
        <p:nvPr/>
      </p:nvGrpSpPr>
      <p:grpSpPr>
        <a:xfrm>
          <a:off x="0" y="0"/>
          <a:ext cx="0" cy="0"/>
          <a:chOff x="0" y="0"/>
          <a:chExt cx="0" cy="0"/>
        </a:xfrm>
      </p:grpSpPr>
      <p:sp>
        <p:nvSpPr>
          <p:cNvPr id="49" name="Заголовок слайда"/>
          <p:cNvSpPr txBox="1"/>
          <p:nvPr>
            <p:ph type="title" hasCustomPrompt="1"/>
          </p:nvPr>
        </p:nvSpPr>
        <p:spPr>
          <a:xfrm>
            <a:off x="1727200" y="1739900"/>
            <a:ext cx="20929600" cy="3225356"/>
          </a:xfrm>
          <a:prstGeom prst="rect">
            <a:avLst/>
          </a:prstGeom>
        </p:spPr>
        <p:txBody>
          <a:bodyPr anchor="t"/>
          <a:lstStyle/>
          <a:p>
            <a:pPr/>
            <a:r>
              <a:t>Заголовок слайда</a:t>
            </a:r>
          </a:p>
        </p:txBody>
      </p:sp>
      <p:sp>
        <p:nvSpPr>
          <p:cNvPr id="50" name="Автор и дата"/>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Автор и дата</a:t>
            </a:r>
          </a:p>
        </p:txBody>
      </p:sp>
      <p:sp>
        <p:nvSpPr>
          <p:cNvPr id="51" name="Уровень текста 1…"/>
          <p:cNvSpPr txBox="1"/>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Текст пункта на слайде</a:t>
            </a:r>
          </a:p>
          <a:p>
            <a:pPr lvl="1"/>
            <a:r>
              <a:t/>
            </a:r>
          </a:p>
          <a:p>
            <a:pPr lvl="2"/>
            <a:r>
              <a:t/>
            </a:r>
          </a:p>
          <a:p>
            <a:pPr lvl="3"/>
            <a:r>
              <a:t/>
            </a:r>
          </a:p>
          <a:p>
            <a:pPr lvl="4"/>
            <a:r>
              <a:t/>
            </a:r>
          </a:p>
        </p:txBody>
      </p:sp>
      <p:sp>
        <p:nvSpPr>
          <p:cNvPr id="52" name="Номер слайда"/>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ункты">
    <p:spTree>
      <p:nvGrpSpPr>
        <p:cNvPr id="1" name=""/>
        <p:cNvGrpSpPr/>
        <p:nvPr/>
      </p:nvGrpSpPr>
      <p:grpSpPr>
        <a:xfrm>
          <a:off x="0" y="0"/>
          <a:ext cx="0" cy="0"/>
          <a:chOff x="0" y="0"/>
          <a:chExt cx="0" cy="0"/>
        </a:xfrm>
      </p:grpSpPr>
      <p:sp>
        <p:nvSpPr>
          <p:cNvPr id="59" name="Уровень текста 1…"/>
          <p:cNvSpPr txBox="1"/>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Текст пункта на слайде</a:t>
            </a:r>
          </a:p>
          <a:p>
            <a:pPr lvl="1"/>
            <a:r>
              <a:t/>
            </a:r>
          </a:p>
          <a:p>
            <a:pPr lvl="2"/>
            <a:r>
              <a:t/>
            </a:r>
          </a:p>
          <a:p>
            <a:pPr lvl="3"/>
            <a:r>
              <a:t/>
            </a:r>
          </a:p>
          <a:p>
            <a:pPr lvl="4"/>
            <a:r>
              <a:t/>
            </a:r>
          </a:p>
        </p:txBody>
      </p:sp>
      <p:sp>
        <p:nvSpPr>
          <p:cNvPr id="60" name="Номер слайда"/>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пункты и фото">
    <p:spTree>
      <p:nvGrpSpPr>
        <p:cNvPr id="1" name=""/>
        <p:cNvGrpSpPr/>
        <p:nvPr/>
      </p:nvGrpSpPr>
      <p:grpSpPr>
        <a:xfrm>
          <a:off x="0" y="0"/>
          <a:ext cx="0" cy="0"/>
          <a:chOff x="0" y="0"/>
          <a:chExt cx="0" cy="0"/>
        </a:xfrm>
      </p:grpSpPr>
      <p:sp>
        <p:nvSpPr>
          <p:cNvPr id="67" name="Уровень текста 1…"/>
          <p:cNvSpPr txBox="1"/>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Текст пункта на слайде</a:t>
            </a:r>
          </a:p>
          <a:p>
            <a:pPr lvl="1"/>
            <a:r>
              <a:t/>
            </a:r>
          </a:p>
          <a:p>
            <a:pPr lvl="2"/>
            <a:r>
              <a:t/>
            </a:r>
          </a:p>
          <a:p>
            <a:pPr lvl="3"/>
            <a:r>
              <a:t/>
            </a:r>
          </a:p>
          <a:p>
            <a:pPr lvl="4"/>
            <a:r>
              <a:t/>
            </a:r>
          </a:p>
        </p:txBody>
      </p:sp>
      <p:sp>
        <p:nvSpPr>
          <p:cNvPr id="68" name="Подвесной мост над водой на закате"/>
          <p:cNvSpPr/>
          <p:nvPr>
            <p:ph type="pic" idx="21"/>
          </p:nvPr>
        </p:nvSpPr>
        <p:spPr>
          <a:xfrm>
            <a:off x="-3352800" y="0"/>
            <a:ext cx="16002000" cy="13716000"/>
          </a:xfrm>
          <a:prstGeom prst="rect">
            <a:avLst/>
          </a:prstGeom>
        </p:spPr>
        <p:txBody>
          <a:bodyPr lIns="91439" tIns="45719" rIns="91439" bIns="45719">
            <a:noAutofit/>
          </a:bodyPr>
          <a:lstStyle/>
          <a:p>
            <a:pPr/>
          </a:p>
        </p:txBody>
      </p:sp>
      <p:sp>
        <p:nvSpPr>
          <p:cNvPr id="69" name="Заголовок слайда"/>
          <p:cNvSpPr txBox="1"/>
          <p:nvPr>
            <p:ph type="title" hasCustomPrompt="1"/>
          </p:nvPr>
        </p:nvSpPr>
        <p:spPr>
          <a:xfrm>
            <a:off x="13665200" y="4394200"/>
            <a:ext cx="9271000" cy="2540000"/>
          </a:xfrm>
          <a:prstGeom prst="rect">
            <a:avLst/>
          </a:prstGeom>
        </p:spPr>
        <p:txBody>
          <a:bodyPr anchor="t"/>
          <a:lstStyle>
            <a:lvl1pPr algn="l">
              <a:defRPr spc="-80" sz="8000"/>
            </a:lvl1pPr>
          </a:lstStyle>
          <a:p>
            <a:pPr/>
            <a:r>
              <a:t>Заголовок слайда</a:t>
            </a:r>
          </a:p>
        </p:txBody>
      </p:sp>
      <p:sp>
        <p:nvSpPr>
          <p:cNvPr id="70" name="Автор и дата"/>
          <p:cNvSpPr txBox="1"/>
          <p:nvPr>
            <p:ph type="body" sz="quarter" idx="22" hasCustomPrompt="1"/>
          </p:nvPr>
        </p:nvSpPr>
        <p:spPr>
          <a:xfrm>
            <a:off x="13665200" y="3740611"/>
            <a:ext cx="9271000" cy="482601"/>
          </a:xfrm>
          <a:prstGeom prst="rect">
            <a:avLst/>
          </a:prstGeom>
        </p:spPr>
        <p:txBody>
          <a:bodyPr anchor="ctr"/>
          <a:lstStyle>
            <a:lvl1pPr algn="l" defTabSz="685800">
              <a:lnSpc>
                <a:spcPct val="100000"/>
              </a:lnSpc>
              <a:defRPr b="1" cap="all" spc="0" sz="2000">
                <a:solidFill>
                  <a:srgbClr val="227AAF"/>
                </a:solidFill>
              </a:defRPr>
            </a:lvl1pPr>
          </a:lstStyle>
          <a:p>
            <a:pPr/>
            <a:r>
              <a:t>Автор и дата</a:t>
            </a:r>
          </a:p>
        </p:txBody>
      </p:sp>
      <p:sp>
        <p:nvSpPr>
          <p:cNvPr id="71" name="Линия"/>
          <p:cNvSpPr/>
          <p:nvPr/>
        </p:nvSpPr>
        <p:spPr>
          <a:xfrm>
            <a:off x="13665200" y="3721100"/>
            <a:ext cx="92837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72" name="Линия"/>
          <p:cNvSpPr/>
          <p:nvPr/>
        </p:nvSpPr>
        <p:spPr>
          <a:xfrm>
            <a:off x="13665200" y="7010400"/>
            <a:ext cx="92837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73" name="Номер слайда"/>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Раздел">
    <p:bg>
      <p:bgPr>
        <a:solidFill>
          <a:srgbClr val="227AAF"/>
        </a:solidFill>
      </p:bgPr>
    </p:bg>
    <p:spTree>
      <p:nvGrpSpPr>
        <p:cNvPr id="1" name=""/>
        <p:cNvGrpSpPr/>
        <p:nvPr/>
      </p:nvGrpSpPr>
      <p:grpSpPr>
        <a:xfrm>
          <a:off x="0" y="0"/>
          <a:ext cx="0" cy="0"/>
          <a:chOff x="0" y="0"/>
          <a:chExt cx="0" cy="0"/>
        </a:xfrm>
      </p:grpSpPr>
      <p:sp>
        <p:nvSpPr>
          <p:cNvPr id="80" name="Заголовок раздела"/>
          <p:cNvSpPr txBox="1"/>
          <p:nvPr>
            <p:ph type="title" hasCustomPrompt="1"/>
          </p:nvPr>
        </p:nvSpPr>
        <p:spPr>
          <a:xfrm>
            <a:off x="1727200" y="5410200"/>
            <a:ext cx="20929600" cy="2540000"/>
          </a:xfrm>
          <a:prstGeom prst="rect">
            <a:avLst/>
          </a:prstGeom>
        </p:spPr>
        <p:txBody>
          <a:bodyPr anchor="ctr"/>
          <a:lstStyle>
            <a:lvl1pPr algn="l">
              <a:defRPr>
                <a:solidFill>
                  <a:srgbClr val="FFFFFF"/>
                </a:solidFill>
              </a:defRPr>
            </a:lvl1pPr>
          </a:lstStyle>
          <a:p>
            <a:pPr/>
            <a:r>
              <a:t>Заголовок раздела</a:t>
            </a:r>
          </a:p>
        </p:txBody>
      </p:sp>
      <p:sp>
        <p:nvSpPr>
          <p:cNvPr id="81" name="Линия"/>
          <p:cNvSpPr/>
          <p:nvPr/>
        </p:nvSpPr>
        <p:spPr>
          <a:xfrm>
            <a:off x="863600" y="12852400"/>
            <a:ext cx="22656801" cy="0"/>
          </a:xfrm>
          <a:prstGeom prst="line">
            <a:avLst/>
          </a:prstGeom>
          <a:ln w="127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82" name="Линия"/>
          <p:cNvSpPr/>
          <p:nvPr/>
        </p:nvSpPr>
        <p:spPr>
          <a:xfrm>
            <a:off x="863600" y="889000"/>
            <a:ext cx="22656801" cy="0"/>
          </a:xfrm>
          <a:prstGeom prst="line">
            <a:avLst/>
          </a:prstGeom>
          <a:ln w="508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83" name="Номер слайда"/>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Только заголовок">
    <p:spTree>
      <p:nvGrpSpPr>
        <p:cNvPr id="1" name=""/>
        <p:cNvGrpSpPr/>
        <p:nvPr/>
      </p:nvGrpSpPr>
      <p:grpSpPr>
        <a:xfrm>
          <a:off x="0" y="0"/>
          <a:ext cx="0" cy="0"/>
          <a:chOff x="0" y="0"/>
          <a:chExt cx="0" cy="0"/>
        </a:xfrm>
      </p:grpSpPr>
      <p:sp>
        <p:nvSpPr>
          <p:cNvPr id="90" name="Заголовок слайда"/>
          <p:cNvSpPr txBox="1"/>
          <p:nvPr>
            <p:ph type="title" hasCustomPrompt="1"/>
          </p:nvPr>
        </p:nvSpPr>
        <p:spPr>
          <a:xfrm>
            <a:off x="1727200" y="1739900"/>
            <a:ext cx="20929600" cy="3229571"/>
          </a:xfrm>
          <a:prstGeom prst="rect">
            <a:avLst/>
          </a:prstGeom>
        </p:spPr>
        <p:txBody>
          <a:bodyPr anchor="t"/>
          <a:lstStyle/>
          <a:p>
            <a:pPr/>
            <a:r>
              <a:t>Заголовок слайда</a:t>
            </a:r>
          </a:p>
        </p:txBody>
      </p:sp>
      <p:sp>
        <p:nvSpPr>
          <p:cNvPr id="91" name="Автор и дата"/>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Автор и дата</a:t>
            </a:r>
          </a:p>
        </p:txBody>
      </p:sp>
      <p:sp>
        <p:nvSpPr>
          <p:cNvPr id="92" name="Номер слайда"/>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овестка дня">
    <p:spTree>
      <p:nvGrpSpPr>
        <p:cNvPr id="1" name=""/>
        <p:cNvGrpSpPr/>
        <p:nvPr/>
      </p:nvGrpSpPr>
      <p:grpSpPr>
        <a:xfrm>
          <a:off x="0" y="0"/>
          <a:ext cx="0" cy="0"/>
          <a:chOff x="0" y="0"/>
          <a:chExt cx="0" cy="0"/>
        </a:xfrm>
      </p:grpSpPr>
      <p:sp>
        <p:nvSpPr>
          <p:cNvPr id="99" name="Заголовок повестки дня"/>
          <p:cNvSpPr txBox="1"/>
          <p:nvPr>
            <p:ph type="title" hasCustomPrompt="1"/>
          </p:nvPr>
        </p:nvSpPr>
        <p:spPr>
          <a:xfrm>
            <a:off x="1727200" y="1739900"/>
            <a:ext cx="20929600" cy="3300115"/>
          </a:xfrm>
          <a:prstGeom prst="rect">
            <a:avLst/>
          </a:prstGeom>
        </p:spPr>
        <p:txBody>
          <a:bodyPr anchor="t"/>
          <a:lstStyle/>
          <a:p>
            <a:pPr/>
            <a:r>
              <a:t>Заголовок повестки дня</a:t>
            </a:r>
          </a:p>
        </p:txBody>
      </p:sp>
      <p:sp>
        <p:nvSpPr>
          <p:cNvPr id="100" name="Уровень текста 1…"/>
          <p:cNvSpPr txBox="1"/>
          <p:nvPr>
            <p:ph type="body" sz="half" idx="1" hasCustomPrompt="1"/>
          </p:nvPr>
        </p:nvSpPr>
        <p:spPr>
          <a:xfrm>
            <a:off x="1727200" y="5043258"/>
            <a:ext cx="20929600" cy="6172201"/>
          </a:xfrm>
          <a:prstGeom prst="rect">
            <a:avLst/>
          </a:prstGeom>
        </p:spPr>
        <p:txBody>
          <a:bodyPr/>
          <a:lstStyle>
            <a:lvl1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1pPr>
            <a:lvl2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2pPr>
            <a:lvl3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3pPr>
            <a:lvl4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4pPr>
            <a:lvl5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5pPr>
          </a:lstStyle>
          <a:p>
            <a:pPr/>
            <a:r>
              <a:t>Темы повестки дня</a:t>
            </a:r>
          </a:p>
          <a:p>
            <a:pPr lvl="1"/>
            <a:r>
              <a:t/>
            </a:r>
          </a:p>
          <a:p>
            <a:pPr lvl="2"/>
            <a:r>
              <a:t/>
            </a:r>
          </a:p>
          <a:p>
            <a:pPr lvl="3"/>
            <a:r>
              <a:t/>
            </a:r>
          </a:p>
          <a:p>
            <a:pPr lvl="4"/>
            <a:r>
              <a:t/>
            </a:r>
          </a:p>
        </p:txBody>
      </p:sp>
      <p:sp>
        <p:nvSpPr>
          <p:cNvPr id="101" name="Номер слайда"/>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0EBE0"/>
        </a:solidFill>
      </p:bgPr>
    </p:bg>
    <p:spTree>
      <p:nvGrpSpPr>
        <p:cNvPr id="1" name=""/>
        <p:cNvGrpSpPr/>
        <p:nvPr/>
      </p:nvGrpSpPr>
      <p:grpSpPr>
        <a:xfrm>
          <a:off x="0" y="0"/>
          <a:ext cx="0" cy="0"/>
          <a:chOff x="0" y="0"/>
          <a:chExt cx="0" cy="0"/>
        </a:xfrm>
      </p:grpSpPr>
      <p:sp>
        <p:nvSpPr>
          <p:cNvPr id="2" name="Заголовок презентации"/>
          <p:cNvSpPr txBox="1"/>
          <p:nvPr>
            <p:ph type="title" hasCustomPrompt="1"/>
          </p:nvPr>
        </p:nvSpPr>
        <p:spPr>
          <a:xfrm>
            <a:off x="1727200" y="4428480"/>
            <a:ext cx="20929600" cy="27978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Заголовок презентации</a:t>
            </a:r>
          </a:p>
        </p:txBody>
      </p:sp>
      <p:sp>
        <p:nvSpPr>
          <p:cNvPr id="3" name="Линия"/>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4" name="Линия"/>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5" name="Уровень текста 1…"/>
          <p:cNvSpPr txBox="1"/>
          <p:nvPr>
            <p:ph type="body" idx="1" hasCustomPrompt="1"/>
          </p:nvPr>
        </p:nvSpPr>
        <p:spPr>
          <a:xfrm>
            <a:off x="1727200" y="7251700"/>
            <a:ext cx="20929600" cy="20382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Подзаголовок презентации</a:t>
            </a:r>
          </a:p>
          <a:p>
            <a:pPr lvl="1"/>
            <a:r>
              <a:t/>
            </a:r>
          </a:p>
          <a:p>
            <a:pPr lvl="2"/>
            <a:r>
              <a:t/>
            </a:r>
          </a:p>
          <a:p>
            <a:pPr lvl="3"/>
            <a:r>
              <a:t/>
            </a:r>
          </a:p>
          <a:p>
            <a:pPr lvl="4"/>
            <a:r>
              <a:t/>
            </a:r>
          </a:p>
        </p:txBody>
      </p:sp>
      <p:sp>
        <p:nvSpPr>
          <p:cNvPr id="6" name="Номер слайда"/>
          <p:cNvSpPr txBox="1"/>
          <p:nvPr>
            <p:ph type="sldNum" sz="quarter" idx="2"/>
          </p:nvPr>
        </p:nvSpPr>
        <p:spPr>
          <a:xfrm>
            <a:off x="11998832" y="13030199"/>
            <a:ext cx="386335" cy="419101"/>
          </a:xfrm>
          <a:prstGeom prst="rect">
            <a:avLst/>
          </a:prstGeom>
          <a:ln w="12700">
            <a:miter lim="400000"/>
          </a:ln>
        </p:spPr>
        <p:txBody>
          <a:bodyPr wrap="none" lIns="50800" tIns="50800" rIns="50800" bIns="50800" anchor="b">
            <a:spAutoFit/>
          </a:bodyPr>
          <a:lstStyle>
            <a:lvl1pPr defTabSz="821531">
              <a:spcBef>
                <a:spcPts val="0"/>
              </a:spcBef>
              <a:defRPr sz="1800">
                <a:solidFill>
                  <a:srgbClr val="227AA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1pPr>
      <a:lvl2pPr marL="0" marR="0" indent="4572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2pPr>
      <a:lvl3pPr marL="0" marR="0" indent="9144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3pPr>
      <a:lvl4pPr marL="0" marR="0" indent="13716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4pPr>
      <a:lvl5pPr marL="0" marR="0" indent="18288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5pPr>
      <a:lvl6pPr marL="0" marR="0" indent="22860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6pPr>
      <a:lvl7pPr marL="0" marR="0" indent="27432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7pPr>
      <a:lvl8pPr marL="0" marR="0" indent="32004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8pPr>
      <a:lvl9pPr marL="0" marR="0" indent="36576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9pPr>
    </p:titleStyle>
    <p:bodyStyle>
      <a:lvl1pPr marL="0" marR="0" indent="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1pPr>
      <a:lvl2pPr marL="0" marR="0" indent="4572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2pPr>
      <a:lvl3pPr marL="0" marR="0" indent="9144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3pPr>
      <a:lvl4pPr marL="0" marR="0" indent="13716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4pPr>
      <a:lvl5pPr marL="0" marR="0" indent="18288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5pPr>
      <a:lvl6pPr marL="0" marR="0" indent="22860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6pPr>
      <a:lvl7pPr marL="0" marR="0" indent="27432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7pPr>
      <a:lvl8pPr marL="0" marR="0" indent="32004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8pPr>
      <a:lvl9pPr marL="0" marR="0" indent="36576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1pPr>
      <a:lvl2pPr marL="0" marR="0" indent="4572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2pPr>
      <a:lvl3pPr marL="0" marR="0" indent="9144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3pPr>
      <a:lvl4pPr marL="0" marR="0" indent="13716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4pPr>
      <a:lvl5pPr marL="0" marR="0" indent="18288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5pPr>
      <a:lvl6pPr marL="0" marR="0" indent="22860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6pPr>
      <a:lvl7pPr marL="0" marR="0" indent="27432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7pPr>
      <a:lvl8pPr marL="0" marR="0" indent="32004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8pPr>
      <a:lvl9pPr marL="0" marR="0" indent="36576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 Id="rId3"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4.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video" Target="https://www.youtube.com/embed/ErwS24cBZPc?feature=oembed" TargetMode="External"/><Relationship Id="rId3" Type="http://schemas.openxmlformats.org/officeDocument/2006/relationships/image" Target="../media/image15.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jpeg"/><Relationship Id="rId3" Type="http://schemas.openxmlformats.org/officeDocument/2006/relationships/image" Target="../media/image6.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jpeg"/><Relationship Id="rId3" Type="http://schemas.openxmlformats.org/officeDocument/2006/relationships/image" Target="../media/image9.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apple-3d-logo-wallpaper.jpg.jpeg" descr="apple-3d-logo-wallpaper.jpg.jpeg"/>
          <p:cNvPicPr>
            <a:picLocks noChangeAspect="1"/>
          </p:cNvPicPr>
          <p:nvPr>
            <p:ph type="pic" idx="21"/>
          </p:nvPr>
        </p:nvPicPr>
        <p:blipFill>
          <a:blip r:embed="rId2">
            <a:extLst/>
          </a:blip>
          <a:srcRect l="0" t="10734" r="0" b="14265"/>
          <a:stretch>
            <a:fillRect/>
          </a:stretch>
        </p:blipFill>
        <p:spPr>
          <a:xfrm>
            <a:off x="-138112" y="-338733"/>
            <a:ext cx="25588468" cy="14393513"/>
          </a:xfrm>
          <a:prstGeom prst="rect">
            <a:avLst/>
          </a:prstGeom>
        </p:spPr>
      </p:pic>
      <p:sp>
        <p:nvSpPr>
          <p:cNvPr id="167" name="Mac OS"/>
          <p:cNvSpPr txBox="1"/>
          <p:nvPr>
            <p:ph type="title"/>
          </p:nvPr>
        </p:nvSpPr>
        <p:spPr>
          <a:xfrm>
            <a:off x="-5374827" y="980262"/>
            <a:ext cx="22178520" cy="2361527"/>
          </a:xfrm>
          <a:prstGeom prst="rect">
            <a:avLst/>
          </a:prstGeom>
        </p:spPr>
        <p:txBody>
          <a:bodyPr/>
          <a:lstStyle>
            <a:lvl1pPr>
              <a:defRPr spc="-98" sz="9800"/>
            </a:lvl1pPr>
          </a:lstStyle>
          <a:p>
            <a:pPr/>
            <a:r>
              <a:t>Mac OS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3" name="Снимок экрана 2023-05-11 в 23.46.56.png" descr="Снимок экрана 2023-05-11 в 23.46.56.png"/>
          <p:cNvPicPr>
            <a:picLocks noChangeAspect="1"/>
          </p:cNvPicPr>
          <p:nvPr/>
        </p:nvPicPr>
        <p:blipFill>
          <a:blip r:embed="rId2">
            <a:extLst/>
          </a:blip>
          <a:srcRect l="1571" t="2081" r="2321" b="1088"/>
          <a:stretch>
            <a:fillRect/>
          </a:stretch>
        </p:blipFill>
        <p:spPr>
          <a:xfrm>
            <a:off x="501650" y="1997140"/>
            <a:ext cx="11931132" cy="11010121"/>
          </a:xfrm>
          <a:prstGeom prst="rect">
            <a:avLst/>
          </a:prstGeom>
          <a:ln w="12700">
            <a:miter lim="400000"/>
          </a:ln>
        </p:spPr>
      </p:pic>
      <p:pic>
        <p:nvPicPr>
          <p:cNvPr id="214" name="Снимок экрана 2023-05-11 в 23.47.21.png" descr="Снимок экрана 2023-05-11 в 23.47.21.png"/>
          <p:cNvPicPr>
            <a:picLocks noChangeAspect="1"/>
          </p:cNvPicPr>
          <p:nvPr/>
        </p:nvPicPr>
        <p:blipFill>
          <a:blip r:embed="rId3">
            <a:extLst/>
          </a:blip>
          <a:srcRect l="2850" t="1439" r="2850" b="3738"/>
          <a:stretch>
            <a:fillRect/>
          </a:stretch>
        </p:blipFill>
        <p:spPr>
          <a:xfrm>
            <a:off x="13048944" y="4796679"/>
            <a:ext cx="10795594" cy="8184179"/>
          </a:xfrm>
          <a:prstGeom prst="rect">
            <a:avLst/>
          </a:prstGeom>
          <a:ln w="12700">
            <a:miter lim="400000"/>
          </a:ln>
        </p:spPr>
      </p:pic>
      <p:sp>
        <p:nvSpPr>
          <p:cNvPr id="215" name="Versions"/>
          <p:cNvSpPr txBox="1"/>
          <p:nvPr/>
        </p:nvSpPr>
        <p:spPr>
          <a:xfrm>
            <a:off x="9674860" y="153227"/>
            <a:ext cx="5034281" cy="184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lvl1pPr>
          </a:lstStyle>
          <a:p>
            <a:pPr/>
            <a:r>
              <a:t>Versions</a:t>
            </a:r>
          </a:p>
        </p:txBody>
      </p:sp>
    </p:spTree>
  </p:cSld>
  <p:clrMapOvr>
    <a:masterClrMapping/>
  </p:clrMapOvr>
  <mc:AlternateContent xmlns:mc="http://schemas.openxmlformats.org/markup-compatibility/2006">
    <mc:Choice xmlns:p14="http://schemas.microsoft.com/office/powerpoint/2010/main" Requires="p14">
      <p:transition spd="fast" advClick="1" p14:dur="700">
        <p:dissolv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macOS 13 Ventura (2022)"/>
          <p:cNvSpPr txBox="1"/>
          <p:nvPr/>
        </p:nvSpPr>
        <p:spPr>
          <a:xfrm>
            <a:off x="4622799" y="338953"/>
            <a:ext cx="15138401" cy="184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lvl1pPr>
          </a:lstStyle>
          <a:p>
            <a:pPr/>
            <a:r>
              <a:t>macOS 13 Ventura (2022)</a:t>
            </a:r>
          </a:p>
        </p:txBody>
      </p:sp>
      <p:sp>
        <p:nvSpPr>
          <p:cNvPr id="218" name="The main innovations include: the appearance of a new tool called Stage Manager, which is designed to organize windows on the desktop; a new design of &quot;System Settings&quot; corresponding to a similar application in iPadOS.…"/>
          <p:cNvSpPr txBox="1"/>
          <p:nvPr/>
        </p:nvSpPr>
        <p:spPr>
          <a:xfrm>
            <a:off x="14757238" y="3171405"/>
            <a:ext cx="8802742" cy="6311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defRPr>
            </a:pPr>
            <a:r>
              <a:t>The main innovations include: the appearance of a new tool called Stage Manager, which is designed to organize windows on the desktop; a new design of "System Settings" corresponding to a similar application in iPadOS.</a:t>
            </a:r>
          </a:p>
          <a:p>
            <a: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defRPr>
            </a:pPr>
          </a:p>
          <a:p>
            <a: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defRPr>
            </a:pPr>
            <a:r>
              <a:t>In addition, the applications have been updated: Mail, Clock, Messages, Safari, Maps, FaceTime. The design of the Siri personal assistant has changed.</a:t>
            </a:r>
          </a:p>
        </p:txBody>
      </p:sp>
      <p:pic>
        <p:nvPicPr>
          <p:cNvPr id="219" name="macos-ventura.jpg" descr="macos-ventura.jpg"/>
          <p:cNvPicPr>
            <a:picLocks noChangeAspect="1"/>
          </p:cNvPicPr>
          <p:nvPr/>
        </p:nvPicPr>
        <p:blipFill>
          <a:blip r:embed="rId2">
            <a:extLst/>
          </a:blip>
          <a:stretch>
            <a:fillRect/>
          </a:stretch>
        </p:blipFill>
        <p:spPr>
          <a:xfrm>
            <a:off x="594624" y="3155325"/>
            <a:ext cx="13172979" cy="74053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00">
        <p:dissolve/>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Interesting facts"/>
          <p:cNvSpPr txBox="1"/>
          <p:nvPr/>
        </p:nvSpPr>
        <p:spPr>
          <a:xfrm>
            <a:off x="7507605" y="338953"/>
            <a:ext cx="9368791" cy="184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lvl1pPr>
          </a:lstStyle>
          <a:p>
            <a:pPr/>
            <a:r>
              <a:t>Interesting facts</a:t>
            </a:r>
          </a:p>
        </p:txBody>
      </p:sp>
      <p:sp>
        <p:nvSpPr>
          <p:cNvPr id="222" name="1. Macintosh is really a slightly modified name of the apple variety, which is spelled McIntosh in English."/>
          <p:cNvSpPr txBox="1"/>
          <p:nvPr/>
        </p:nvSpPr>
        <p:spPr>
          <a:xfrm>
            <a:off x="1506342" y="2748013"/>
            <a:ext cx="8802741" cy="17195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defRPr>
            </a:pPr>
            <a:r>
              <a:rPr b="1">
                <a:latin typeface="Avenir Next Regular"/>
                <a:ea typeface="Avenir Next Regular"/>
                <a:cs typeface="Avenir Next Regular"/>
                <a:sym typeface="Avenir Next Regular"/>
              </a:rPr>
              <a:t>1. </a:t>
            </a:r>
            <a:r>
              <a:t>Macintosh is really a slightly modified name of the apple variety, which is spelled McIntosh in English.</a:t>
            </a:r>
          </a:p>
        </p:txBody>
      </p:sp>
      <p:sp>
        <p:nvSpPr>
          <p:cNvPr id="223" name="2. When Steve Jobs joined the project, he wanted to change the name of the project: instead of Macintosh, the name Bicycle was proposed."/>
          <p:cNvSpPr txBox="1"/>
          <p:nvPr/>
        </p:nvSpPr>
        <p:spPr>
          <a:xfrm>
            <a:off x="12066163" y="4212656"/>
            <a:ext cx="8802741" cy="22174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defRPr>
            </a:pPr>
            <a:r>
              <a:rPr b="1">
                <a:latin typeface="Avenir Next Regular"/>
                <a:ea typeface="Avenir Next Regular"/>
                <a:cs typeface="Avenir Next Regular"/>
                <a:sym typeface="Avenir Next Regular"/>
              </a:rPr>
              <a:t>2. </a:t>
            </a:r>
            <a:r>
              <a:t>When Steve Jobs joined the project, he wanted to change the name of the project: instead of Macintosh, the name Bicycle was proposed.</a:t>
            </a:r>
          </a:p>
        </p:txBody>
      </p:sp>
      <p:sp>
        <p:nvSpPr>
          <p:cNvPr id="224" name="3. The first application for computer layout of newspapers and magazines appeared on Macintosh — Aldus PageMaker. The graphical interface and the choice of fonts — such a wealth at that time could not be offered by any other computer."/>
          <p:cNvSpPr txBox="1"/>
          <p:nvPr/>
        </p:nvSpPr>
        <p:spPr>
          <a:xfrm>
            <a:off x="1506342" y="6974240"/>
            <a:ext cx="8802741" cy="37109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defRPr>
            </a:pPr>
            <a:r>
              <a:rPr b="1">
                <a:latin typeface="Avenir Next Regular"/>
                <a:ea typeface="Avenir Next Regular"/>
                <a:cs typeface="Avenir Next Regular"/>
                <a:sym typeface="Avenir Next Regular"/>
              </a:rPr>
              <a:t>3. </a:t>
            </a:r>
            <a:r>
              <a:t>The first application for computer layout of newspapers and magazines appeared on Macintosh — Aldus PageMaker. The graphical interface and the choice of fonts — such a wealth at that time could not be offered by any other computer.</a:t>
            </a:r>
          </a:p>
        </p:txBody>
      </p:sp>
      <p:sp>
        <p:nvSpPr>
          <p:cNvPr id="225" name="4. On the keyboard from which the first Macintoshes were sold, the arrow keys were deliberately removed to encourage users to use the mouse more actively."/>
          <p:cNvSpPr txBox="1"/>
          <p:nvPr/>
        </p:nvSpPr>
        <p:spPr>
          <a:xfrm>
            <a:off x="12066163" y="9911420"/>
            <a:ext cx="8802741" cy="22174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defRPr>
            </a:pPr>
            <a:r>
              <a:rPr b="1">
                <a:latin typeface="Avenir Next Regular"/>
                <a:ea typeface="Avenir Next Regular"/>
                <a:cs typeface="Avenir Next Regular"/>
                <a:sym typeface="Avenir Next Regular"/>
              </a:rPr>
              <a:t>4. </a:t>
            </a:r>
            <a:r>
              <a:t>On the keyboard from which the first Macintoshes were sold, the arrow keys were deliberately removed to encourage users to use the mouse more actively.</a:t>
            </a:r>
          </a:p>
        </p:txBody>
      </p:sp>
    </p:spTree>
  </p:cSld>
  <p:clrMapOvr>
    <a:masterClrMapping/>
  </p:clrMapOvr>
  <mc:AlternateContent xmlns:mc="http://schemas.openxmlformats.org/markup-compatibility/2006">
    <mc:Choice xmlns:p14="http://schemas.microsoft.com/office/powerpoint/2010/main" Requires="p14">
      <p:transition spd="fast" advClick="1" p14:dur="700">
        <p:dissolv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Interesting facts"/>
          <p:cNvSpPr txBox="1"/>
          <p:nvPr/>
        </p:nvSpPr>
        <p:spPr>
          <a:xfrm>
            <a:off x="7507605" y="338953"/>
            <a:ext cx="9368791" cy="184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lvl1pPr>
          </a:lstStyle>
          <a:p>
            <a:pPr/>
            <a:r>
              <a:t>Interesting facts</a:t>
            </a:r>
          </a:p>
        </p:txBody>
      </p:sp>
      <p:sp>
        <p:nvSpPr>
          <p:cNvPr id="228" name="5. The Macintosh commercial was shot by Hollywood director Ridley Scott, known primarily for the films Alien and Blade Runner. This video is recognized as one of the best video ads of all time. The basis of this advertisement was the plot of the novel by"/>
          <p:cNvSpPr txBox="1"/>
          <p:nvPr/>
        </p:nvSpPr>
        <p:spPr>
          <a:xfrm>
            <a:off x="1028762" y="2415639"/>
            <a:ext cx="8802742" cy="37109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defRPr>
            </a:pPr>
            <a:r>
              <a:rPr b="1">
                <a:latin typeface="Avenir Next Regular"/>
                <a:ea typeface="Avenir Next Regular"/>
                <a:cs typeface="Avenir Next Regular"/>
                <a:sym typeface="Avenir Next Regular"/>
              </a:rPr>
              <a:t>5. </a:t>
            </a:r>
            <a:r>
              <a:t>The Macintosh commercial was shot by Hollywood director Ridley Scott, known primarily for the films Alien and Blade Runner. This video is recognized as one of the best video ads of all time. The basis of this advertisement was the plot of the novel by J. Orwell's "1984".</a:t>
            </a:r>
          </a:p>
        </p:txBody>
      </p:sp>
      <p:pic>
        <p:nvPicPr>
          <p:cNvPr id="229" name="4K Restoration: 1984 Super Bowl APPLE MACINTOSH Ad by Ridley Scott" descr="4K Restoration: 1984 Super Bowl APPLE MACINTOSH Ad by Ridley Scott"/>
          <p:cNvPicPr>
            <a:picLocks noChangeAspect="0"/>
          </p:cNvPicPr>
          <p:nvPr>
            <a:videoFile xmlns:mc="http://schemas.openxmlformats.org/markup-compatibility/2006" xmlns:aiw="http://developer.apple.com/namespaces/iwork" r:link="rId2" mc:Ignorable="aiw" aiw:title="4K Restoration: 1984 Super Bowl APPLE MACINTOSH Ad by Ridley Scott" aiw:author="Retro Recipes"/>
          </p:nvPr>
        </p:nvPicPr>
        <p:blipFill>
          <a:blip r:embed="rId3">
            <a:extLst/>
          </a:blip>
          <a:stretch>
            <a:fillRect/>
          </a:stretch>
        </p:blipFill>
        <p:spPr>
          <a:xfrm>
            <a:off x="10007215" y="5310672"/>
            <a:ext cx="13271131" cy="7465011"/>
          </a:xfrm>
          <a:prstGeom prst="rect">
            <a:avLst/>
          </a:prstGeom>
        </p:spPr>
      </p:pic>
    </p:spTree>
  </p:cSld>
  <p:clrMapOvr>
    <a:masterClrMapping/>
  </p:clrMapOvr>
  <mc:AlternateContent xmlns:mc="http://schemas.openxmlformats.org/markup-compatibility/2006">
    <mc:Choice xmlns:p14="http://schemas.microsoft.com/office/powerpoint/2010/main" Requires="p14">
      <p:transition spd="fast" advClick="1" p14:dur="7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 fill="hold"/>
                                        <p:tgtEl>
                                          <p:spTgt spid="229"/>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7" fill="hold" display="0">
                  <p:stCondLst>
                    <p:cond delay="indefinite"/>
                  </p:stCondLst>
                </p:cTn>
                <p:tgtEl>
                  <p:spTgt spid="229"/>
                </p:tgtEl>
              </p:cMediaNode>
            </p:video>
            <p:seq concurrent="1" prevAc="none" nextAc="seek">
              <p:cTn id="8" evtFilter="cancelBubble" nodeType="interactiveSeq" restart="whenNotActive" fill="hold">
                <p:stCondLst>
                  <p:cond delay="0" evt="onClick">
                    <p:tgtEl>
                      <p:spTgt spid="229"/>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229"/>
                                        </p:tgtEl>
                                      </p:cBhvr>
                                    </p:cmd>
                                  </p:childTnLst>
                                </p:cTn>
                              </p:par>
                            </p:childTnLst>
                          </p:cTn>
                        </p:par>
                      </p:childTnLst>
                    </p:cTn>
                  </p:par>
                </p:childTnLst>
              </p:cTn>
              <p:nextCondLst>
                <p:cond delay="0" evt="onClick">
                  <p:tgtEl>
                    <p:spTgt spid="229"/>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Thank you for your attention!"/>
          <p:cNvSpPr txBox="1"/>
          <p:nvPr/>
        </p:nvSpPr>
        <p:spPr>
          <a:xfrm>
            <a:off x="3710940" y="5008622"/>
            <a:ext cx="16962121" cy="184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lvl1pPr>
          </a:lstStyle>
          <a:p>
            <a:pPr/>
            <a:r>
              <a:t>Thank you for your attention!</a:t>
            </a:r>
          </a:p>
        </p:txBody>
      </p:sp>
    </p:spTree>
  </p:cSld>
  <p:clrMapOvr>
    <a:masterClrMapping/>
  </p:clrMapOvr>
  <mc:AlternateContent xmlns:mc="http://schemas.openxmlformats.org/markup-compatibility/2006">
    <mc:Choice xmlns:p14="http://schemas.microsoft.com/office/powerpoint/2010/main" Requires="p14">
      <p:transition spd="fast" advClick="1" p14:dur="700">
        <p:dissolve/>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MacOS_original_logo.svg.png" descr="MacOS_original_logo.svg.png"/>
          <p:cNvPicPr>
            <a:picLocks noChangeAspect="1"/>
          </p:cNvPicPr>
          <p:nvPr/>
        </p:nvPicPr>
        <p:blipFill>
          <a:blip r:embed="rId2">
            <a:extLst/>
          </a:blip>
          <a:stretch>
            <a:fillRect/>
          </a:stretch>
        </p:blipFill>
        <p:spPr>
          <a:xfrm>
            <a:off x="12929646" y="2100401"/>
            <a:ext cx="10937009" cy="9515198"/>
          </a:xfrm>
          <a:prstGeom prst="rect">
            <a:avLst/>
          </a:prstGeom>
          <a:ln w="12700">
            <a:miter lim="400000"/>
          </a:ln>
        </p:spPr>
      </p:pic>
      <p:sp>
        <p:nvSpPr>
          <p:cNvPr id="170" name="History"/>
          <p:cNvSpPr txBox="1"/>
          <p:nvPr/>
        </p:nvSpPr>
        <p:spPr>
          <a:xfrm>
            <a:off x="10079355" y="232824"/>
            <a:ext cx="4225291" cy="184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lvl1pPr>
          </a:lstStyle>
          <a:p>
            <a:pPr/>
            <a:r>
              <a:t>History</a:t>
            </a:r>
          </a:p>
        </p:txBody>
      </p:sp>
      <p:sp>
        <p:nvSpPr>
          <p:cNvPr id="171" name="Mac OS was released in 1984 along with Apple's first Macintosh personal computer. The ideas embodied in the first version of the Mac OS system, its authors learned from Xerox.…"/>
          <p:cNvSpPr txBox="1"/>
          <p:nvPr/>
        </p:nvSpPr>
        <p:spPr>
          <a:xfrm>
            <a:off x="1113697" y="3038744"/>
            <a:ext cx="11450563" cy="6311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defRPr>
            </a:pPr>
            <a:r>
              <a:t>Mac OS was released in 1984 along with Apple's first Macintosh personal computer. The ideas embodied in the first version of the Mac OS system, its authors learned from Xerox.</a:t>
            </a:r>
          </a:p>
          <a:p>
            <a: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defRPr>
            </a:pPr>
          </a:p>
          <a:p>
            <a: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defRPr>
            </a:pPr>
            <a:r>
              <a:t>It already used the familiar window interface, folders with files, and for the first time a manipulator was used, called a computer mouse, capable of moving the cursor over the entire area of the screen. This concept was quite consistent with the main idea of Apple itself.</a:t>
            </a:r>
          </a:p>
        </p:txBody>
      </p:sp>
    </p:spTree>
  </p:cSld>
  <p:clrMapOvr>
    <a:masterClrMapping/>
  </p:clrMapOvr>
  <mc:AlternateContent xmlns:mc="http://schemas.openxmlformats.org/markup-compatibility/2006">
    <mc:Choice xmlns:p14="http://schemas.microsoft.com/office/powerpoint/2010/main" Requires="p14">
      <p:transition spd="fast" advClick="1" p14:dur="700">
        <p:dissolv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Versions"/>
          <p:cNvSpPr txBox="1"/>
          <p:nvPr/>
        </p:nvSpPr>
        <p:spPr>
          <a:xfrm>
            <a:off x="9674860" y="285888"/>
            <a:ext cx="5034281" cy="184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lvl1pPr>
          </a:lstStyle>
          <a:p>
            <a:pPr/>
            <a:r>
              <a:t>Versions</a:t>
            </a:r>
          </a:p>
        </p:txBody>
      </p:sp>
      <p:sp>
        <p:nvSpPr>
          <p:cNvPr id="174" name="From 1984 to 2001, the versions of System 1 – Mac OS 9, which are considered classic, were released. Since 2000, the operating system has been named Mac OS X, and since 2016 – macOS."/>
          <p:cNvSpPr txBox="1"/>
          <p:nvPr/>
        </p:nvSpPr>
        <p:spPr>
          <a:xfrm>
            <a:off x="12846919" y="4863596"/>
            <a:ext cx="10382988" cy="2715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defRPr>
            </a:lvl1pPr>
          </a:lstStyle>
          <a:p>
            <a:pPr/>
            <a:r>
              <a:t>From 1984 to 2001, the versions of System 1 – Mac OS 9, which are considered classic, were released. Since 2000, the operating system has been named Mac OS X, and since 2016 – macOS.</a:t>
            </a:r>
          </a:p>
        </p:txBody>
      </p:sp>
      <p:pic>
        <p:nvPicPr>
          <p:cNvPr id="175" name="1984-Macintosh.jpg" descr="1984-Macintosh.jpg"/>
          <p:cNvPicPr>
            <a:picLocks noChangeAspect="1"/>
          </p:cNvPicPr>
          <p:nvPr/>
        </p:nvPicPr>
        <p:blipFill>
          <a:blip r:embed="rId2">
            <a:extLst/>
          </a:blip>
          <a:stretch>
            <a:fillRect/>
          </a:stretch>
        </p:blipFill>
        <p:spPr>
          <a:xfrm>
            <a:off x="969070" y="3291106"/>
            <a:ext cx="9551205" cy="8170153"/>
          </a:xfrm>
          <a:prstGeom prst="rect">
            <a:avLst/>
          </a:prstGeom>
          <a:ln w="12700">
            <a:miter lim="400000"/>
          </a:ln>
        </p:spPr>
      </p:pic>
      <p:sp>
        <p:nvSpPr>
          <p:cNvPr id="176" name="The first Macintosh"/>
          <p:cNvSpPr txBox="1"/>
          <p:nvPr/>
        </p:nvSpPr>
        <p:spPr>
          <a:xfrm>
            <a:off x="12786223" y="2943042"/>
            <a:ext cx="6293638" cy="1104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lnSpc>
                <a:spcPct val="90000"/>
              </a:lnSpc>
              <a:spcBef>
                <a:spcPts val="0"/>
              </a:spcBef>
              <a:defRPr spc="-58" sz="5800">
                <a:solidFill>
                  <a:srgbClr val="247AB0"/>
                </a:solidFill>
                <a:latin typeface="Avenir Next Regular"/>
                <a:ea typeface="Avenir Next Regular"/>
                <a:cs typeface="Avenir Next Regular"/>
                <a:sym typeface="Avenir Next Regular"/>
              </a:defRPr>
            </a:lvl1pPr>
          </a:lstStyle>
          <a:p>
            <a:pPr/>
            <a:r>
              <a:t>The first Macintosh</a:t>
            </a:r>
          </a:p>
        </p:txBody>
      </p:sp>
    </p:spTree>
  </p:cSld>
  <p:clrMapOvr>
    <a:masterClrMapping/>
  </p:clrMapOvr>
  <mc:AlternateContent xmlns:mc="http://schemas.openxmlformats.org/markup-compatibility/2006">
    <mc:Choice xmlns:p14="http://schemas.microsoft.com/office/powerpoint/2010/main" Requires="p14">
      <p:transition spd="fast" advClick="1" p14:dur="700">
        <p:dissolve/>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ystem 1.0"/>
          <p:cNvSpPr txBox="1"/>
          <p:nvPr/>
        </p:nvSpPr>
        <p:spPr>
          <a:xfrm>
            <a:off x="8804909" y="285888"/>
            <a:ext cx="6774181" cy="184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lvl1pPr>
          </a:lstStyle>
          <a:p>
            <a:pPr/>
            <a:r>
              <a:t>System 1.0 </a:t>
            </a:r>
          </a:p>
        </p:txBody>
      </p:sp>
      <p:pic>
        <p:nvPicPr>
          <p:cNvPr id="179" name="mac-system-1-0.jpg" descr="mac-system-1-0.jpg"/>
          <p:cNvPicPr>
            <a:picLocks noChangeAspect="1"/>
          </p:cNvPicPr>
          <p:nvPr/>
        </p:nvPicPr>
        <p:blipFill>
          <a:blip r:embed="rId2">
            <a:extLst/>
          </a:blip>
          <a:stretch>
            <a:fillRect/>
          </a:stretch>
        </p:blipFill>
        <p:spPr>
          <a:xfrm>
            <a:off x="11490086" y="3122684"/>
            <a:ext cx="11887867" cy="7952019"/>
          </a:xfrm>
          <a:prstGeom prst="rect">
            <a:avLst/>
          </a:prstGeom>
          <a:ln w="12700">
            <a:miter lim="400000"/>
          </a:ln>
        </p:spPr>
      </p:pic>
      <p:sp>
        <p:nvSpPr>
          <p:cNvPr id="180" name="In the System 1.0 version, Apple has implemented a user-friendly graphical interface."/>
          <p:cNvSpPr txBox="1"/>
          <p:nvPr/>
        </p:nvSpPr>
        <p:spPr>
          <a:xfrm>
            <a:off x="562505" y="3646973"/>
            <a:ext cx="10382988" cy="12217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defRPr>
            </a:lvl1pPr>
          </a:lstStyle>
          <a:p>
            <a:pPr/>
            <a:r>
              <a:t>In the System 1.0 version, Apple has implemented a user-friendly graphical interface.</a:t>
            </a:r>
          </a:p>
        </p:txBody>
      </p:sp>
    </p:spTree>
  </p:cSld>
  <p:clrMapOvr>
    <a:masterClrMapping/>
  </p:clrMapOvr>
  <mc:AlternateContent xmlns:mc="http://schemas.openxmlformats.org/markup-compatibility/2006">
    <mc:Choice xmlns:p14="http://schemas.microsoft.com/office/powerpoint/2010/main" Requires="p14">
      <p:transition spd="fast" advClick="1" p14:dur="700">
        <p:dissolv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ystem 2.0 – 6.0 (1985-1988)"/>
          <p:cNvSpPr txBox="1"/>
          <p:nvPr/>
        </p:nvSpPr>
        <p:spPr>
          <a:xfrm>
            <a:off x="4531614" y="268659"/>
            <a:ext cx="15320773"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9000"/>
            </a:lvl1pPr>
          </a:lstStyle>
          <a:p>
            <a:pPr/>
            <a:r>
              <a:t>System 2.0 – 6.0 (1985-1988)</a:t>
            </a:r>
          </a:p>
        </p:txBody>
      </p:sp>
      <p:sp>
        <p:nvSpPr>
          <p:cNvPr id="183" name="During this period, the developers added additional features, settings and standard applications, and a hierarchical file system also appeared."/>
          <p:cNvSpPr txBox="1"/>
          <p:nvPr/>
        </p:nvSpPr>
        <p:spPr>
          <a:xfrm>
            <a:off x="827827" y="2061312"/>
            <a:ext cx="10382988" cy="22174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defRPr>
            </a:lvl1pPr>
          </a:lstStyle>
          <a:p>
            <a:pPr/>
            <a:r>
              <a:t>During this period, the developers added additional features, settings and standard applications, and a hierarchical file system also appeared.</a:t>
            </a:r>
          </a:p>
        </p:txBody>
      </p:sp>
      <p:sp>
        <p:nvSpPr>
          <p:cNvPr id="184" name="System 3.0"/>
          <p:cNvSpPr txBox="1"/>
          <p:nvPr/>
        </p:nvSpPr>
        <p:spPr>
          <a:xfrm>
            <a:off x="8963659" y="4186124"/>
            <a:ext cx="6456681" cy="184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lvl1pPr>
          </a:lstStyle>
          <a:p>
            <a:pPr/>
            <a:r>
              <a:t>System 3.0</a:t>
            </a:r>
          </a:p>
        </p:txBody>
      </p:sp>
      <p:pic>
        <p:nvPicPr>
          <p:cNvPr id="185" name="Apple-system-3-0.jpg" descr="Apple-system-3-0.jpg"/>
          <p:cNvPicPr>
            <a:picLocks noChangeAspect="1"/>
          </p:cNvPicPr>
          <p:nvPr/>
        </p:nvPicPr>
        <p:blipFill>
          <a:blip r:embed="rId2">
            <a:extLst/>
          </a:blip>
          <a:stretch>
            <a:fillRect/>
          </a:stretch>
        </p:blipFill>
        <p:spPr>
          <a:xfrm>
            <a:off x="6825613" y="6154729"/>
            <a:ext cx="10732774" cy="715034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00">
        <p:dissolv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ystem 4.2"/>
          <p:cNvSpPr txBox="1"/>
          <p:nvPr/>
        </p:nvSpPr>
        <p:spPr>
          <a:xfrm>
            <a:off x="2463267" y="232824"/>
            <a:ext cx="6456681" cy="184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lvl1pPr>
          </a:lstStyle>
          <a:p>
            <a:pPr/>
            <a:r>
              <a:t>System 4.2</a:t>
            </a:r>
          </a:p>
        </p:txBody>
      </p:sp>
      <p:pic>
        <p:nvPicPr>
          <p:cNvPr id="188" name="Apple-system-4-2.jpg" descr="Apple-system-4-2.jpg"/>
          <p:cNvPicPr>
            <a:picLocks noChangeAspect="1"/>
          </p:cNvPicPr>
          <p:nvPr/>
        </p:nvPicPr>
        <p:blipFill>
          <a:blip r:embed="rId2">
            <a:extLst/>
          </a:blip>
          <a:stretch>
            <a:fillRect/>
          </a:stretch>
        </p:blipFill>
        <p:spPr>
          <a:xfrm>
            <a:off x="1242453" y="3658630"/>
            <a:ext cx="9565792" cy="6398740"/>
          </a:xfrm>
          <a:prstGeom prst="rect">
            <a:avLst/>
          </a:prstGeom>
          <a:ln w="12700">
            <a:miter lim="400000"/>
          </a:ln>
        </p:spPr>
      </p:pic>
      <p:sp>
        <p:nvSpPr>
          <p:cNvPr id="189" name="System 6.0"/>
          <p:cNvSpPr txBox="1"/>
          <p:nvPr/>
        </p:nvSpPr>
        <p:spPr>
          <a:xfrm>
            <a:off x="14270102" y="232824"/>
            <a:ext cx="6456681" cy="184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lvl1pPr>
          </a:lstStyle>
          <a:p>
            <a:pPr/>
            <a:r>
              <a:t>System 6.0</a:t>
            </a:r>
          </a:p>
        </p:txBody>
      </p:sp>
      <p:pic>
        <p:nvPicPr>
          <p:cNvPr id="190" name="mac-system-6.jpg" descr="mac-system-6.jpg"/>
          <p:cNvPicPr>
            <a:picLocks noChangeAspect="1"/>
          </p:cNvPicPr>
          <p:nvPr/>
        </p:nvPicPr>
        <p:blipFill>
          <a:blip r:embed="rId3">
            <a:extLst/>
          </a:blip>
          <a:stretch>
            <a:fillRect/>
          </a:stretch>
        </p:blipFill>
        <p:spPr>
          <a:xfrm>
            <a:off x="13356618" y="3714749"/>
            <a:ext cx="9398001" cy="6286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00">
        <p:dissolv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ystem 7.0 – 7.6 (1991-1996)"/>
          <p:cNvSpPr txBox="1"/>
          <p:nvPr/>
        </p:nvSpPr>
        <p:spPr>
          <a:xfrm>
            <a:off x="3686809" y="285888"/>
            <a:ext cx="17010381" cy="184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lvl1pPr>
          </a:lstStyle>
          <a:p>
            <a:pPr/>
            <a:r>
              <a:t>System 7.0 – 7.6 (1991-1996)</a:t>
            </a:r>
          </a:p>
        </p:txBody>
      </p:sp>
      <p:pic>
        <p:nvPicPr>
          <p:cNvPr id="193" name="Macintosh_System_7.5.3.jpg" descr="Macintosh_System_7.5.3.jpg"/>
          <p:cNvPicPr>
            <a:picLocks noChangeAspect="1"/>
          </p:cNvPicPr>
          <p:nvPr/>
        </p:nvPicPr>
        <p:blipFill>
          <a:blip r:embed="rId2">
            <a:extLst/>
          </a:blip>
          <a:stretch>
            <a:fillRect/>
          </a:stretch>
        </p:blipFill>
        <p:spPr>
          <a:xfrm>
            <a:off x="11007342" y="2699411"/>
            <a:ext cx="12727138" cy="9545354"/>
          </a:xfrm>
          <a:prstGeom prst="rect">
            <a:avLst/>
          </a:prstGeom>
          <a:ln w="12700">
            <a:miter lim="400000"/>
          </a:ln>
        </p:spPr>
      </p:pic>
      <p:sp>
        <p:nvSpPr>
          <p:cNvPr id="194" name="The first large-scale OS update was received only after seven years of existence. The upgrade brought a color interface, although many elements were still gray, some of them were colored. The developers have significantly improved the multitasking mode. "/>
          <p:cNvSpPr txBox="1"/>
          <p:nvPr/>
        </p:nvSpPr>
        <p:spPr>
          <a:xfrm>
            <a:off x="615569" y="2796498"/>
            <a:ext cx="10382989" cy="52044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defRPr>
            </a:lvl1pPr>
          </a:lstStyle>
          <a:p>
            <a:pPr/>
            <a:r>
              <a:t>The first large-scale OS update was received only after seven years of existence. The upgrade brought a color interface, although many elements were still gray, some of them were colored. The developers have significantly improved the multitasking mode. In subsequent updates, Apple fixed bugs, added support for new components, implemented new programs, both its own and from third-party software developers.</a:t>
            </a:r>
          </a:p>
        </p:txBody>
      </p:sp>
    </p:spTree>
  </p:cSld>
  <p:clrMapOvr>
    <a:masterClrMapping/>
  </p:clrMapOvr>
  <mc:AlternateContent xmlns:mc="http://schemas.openxmlformats.org/markup-compatibility/2006">
    <mc:Choice xmlns:p14="http://schemas.microsoft.com/office/powerpoint/2010/main" Requires="p14">
      <p:transition spd="fast" advClick="1" p14:dur="700">
        <p:dissolve/>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ystem 8(1997)"/>
          <p:cNvSpPr txBox="1"/>
          <p:nvPr/>
        </p:nvSpPr>
        <p:spPr>
          <a:xfrm>
            <a:off x="971508" y="206292"/>
            <a:ext cx="9193531" cy="184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lvl1pPr>
          </a:lstStyle>
          <a:p>
            <a:pPr/>
            <a:r>
              <a:t>System 8(1997)</a:t>
            </a:r>
          </a:p>
        </p:txBody>
      </p:sp>
      <p:pic>
        <p:nvPicPr>
          <p:cNvPr id="197" name="MacOS81.jpg" descr="MacOS81.jpg"/>
          <p:cNvPicPr>
            <a:picLocks noChangeAspect="1"/>
          </p:cNvPicPr>
          <p:nvPr/>
        </p:nvPicPr>
        <p:blipFill>
          <a:blip r:embed="rId2">
            <a:extLst/>
          </a:blip>
          <a:stretch>
            <a:fillRect/>
          </a:stretch>
        </p:blipFill>
        <p:spPr>
          <a:xfrm>
            <a:off x="808817" y="2431654"/>
            <a:ext cx="10102621" cy="7576967"/>
          </a:xfrm>
          <a:prstGeom prst="rect">
            <a:avLst/>
          </a:prstGeom>
          <a:ln w="12700">
            <a:miter lim="400000"/>
          </a:ln>
        </p:spPr>
      </p:pic>
      <p:sp>
        <p:nvSpPr>
          <p:cNvPr id="198" name="Mac OS 9 (1999)"/>
          <p:cNvSpPr txBox="1"/>
          <p:nvPr/>
        </p:nvSpPr>
        <p:spPr>
          <a:xfrm>
            <a:off x="12945820" y="206292"/>
            <a:ext cx="9908541" cy="184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lvl1pPr>
          </a:lstStyle>
          <a:p>
            <a:pPr/>
            <a:r>
              <a:t>Mac OS 9 (1999)</a:t>
            </a:r>
          </a:p>
        </p:txBody>
      </p:sp>
      <p:pic>
        <p:nvPicPr>
          <p:cNvPr id="199" name="MacOS922.jpg" descr="MacOS922.jpg"/>
          <p:cNvPicPr>
            <a:picLocks noChangeAspect="1"/>
          </p:cNvPicPr>
          <p:nvPr/>
        </p:nvPicPr>
        <p:blipFill>
          <a:blip r:embed="rId3">
            <a:extLst/>
          </a:blip>
          <a:stretch>
            <a:fillRect/>
          </a:stretch>
        </p:blipFill>
        <p:spPr>
          <a:xfrm>
            <a:off x="13409683" y="2460937"/>
            <a:ext cx="9471207" cy="7576966"/>
          </a:xfrm>
          <a:prstGeom prst="rect">
            <a:avLst/>
          </a:prstGeom>
          <a:ln w="12700">
            <a:miter lim="400000"/>
          </a:ln>
        </p:spPr>
      </p:pic>
      <p:sp>
        <p:nvSpPr>
          <p:cNvPr id="200" name="On October 23, 1999, the Cupertinos released a version of Mac OS 9, which became the last update of the classic Mac OS. Users of this edition have the opportunity to store their information and set system settings."/>
          <p:cNvSpPr txBox="1"/>
          <p:nvPr/>
        </p:nvSpPr>
        <p:spPr>
          <a:xfrm>
            <a:off x="13271435" y="10451048"/>
            <a:ext cx="10382988" cy="2715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defRPr>
            </a:lvl1pPr>
          </a:lstStyle>
          <a:p>
            <a:pPr/>
            <a:r>
              <a:t>On October 23, 1999, the Cupertinos released a version of Mac OS 9, which became the last update of the classic Mac OS. Users of this edition have the opportunity to store their information and set system settings.</a:t>
            </a:r>
          </a:p>
        </p:txBody>
      </p:sp>
    </p:spTree>
  </p:cSld>
  <p:clrMapOvr>
    <a:masterClrMapping/>
  </p:clrMapOvr>
  <mc:AlternateContent xmlns:mc="http://schemas.openxmlformats.org/markup-compatibility/2006">
    <mc:Choice xmlns:p14="http://schemas.microsoft.com/office/powerpoint/2010/main" Requires="p14">
      <p:transition spd="fast" advClick="1" p14:dur="700">
        <p:dissolve/>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Mac OS X 10.0 Cheetah (2000)"/>
          <p:cNvSpPr txBox="1"/>
          <p:nvPr/>
        </p:nvSpPr>
        <p:spPr>
          <a:xfrm>
            <a:off x="773432" y="10622"/>
            <a:ext cx="9916668" cy="800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Mac OS X 10.0 Cheetah (2000)</a:t>
            </a:r>
          </a:p>
        </p:txBody>
      </p:sp>
      <p:sp>
        <p:nvSpPr>
          <p:cNvPr id="203" name="Mac OS X 10.1 Puma (2001)"/>
          <p:cNvSpPr txBox="1"/>
          <p:nvPr/>
        </p:nvSpPr>
        <p:spPr>
          <a:xfrm>
            <a:off x="14441808" y="10622"/>
            <a:ext cx="6651245"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Mac OS X 10.1 Puma (2001)</a:t>
            </a:r>
          </a:p>
        </p:txBody>
      </p:sp>
      <p:sp>
        <p:nvSpPr>
          <p:cNvPr id="204" name="Mac OS X 10.2 Jaguar (2002)"/>
          <p:cNvSpPr txBox="1"/>
          <p:nvPr/>
        </p:nvSpPr>
        <p:spPr>
          <a:xfrm>
            <a:off x="-360851" y="6956400"/>
            <a:ext cx="12185234" cy="800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Mac OS X 10.2 Jaguar (2002)</a:t>
            </a:r>
          </a:p>
        </p:txBody>
      </p:sp>
      <p:sp>
        <p:nvSpPr>
          <p:cNvPr id="205" name="Mac OS X 10.3 Panther (2003)"/>
          <p:cNvSpPr txBox="1"/>
          <p:nvPr/>
        </p:nvSpPr>
        <p:spPr>
          <a:xfrm>
            <a:off x="14359955" y="6956400"/>
            <a:ext cx="713333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Mac OS X 10.3 Panther (2003)</a:t>
            </a:r>
          </a:p>
        </p:txBody>
      </p:sp>
      <p:pic>
        <p:nvPicPr>
          <p:cNvPr id="206" name="Mac_OS_X_10-1_Puma.jpg" descr="Mac_OS_X_10-1_Puma.jpg"/>
          <p:cNvPicPr>
            <a:picLocks noChangeAspect="1"/>
          </p:cNvPicPr>
          <p:nvPr/>
        </p:nvPicPr>
        <p:blipFill>
          <a:blip r:embed="rId2">
            <a:extLst/>
          </a:blip>
          <a:stretch>
            <a:fillRect/>
          </a:stretch>
        </p:blipFill>
        <p:spPr>
          <a:xfrm>
            <a:off x="13805548" y="800410"/>
            <a:ext cx="7923763" cy="5921407"/>
          </a:xfrm>
          <a:prstGeom prst="rect">
            <a:avLst/>
          </a:prstGeom>
          <a:ln w="12700">
            <a:miter lim="400000"/>
          </a:ln>
        </p:spPr>
      </p:pic>
      <p:pic>
        <p:nvPicPr>
          <p:cNvPr id="207" name="MacOSX10.jpg" descr="MacOSX10.jpg"/>
          <p:cNvPicPr>
            <a:picLocks noChangeAspect="1"/>
          </p:cNvPicPr>
          <p:nvPr/>
        </p:nvPicPr>
        <p:blipFill>
          <a:blip r:embed="rId3">
            <a:extLst/>
          </a:blip>
          <a:stretch>
            <a:fillRect/>
          </a:stretch>
        </p:blipFill>
        <p:spPr>
          <a:xfrm>
            <a:off x="1870967" y="865514"/>
            <a:ext cx="7721598" cy="5791198"/>
          </a:xfrm>
          <a:prstGeom prst="rect">
            <a:avLst/>
          </a:prstGeom>
          <a:ln w="12700">
            <a:miter lim="400000"/>
          </a:ln>
        </p:spPr>
      </p:pic>
      <p:pic>
        <p:nvPicPr>
          <p:cNvPr id="208" name="10.2.8-Jaguar.jpg" descr="10.2.8-Jaguar.jpg"/>
          <p:cNvPicPr>
            <a:picLocks noChangeAspect="1"/>
          </p:cNvPicPr>
          <p:nvPr/>
        </p:nvPicPr>
        <p:blipFill>
          <a:blip r:embed="rId4">
            <a:extLst/>
          </a:blip>
          <a:stretch>
            <a:fillRect/>
          </a:stretch>
        </p:blipFill>
        <p:spPr>
          <a:xfrm>
            <a:off x="1863998" y="7742035"/>
            <a:ext cx="7735535" cy="5791199"/>
          </a:xfrm>
          <a:prstGeom prst="rect">
            <a:avLst/>
          </a:prstGeom>
          <a:ln w="12700">
            <a:miter lim="400000"/>
          </a:ln>
        </p:spPr>
      </p:pic>
      <p:pic>
        <p:nvPicPr>
          <p:cNvPr id="209" name="10.3.9_Panther.jpg" descr="10.3.9_Panther.jpg"/>
          <p:cNvPicPr>
            <a:picLocks noChangeAspect="1"/>
          </p:cNvPicPr>
          <p:nvPr/>
        </p:nvPicPr>
        <p:blipFill>
          <a:blip r:embed="rId5">
            <a:extLst/>
          </a:blip>
          <a:stretch>
            <a:fillRect/>
          </a:stretch>
        </p:blipFill>
        <p:spPr>
          <a:xfrm>
            <a:off x="13906631" y="7742035"/>
            <a:ext cx="7721598" cy="5791199"/>
          </a:xfrm>
          <a:prstGeom prst="rect">
            <a:avLst/>
          </a:prstGeom>
          <a:ln w="12700">
            <a:miter lim="400000"/>
          </a:ln>
        </p:spPr>
      </p:pic>
      <p:sp>
        <p:nvSpPr>
          <p:cNvPr id="210" name="There was a start screen saver: instead of a happy Mac, the Apple logo in the form of a fruit began to be displayed."/>
          <p:cNvSpPr txBox="1"/>
          <p:nvPr/>
        </p:nvSpPr>
        <p:spPr>
          <a:xfrm rot="16200000">
            <a:off x="-1549972" y="10105291"/>
            <a:ext cx="5215538" cy="15697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4A4A4A"/>
                </a:solidFill>
              </a:defRPr>
            </a:lvl1pPr>
          </a:lstStyle>
          <a:p>
            <a:pPr/>
            <a:r>
              <a:t>There was a start screen saver: instead of a happy Mac, the Apple logo in the form of a fruit began to be displayed.</a:t>
            </a:r>
          </a:p>
        </p:txBody>
      </p:sp>
      <p:sp>
        <p:nvSpPr>
          <p:cNvPr id="211" name="Apple has decided to abandon Internet Explorer for Mac in favor of its own Safari browser."/>
          <p:cNvSpPr txBox="1"/>
          <p:nvPr/>
        </p:nvSpPr>
        <p:spPr>
          <a:xfrm rot="16200000">
            <a:off x="10067732" y="9805784"/>
            <a:ext cx="557514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Apple has decided to abandon Internet Explorer for Mac in favor of its own Safari browser.</a:t>
            </a:r>
          </a:p>
        </p:txBody>
      </p:sp>
    </p:spTree>
  </p:cSld>
  <p:clrMapOvr>
    <a:masterClrMapping/>
  </p:clrMapOvr>
  <mc:AlternateContent xmlns:mc="http://schemas.openxmlformats.org/markup-compatibility/2006">
    <mc:Choice xmlns:p14="http://schemas.microsoft.com/office/powerpoint/2010/main" Requires="p14">
      <p:transition spd="fast" advClick="1" p14:dur="700">
        <p:dissolve/>
      </p:transition>
    </mc:Choice>
    <mc:Fallback>
      <p:transition spd="fast">
        <p:fade/>
      </p:transition>
    </mc:Fallback>
  </mc:AlternateContent>
</p:sld>
</file>

<file path=ppt/theme/theme1.xml><?xml version="1.0" encoding="utf-8"?>
<a:theme xmlns:a="http://schemas.openxmlformats.org/drawingml/2006/main" xmlns:r="http://schemas.openxmlformats.org/officeDocument/2006/relationships" name="26_FeatureStory">
  <a:themeElements>
    <a:clrScheme name="26_FeatureStory">
      <a:dk1>
        <a:srgbClr val="000000"/>
      </a:dk1>
      <a:lt1>
        <a:srgbClr val="F0EBE0"/>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30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6_FeatureStory">
  <a:themeElements>
    <a:clrScheme name="26_FeatureStory">
      <a:dk1>
        <a:srgbClr val="000000"/>
      </a:dk1>
      <a:lt1>
        <a:srgbClr val="FFFFFF"/>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30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