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1"/>
  </p:normalViewPr>
  <p:slideViewPr>
    <p:cSldViewPr snapToGrid="0">
      <p:cViewPr>
        <p:scale>
          <a:sx n="103" d="100"/>
          <a:sy n="103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39A66-CCCA-3C6C-3569-AC134145F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DB698D-CA37-3BA0-39B3-C785B3817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DE002A-23EA-DE73-B7E9-EC3CD3E3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80CD-24BB-7E41-B273-749A3FED3A78}" type="datetimeFigureOut">
              <a:rPr lang="ru-BY" smtClean="0"/>
              <a:t>16.12.2024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9CEF0E-16CC-7AFC-8A02-AB2F4E53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1762B0-89FF-A7B1-D5AC-855A98C6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B5A6-08FB-8040-8E9E-41F0D9655FD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2693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5A2F6-1350-113B-8E1F-046FE50A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4F1EF2-8238-9B0F-1331-217D92225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5550F6-E786-A1AC-CDBA-C1C8568F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80CD-24BB-7E41-B273-749A3FED3A78}" type="datetimeFigureOut">
              <a:rPr lang="ru-BY" smtClean="0"/>
              <a:t>16.12.2024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38869E-DA73-51DA-4DE7-6F886AB0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58C7CC-3EE3-D2BF-0B11-81991FFD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B5A6-08FB-8040-8E9E-41F0D9655FD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8756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F959D7-2F78-741A-73F8-AF737D086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E40872-83D8-3BEA-665E-61A262AFA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AC4CFD-A7A0-5045-3378-EF661F55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80CD-24BB-7E41-B273-749A3FED3A78}" type="datetimeFigureOut">
              <a:rPr lang="ru-BY" smtClean="0"/>
              <a:t>16.12.2024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A6DA9D-C38F-A957-2C63-4DC9100D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E0BA7B-424D-86B2-3D48-C67A3891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B5A6-08FB-8040-8E9E-41F0D9655FD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8338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34082-8BB9-BCE8-858D-5FB476224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EE0FA1-6B46-619A-74FE-39B7B58D5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AC2F60-9A66-4E0A-A0BC-10074A4E3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80CD-24BB-7E41-B273-749A3FED3A78}" type="datetimeFigureOut">
              <a:rPr lang="ru-BY" smtClean="0"/>
              <a:t>16.12.2024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0450EB-1182-3503-A0ED-5B8225C5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CF3FCC-19A6-DBFE-2DC3-D4BC9508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B5A6-08FB-8040-8E9E-41F0D9655FD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3307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4C832-C5F4-5EED-B703-28C0A247E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B9692A-7AF5-1D9D-344A-CA9659E1A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AD41ED-4878-868F-228D-1244D4C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80CD-24BB-7E41-B273-749A3FED3A78}" type="datetimeFigureOut">
              <a:rPr lang="ru-BY" smtClean="0"/>
              <a:t>16.12.2024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512D31-655F-0F8E-E202-A09BAAC75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DB348-CD7F-5DF6-90CE-56B2C858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B5A6-08FB-8040-8E9E-41F0D9655FD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8769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31B268-9D15-7503-417C-D62E9866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1ADB25-D2DE-0DFE-5DC4-50543C6F6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FB1E88-1415-7E42-3A2E-F8F9FC228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A1E0B3-E59D-BC56-2FC9-5B69E0A37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80CD-24BB-7E41-B273-749A3FED3A78}" type="datetimeFigureOut">
              <a:rPr lang="ru-BY" smtClean="0"/>
              <a:t>16.12.2024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701F1F-954E-9F6F-51D8-E899E3DE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2D8A1B-424B-4EFE-50C7-1AB1277A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B5A6-08FB-8040-8E9E-41F0D9655FD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3093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6CD14-E744-DEC8-ECD4-9A7F2D14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2DB7D2-EF5D-00D9-FF8C-64ACEA01C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960447-02E2-CE7F-941B-06D4A44D0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87A104D-033B-0343-9927-686771673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7EE7FAA-6254-1B71-48C4-0B47F4394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93C90C4-29B3-D62D-C785-E116F1E6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80CD-24BB-7E41-B273-749A3FED3A78}" type="datetimeFigureOut">
              <a:rPr lang="ru-BY" smtClean="0"/>
              <a:t>16.12.2024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E412B10-BA94-2C97-38D3-DF97DABA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F772F76-9E15-525B-886F-6249A9B7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B5A6-08FB-8040-8E9E-41F0D9655FD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4028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1F1CE-30D6-123A-9EC9-9B6C201E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2D8EE88-A507-E685-CA0A-A9C6CA30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80CD-24BB-7E41-B273-749A3FED3A78}" type="datetimeFigureOut">
              <a:rPr lang="ru-BY" smtClean="0"/>
              <a:t>16.12.2024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57D6E0-4288-0F76-1642-70613FCAE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69F724-075C-C305-B3D6-6F5F1D6A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B5A6-08FB-8040-8E9E-41F0D9655FD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3619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98BC30D-5815-AE85-E8B6-00E5A0640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80CD-24BB-7E41-B273-749A3FED3A78}" type="datetimeFigureOut">
              <a:rPr lang="ru-BY" smtClean="0"/>
              <a:t>16.12.2024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920601-CBF4-88CC-14A5-618AC51E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4A7EC88-25C3-4CA8-F2B5-5F525585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B5A6-08FB-8040-8E9E-41F0D9655FD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2716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04F52D-33EA-BCB3-8DA6-8E47BCA7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242115-32F0-4A0D-408D-93AF9F20C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111A84-0DC5-257B-6D17-726217C13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3C3770-607A-5B70-CE2A-96C06C7B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80CD-24BB-7E41-B273-749A3FED3A78}" type="datetimeFigureOut">
              <a:rPr lang="ru-BY" smtClean="0"/>
              <a:t>16.12.2024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C7CD60-9DF5-B527-F8B6-92C8C2C4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9F0275-9FBE-55DA-961D-8E05ADAB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B5A6-08FB-8040-8E9E-41F0D9655FD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1457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E5D71-CE72-3BF2-FD10-209A7518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E782EB3-C591-2A55-E8F3-106C11F54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48B042-74EC-A6E1-99BC-6A81F512E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3AC3D1-8790-0F30-4638-1AA96DCF7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80CD-24BB-7E41-B273-749A3FED3A78}" type="datetimeFigureOut">
              <a:rPr lang="ru-BY" smtClean="0"/>
              <a:t>16.12.2024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73FD31-5DED-0936-70B2-50BDC90E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5FF2FC-B972-696F-250D-0C864C0A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B5A6-08FB-8040-8E9E-41F0D9655FD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2287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24FBA-1011-3498-7ADF-0842F48B9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ACEF66-AF8F-AFCC-9958-63693D72B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F8C3CC-84C2-5C4D-05CB-F16627DFF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680CD-24BB-7E41-B273-749A3FED3A78}" type="datetimeFigureOut">
              <a:rPr lang="ru-BY" smtClean="0"/>
              <a:t>16.12.2024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C8F497-5889-FD9B-5E42-8997723C7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581C5F-239C-0918-16CA-84D24156B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2B5A6-08FB-8040-8E9E-41F0D9655FD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2812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90BC6-A5FF-A554-9CE1-945DC75B6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076" y="219632"/>
            <a:ext cx="9144000" cy="2387600"/>
          </a:xfrm>
        </p:spPr>
        <p:txBody>
          <a:bodyPr>
            <a:normAutofit/>
          </a:bodyPr>
          <a:lstStyle/>
          <a:p>
            <a:r>
              <a:rPr lang="ru-BY" sz="3200" b="1" kern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АГРЕГАТОР ЗАПРОСОВ С ЕСТЕСТВЕННОГО ЯЗЫКА: КЛИЕНТСКАЯ ЧАСТЬ</a:t>
            </a:r>
            <a:endParaRPr lang="ru-BY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1D0DF9-62C7-8BD4-BEF7-CFE4484AD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7406" y="3429000"/>
            <a:ext cx="8938054" cy="3209368"/>
          </a:xfrm>
        </p:spPr>
        <p:txBody>
          <a:bodyPr>
            <a:normAutofit/>
          </a:bodyPr>
          <a:lstStyle/>
          <a:p>
            <a:endParaRPr lang="ru-BY" dirty="0"/>
          </a:p>
          <a:p>
            <a:endParaRPr lang="ru-BY" dirty="0"/>
          </a:p>
          <a:p>
            <a:pPr marL="3151505"/>
            <a:br>
              <a:rPr lang="ru-BY" dirty="0"/>
            </a:br>
            <a:r>
              <a:rPr lang="ru-RU" sz="2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Аладко</a:t>
            </a:r>
            <a:r>
              <a:rPr lang="ru-RU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Анастасии Дмитриевны</a:t>
            </a:r>
            <a:endParaRPr lang="ru-BY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151505"/>
            <a:r>
              <a:rPr lang="ru-RU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обучающейся 3 курса 12 группы</a:t>
            </a:r>
            <a:endParaRPr lang="ru-BY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151505"/>
            <a:r>
              <a:rPr lang="ru-RU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специальности «Прикладная информатика»</a:t>
            </a:r>
            <a:endParaRPr lang="ru-BY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BA93B-EC14-5753-5533-A1510B488BC5}"/>
              </a:ext>
            </a:extLst>
          </p:cNvPr>
          <p:cNvSpPr txBox="1"/>
          <p:nvPr/>
        </p:nvSpPr>
        <p:spPr>
          <a:xfrm>
            <a:off x="3050061" y="3198167"/>
            <a:ext cx="6098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BY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Курсов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ой проект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582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CCD53E-954E-246C-1A4E-9BFF807892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7"/>
          <a:stretch/>
        </p:blipFill>
        <p:spPr bwMode="auto">
          <a:xfrm>
            <a:off x="1522107" y="269796"/>
            <a:ext cx="9147785" cy="63184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78474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61E669-2021-763B-8EFE-215B9F4EC2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404" y="240471"/>
            <a:ext cx="9473192" cy="63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76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7C8CE5-7141-E5DC-4498-06F817B6D5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64" y="549325"/>
            <a:ext cx="10611471" cy="575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66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04DF67-78B2-10E2-489C-0D6B4124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CF510A-F191-F5A7-D0FF-D8AC9D20D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764"/>
            <a:ext cx="10515600" cy="4449042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 дизайн для </a:t>
            </a:r>
            <a:r>
              <a:rPr lang="ru-BY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системы-агрегатора.</a:t>
            </a:r>
          </a:p>
          <a:p>
            <a:pPr marL="457200" indent="-457200">
              <a:buFont typeface="+mj-lt"/>
              <a:buAutoNum type="arabicPeriod"/>
            </a:pPr>
            <a:endParaRPr lang="ru-BY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BY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 и интегрирован в систему пользотельский интерфейс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BY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Выполнено оформление страницы с помощью SCSS и её сборка с помощью Parcel.</a:t>
            </a:r>
          </a:p>
          <a:p>
            <a:pPr marL="457200" indent="-457200">
              <a:buFont typeface="+mj-lt"/>
              <a:buAutoNum type="arabicPeriod"/>
            </a:pPr>
            <a:endParaRPr lang="ru-BY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BY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Налажено взаимодействие между пользовательским интерфейсом и сервером посредством </a:t>
            </a:r>
            <a:r>
              <a:rPr lang="ru-BY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</a:t>
            </a:r>
            <a:r>
              <a:rPr lang="ru-BY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HTTP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POST-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запросов для обработки и получения ответа на поставленную задачу.</a:t>
            </a:r>
          </a:p>
          <a:p>
            <a:pPr marL="457200" indent="-457200">
              <a:buFont typeface="+mj-lt"/>
              <a:buAutoNum type="arabicPeriod"/>
            </a:pP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025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268345E-5978-0646-9DCD-249D5B128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 удобный способ передачи данных от клиента к серверу и от сервера к клиенту, используя формат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JSON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457200" indent="-457200">
              <a:buFont typeface="+mj-lt"/>
              <a:buAutoNum type="arabicPeriod" startAt="5"/>
            </a:pP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ru-BY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Реализована возможность взаимодействия пользователя с системой, отправления запросов и получения результатов в реальном времени в диалоговом формате.</a:t>
            </a:r>
          </a:p>
          <a:p>
            <a:pPr marL="457200" indent="-457200">
              <a:buFont typeface="+mj-lt"/>
              <a:buAutoNum type="arabicPeriod" startAt="5"/>
            </a:pPr>
            <a:endParaRPr lang="ru-BY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ru-BY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Формат ответа может быть либо в текстовом виде с использованием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Markdown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либо в виде изображения.</a:t>
            </a:r>
            <a:endParaRPr lang="ru-BY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975815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9E71DF-B259-6B29-2969-FF9AC301B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65" y="2600249"/>
            <a:ext cx="11046940" cy="1657501"/>
          </a:xfrm>
        </p:spPr>
        <p:txBody>
          <a:bodyPr>
            <a:noAutofit/>
          </a:bodyPr>
          <a:lstStyle/>
          <a:p>
            <a:r>
              <a:rPr lang="ru-RU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BY" sz="6600" dirty="0"/>
          </a:p>
        </p:txBody>
      </p:sp>
    </p:spTree>
    <p:extLst>
      <p:ext uri="{BB962C8B-B14F-4D97-AF65-F5344CB8AC3E}">
        <p14:creationId xmlns:p14="http://schemas.microsoft.com/office/powerpoint/2010/main" val="295537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214FFE-6CF0-8FED-7147-7D6E9B84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ВЕБ-САЙТА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E1DD9E-9CFB-365E-261B-5EC7C86B7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ts val="2880"/>
              </a:lnSpc>
              <a:buFont typeface="+mj-lt"/>
              <a:buAutoNum type="arabicPeriod"/>
            </a:pPr>
            <a:r>
              <a:rPr lang="ru-BY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Главная задача веб-дизайна — сделать взаимодействие пользователя с сайтом лёгким и приятным. </a:t>
            </a:r>
            <a:endParaRPr lang="ru-B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ts val="2880"/>
              </a:lnSpc>
              <a:buFont typeface="+mj-lt"/>
              <a:buAutoNum type="arabicPeriod"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ts val="2880"/>
              </a:lnSpc>
              <a:buFont typeface="+mj-lt"/>
              <a:buAutoNum type="arabicPeriod"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ts val="2880"/>
              </a:lnSpc>
              <a:buFont typeface="+mj-lt"/>
              <a:buAutoNum type="arabicPeriod"/>
            </a:pPr>
            <a:r>
              <a:rPr lang="ru-BY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Веб-дизайн включает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ts val="2880"/>
              </a:lnSpc>
            </a:pPr>
            <a:r>
              <a:rPr lang="ru-BY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оформление контента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ts val="2880"/>
              </a:lnSpc>
            </a:pPr>
            <a:r>
              <a:rPr lang="ru-BY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использование графических элементов на странице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lnSpc>
                <a:spcPts val="2880"/>
              </a:lnSpc>
              <a:buNone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ts val="2880"/>
              </a:lnSpc>
              <a:buNone/>
            </a:pPr>
            <a:endParaRPr lang="ru-BY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28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3B1AB0-4DD3-46A4-53B1-77378CCA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ВЕБ-САЙТА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73B6E3-00D2-72B7-A035-CAF8352DC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952"/>
            <a:ext cx="10515600" cy="47806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BY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Figma — это современный облачный инструмент, предназначенный для совместной работы над дизайном и проектированием интерфейсов</a:t>
            </a:r>
            <a:r>
              <a:rPr lang="ru-BY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Figma:</a:t>
            </a:r>
            <a:endParaRPr lang="ru-BY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ru-BY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ускоряет процесс разработки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r>
              <a:rPr lang="ru-BY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ru-BY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делает инструмент доступным как для новичков, так и для профессионалов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lvl="1"/>
            <a:r>
              <a:rPr lang="ru-BY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снижает затраты, благодаря своей облачной архитектуре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lvl="1"/>
            <a:r>
              <a:rPr lang="ru-BY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упрощает процессы проектирования и предоставляет мощные инструменты для создания качественных продуктов.</a:t>
            </a:r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357583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7092C9C6-C1CF-1874-15A8-7AC39A01B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"/>
          <a:stretch/>
        </p:blipFill>
        <p:spPr>
          <a:xfrm>
            <a:off x="1329990" y="345467"/>
            <a:ext cx="9532020" cy="616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1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64D54E-00DC-00BB-3058-D7DC88E0D7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t="440" r="424" b="669"/>
          <a:stretch/>
        </p:blipFill>
        <p:spPr>
          <a:xfrm>
            <a:off x="1323975" y="327184"/>
            <a:ext cx="9544050" cy="620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3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976976-4796-3633-13C1-EFEFF34DE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663" y="383819"/>
            <a:ext cx="3114674" cy="609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82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5C654-7B37-C634-080C-4C31C1AAA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ПРОЕКТА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B68E88F-FC96-50CA-2AA4-A7EE3A9AC1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620" b="46546"/>
          <a:stretch/>
        </p:blipFill>
        <p:spPr>
          <a:xfrm>
            <a:off x="3354387" y="-2236788"/>
            <a:ext cx="2082800" cy="872966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5FC9FA-AEE2-1655-6BE8-2ADFB0F95C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10"/>
          <a:stretch/>
        </p:blipFill>
        <p:spPr>
          <a:xfrm>
            <a:off x="6754815" y="1974782"/>
            <a:ext cx="2082800" cy="42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16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05CAE-7933-89C1-612A-49EB9B78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СОЗДАНИЮ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01DE6A-B95C-C98D-7F22-86A6CCD1B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ru-BY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редварительная сборка всех необходимых файлов (HTML, CSS, JS) перед запуском сервера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BY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Шаблон основной страницы должен включать:</a:t>
            </a:r>
          </a:p>
          <a:p>
            <a:pPr lvl="2"/>
            <a:r>
              <a:rPr lang="ru-BY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ru-BY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бласть для отображения сообщений пользователя и ответов системы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lvl="2"/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ф</a:t>
            </a:r>
            <a:r>
              <a:rPr lang="ru-BY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орм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</a:t>
            </a:r>
            <a:r>
              <a:rPr lang="ru-BY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ввода для запросов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lvl="2"/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</a:t>
            </a:r>
            <a:r>
              <a:rPr lang="ru-BY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бработка мультимедийных данных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823238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E36CB5-AAF8-3726-C03C-93AF8114A3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93" y="333852"/>
            <a:ext cx="10410413" cy="619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93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271</Words>
  <Application>Microsoft Macintosh PowerPoint</Application>
  <PresentationFormat>Широкоэкранный</PresentationFormat>
  <Paragraphs>44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АГРЕГАТОР ЗАПРОСОВ С ЕСТЕСТВЕННОГО ЯЗЫКА: КЛИЕНТСКАЯ ЧАСТЬ</vt:lpstr>
      <vt:lpstr>ДИЗАЙН ВЕБ-САЙТА</vt:lpstr>
      <vt:lpstr>ДИЗАЙН ВЕБ-САЙТА</vt:lpstr>
      <vt:lpstr>Презентация PowerPoint</vt:lpstr>
      <vt:lpstr>Презентация PowerPoint</vt:lpstr>
      <vt:lpstr>Презентация PowerPoint</vt:lpstr>
      <vt:lpstr>СТРУКТУРА ПРОЕКТА</vt:lpstr>
      <vt:lpstr>ТРЕБОВАНИЯ К СОЗДАНИЮ САЙТА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АГРЕГАТОР ЗАПРОСОВ С ЕСТЕСТВЕННОГО ЯЗЫКА: КЛИЕНТСКАЯ ЧАСТЬ</dc:title>
  <dc:creator>375333348449</dc:creator>
  <cp:lastModifiedBy>375333348449</cp:lastModifiedBy>
  <cp:revision>31</cp:revision>
  <dcterms:created xsi:type="dcterms:W3CDTF">2024-12-15T19:06:04Z</dcterms:created>
  <dcterms:modified xsi:type="dcterms:W3CDTF">2024-12-16T23:02:07Z</dcterms:modified>
</cp:coreProperties>
</file>