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1" r:id="rId6"/>
    <p:sldId id="262" r:id="rId7"/>
    <p:sldId id="263" r:id="rId8"/>
    <p:sldId id="264" r:id="rId9"/>
    <p:sldId id="265" r:id="rId10"/>
    <p:sldId id="266" r:id="rId11"/>
    <p:sldId id="267" r:id="rId12"/>
    <p:sldId id="297" r:id="rId13"/>
    <p:sldId id="306" r:id="rId14"/>
    <p:sldId id="270" r:id="rId15"/>
    <p:sldId id="298" r:id="rId16"/>
    <p:sldId id="299" r:id="rId17"/>
    <p:sldId id="300" r:id="rId18"/>
    <p:sldId id="301" r:id="rId19"/>
    <p:sldId id="273" r:id="rId20"/>
    <p:sldId id="274" r:id="rId21"/>
    <p:sldId id="308" r:id="rId22"/>
    <p:sldId id="278" r:id="rId23"/>
    <p:sldId id="283" r:id="rId24"/>
    <p:sldId id="303" r:id="rId25"/>
    <p:sldId id="285" r:id="rId26"/>
  </p:sldIdLst>
  <p:sldSz cx="9144000" cy="5143500" type="screen16x9"/>
  <p:notesSz cx="6858000" cy="9144000"/>
  <p:embeddedFontLst>
    <p:embeddedFont>
      <p:font typeface="Arial Rounded MT Bold" panose="020F0704030504030204" pitchFamily="34" charset="0"/>
      <p:regular r:id="rId28"/>
    </p:embeddedFont>
    <p:embeddedFont>
      <p:font typeface="Calibri" panose="020F0502020204030204" pitchFamily="34" charset="0"/>
      <p:regular r:id="rId29"/>
      <p:bold r:id="rId30"/>
      <p:italic r:id="rId31"/>
      <p:boldItalic r:id="rId32"/>
    </p:embeddedFont>
    <p:embeddedFont>
      <p:font typeface="Comic Sans MS" panose="030F0702030302020204" pitchFamily="66" charset="0"/>
      <p:regular r:id="rId33"/>
      <p:bold r:id="rId34"/>
      <p:italic r:id="rId35"/>
      <p:boldItalic r:id="rId36"/>
    </p:embeddedFont>
    <p:embeddedFont>
      <p:font typeface="Fira Sans Extra Condensed Medium" panose="020B0604020202020204" charset="0"/>
      <p:regular r:id="rId37"/>
      <p:bold r:id="rId38"/>
      <p:italic r:id="rId39"/>
      <p:boldItalic r:id="rId40"/>
    </p:embeddedFont>
    <p:embeddedFont>
      <p:font typeface="Gill Sans" panose="020B0604020202020204" charset="0"/>
      <p:regular r:id="rId41"/>
      <p:bold r:id="rId42"/>
    </p:embeddedFont>
    <p:embeddedFont>
      <p:font typeface="Noto Sans" panose="020B0502040504020204" pitchFamily="34"/>
      <p:regular r:id="rId43"/>
      <p:bold r:id="rId44"/>
      <p:italic r:id="rId45"/>
      <p:boldItalic r:id="rId46"/>
    </p:embeddedFont>
    <p:embeddedFont>
      <p:font typeface="Open Sans" panose="020B0606030504020204" pitchFamily="34"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55">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5" roundtripDataSignature="AMtx7mjGREjkXGWuhw46MX8P+CyKiqcj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FF1891-4B9D-4DAC-A912-8FF6993088E1}">
  <a:tblStyle styleId="{24FF1891-4B9D-4DAC-A912-8FF6993088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95" d="100"/>
          <a:sy n="95" d="100"/>
        </p:scale>
        <p:origin x="606" y="96"/>
      </p:cViewPr>
      <p:guideLst>
        <p:guide orient="horz" pos="185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66"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10" Type="http://schemas.openxmlformats.org/officeDocument/2006/relationships/slide" Target="slides/slide9.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6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909054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263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1">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a:solidFill>
                <a:srgbClr val="21252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8317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25778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286072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dd30055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45dd30055c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99789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dd30055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45dd30055c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109061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dd30055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45dd30055c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313036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dd30055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45dd30055c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422513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746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45dd30055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45dd30055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054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45dd30055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45dd30055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30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a:p>
            <a:pPr marL="457200" lvl="0" indent="-22860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Char char="●"/>
            </a:pPr>
            <a:r>
              <a:rPr lang="fr-FR"/>
              <a:t>This is the plan ,J’ll start with a litlle introduction</a:t>
            </a:r>
            <a:endParaRPr/>
          </a:p>
          <a:p>
            <a:pPr marL="457200" lvl="0" indent="-298450" algn="l" rtl="0">
              <a:lnSpc>
                <a:spcPct val="100000"/>
              </a:lnSpc>
              <a:spcBef>
                <a:spcPts val="0"/>
              </a:spcBef>
              <a:spcAft>
                <a:spcPts val="0"/>
              </a:spcAft>
              <a:buSzPts val="1100"/>
              <a:buChar char="●"/>
            </a:pPr>
            <a:r>
              <a:rPr lang="fr-FR"/>
              <a:t> ,Then I will talk about how the process BI works </a:t>
            </a:r>
            <a:endParaRPr/>
          </a:p>
          <a:p>
            <a:pPr marL="457200" lvl="0" indent="-298450" algn="l" rtl="0">
              <a:lnSpc>
                <a:spcPct val="100000"/>
              </a:lnSpc>
              <a:spcBef>
                <a:spcPts val="0"/>
              </a:spcBef>
              <a:spcAft>
                <a:spcPts val="0"/>
              </a:spcAft>
              <a:buSzPts val="1100"/>
              <a:buChar char="●"/>
            </a:pPr>
            <a:r>
              <a:rPr lang="fr-FR"/>
              <a:t>After that , I ‘m going to identify the best way to develop a BI strategy </a:t>
            </a:r>
            <a:endParaRPr/>
          </a:p>
          <a:p>
            <a:pPr marL="457200" lvl="0" indent="-298450" algn="l" rtl="0">
              <a:lnSpc>
                <a:spcPct val="100000"/>
              </a:lnSpc>
              <a:spcBef>
                <a:spcPts val="0"/>
              </a:spcBef>
              <a:spcAft>
                <a:spcPts val="0"/>
              </a:spcAft>
              <a:buSzPts val="1100"/>
              <a:buChar char="●"/>
            </a:pPr>
            <a:r>
              <a:rPr lang="fr-FR"/>
              <a:t>Later,we’ll mension /to quote the importance and the BI Tools</a:t>
            </a:r>
            <a:endParaRPr/>
          </a:p>
          <a:p>
            <a:pPr marL="457200" lvl="0" indent="-298450" algn="l" rtl="0">
              <a:lnSpc>
                <a:spcPct val="100000"/>
              </a:lnSpc>
              <a:spcBef>
                <a:spcPts val="0"/>
              </a:spcBef>
              <a:spcAft>
                <a:spcPts val="0"/>
              </a:spcAft>
              <a:buSzPts val="1100"/>
              <a:buChar char="●"/>
            </a:pPr>
            <a:r>
              <a:rPr lang="fr-FR"/>
              <a:t>After that the areas of applications ,</a:t>
            </a:r>
            <a:endParaRPr/>
          </a:p>
          <a:p>
            <a:pPr marL="457200" lvl="0" indent="-298450" algn="l" rtl="0">
              <a:lnSpc>
                <a:spcPct val="100000"/>
              </a:lnSpc>
              <a:spcBef>
                <a:spcPts val="0"/>
              </a:spcBef>
              <a:spcAft>
                <a:spcPts val="0"/>
              </a:spcAft>
              <a:buSzPts val="1100"/>
              <a:buChar char="●"/>
            </a:pPr>
            <a:r>
              <a:rPr lang="fr-FR"/>
              <a:t>And I’ll conclude with a conclusion</a:t>
            </a:r>
            <a:endParaRPr/>
          </a:p>
          <a:p>
            <a:pPr marL="457200" lvl="0" indent="-22860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316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768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118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dd30055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45dd30055c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752532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97391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43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320862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5dd30055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45dd30055c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511557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5dd3005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45dd30055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885791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621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080215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5dd30055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45dd30055c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74062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1"/>
          <p:cNvSpPr txBox="1">
            <a:spLocks noGrp="1"/>
          </p:cNvSpPr>
          <p:nvPr>
            <p:ph type="ctrTitle"/>
          </p:nvPr>
        </p:nvSpPr>
        <p:spPr>
          <a:xfrm>
            <a:off x="5184300" y="1473713"/>
            <a:ext cx="3300900" cy="1535700"/>
          </a:xfrm>
          <a:prstGeom prst="rect">
            <a:avLst/>
          </a:prstGeom>
          <a:noFill/>
          <a:ln>
            <a:noFill/>
          </a:ln>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1"/>
          <p:cNvSpPr txBox="1">
            <a:spLocks noGrp="1"/>
          </p:cNvSpPr>
          <p:nvPr>
            <p:ph type="subTitle" idx="1"/>
          </p:nvPr>
        </p:nvSpPr>
        <p:spPr>
          <a:xfrm>
            <a:off x="5472760" y="2974989"/>
            <a:ext cx="2723700" cy="69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flipH="1">
            <a:off x="674800" y="1555775"/>
            <a:ext cx="2070300" cy="848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7" name="Google Shape;47;p31"/>
          <p:cNvSpPr txBox="1">
            <a:spLocks noGrp="1"/>
          </p:cNvSpPr>
          <p:nvPr>
            <p:ph type="subTitle" idx="1"/>
          </p:nvPr>
        </p:nvSpPr>
        <p:spPr>
          <a:xfrm flipH="1">
            <a:off x="660325" y="2472925"/>
            <a:ext cx="2070300" cy="111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673375" y="1492063"/>
            <a:ext cx="2484300" cy="848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50" name="Google Shape;50;p32"/>
          <p:cNvSpPr txBox="1">
            <a:spLocks noGrp="1"/>
          </p:cNvSpPr>
          <p:nvPr>
            <p:ph type="subTitle" idx="1"/>
          </p:nvPr>
        </p:nvSpPr>
        <p:spPr>
          <a:xfrm>
            <a:off x="658800" y="2449313"/>
            <a:ext cx="2513400" cy="120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con título 1">
  <p:cSld name="TITLE_1">
    <p:spTree>
      <p:nvGrpSpPr>
        <p:cNvPr id="1" name="Shape 51"/>
        <p:cNvGrpSpPr/>
        <p:nvPr/>
      </p:nvGrpSpPr>
      <p:grpSpPr>
        <a:xfrm>
          <a:off x="0" y="0"/>
          <a:ext cx="0" cy="0"/>
          <a:chOff x="0" y="0"/>
          <a:chExt cx="0" cy="0"/>
        </a:xfrm>
      </p:grpSpPr>
      <p:sp>
        <p:nvSpPr>
          <p:cNvPr id="52" name="Google Shape;52;p3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3" name="Google Shape;53;p3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2"/>
          <p:cNvSpPr txBox="1">
            <a:spLocks noGrp="1"/>
          </p:cNvSpPr>
          <p:nvPr>
            <p:ph type="title"/>
          </p:nvPr>
        </p:nvSpPr>
        <p:spPr>
          <a:xfrm>
            <a:off x="2857489" y="536650"/>
            <a:ext cx="3429000" cy="481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24"/>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24"/>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5"/>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4" name="Google Shape;4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20"/>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34343"/>
              </a:buClr>
              <a:buSzPts val="1800"/>
              <a:buFont typeface="Roboto"/>
              <a:buChar char="●"/>
              <a:defRPr sz="1800" b="0" i="0" u="none" strike="noStrike" cap="none">
                <a:solidFill>
                  <a:srgbClr val="434343"/>
                </a:solidFill>
                <a:latin typeface="Roboto"/>
                <a:ea typeface="Roboto"/>
                <a:cs typeface="Roboto"/>
                <a:sym typeface="Roboto"/>
              </a:defRPr>
            </a:lvl1pPr>
            <a:lvl2pPr marL="914400" marR="0" lvl="1" indent="-317500" algn="l" rtl="0">
              <a:lnSpc>
                <a:spcPct val="115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2pPr>
            <a:lvl3pPr marL="1371600" marR="0" lvl="2" indent="-317500" algn="l" rtl="0">
              <a:lnSpc>
                <a:spcPct val="115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3pPr>
            <a:lvl4pPr marL="1828800" marR="0" lvl="3" indent="-317500" algn="l" rtl="0">
              <a:lnSpc>
                <a:spcPct val="115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4pPr>
            <a:lvl5pPr marL="2286000" marR="0" lvl="4" indent="-317500" algn="l" rtl="0">
              <a:lnSpc>
                <a:spcPct val="115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5pPr>
            <a:lvl6pPr marL="2743200" marR="0" lvl="5" indent="-317500" algn="l" rtl="0">
              <a:lnSpc>
                <a:spcPct val="115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6pPr>
            <a:lvl7pPr marL="3200400" marR="0" lvl="6" indent="-317500" algn="l" rtl="0">
              <a:lnSpc>
                <a:spcPct val="115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7pPr>
            <a:lvl8pPr marL="3657600" marR="0" lvl="7" indent="-317500" algn="l" rtl="0">
              <a:lnSpc>
                <a:spcPct val="115000"/>
              </a:lnSpc>
              <a:spcBef>
                <a:spcPts val="1600"/>
              </a:spcBef>
              <a:spcAft>
                <a:spcPts val="0"/>
              </a:spcAft>
              <a:buClr>
                <a:srgbClr val="434343"/>
              </a:buClr>
              <a:buSzPts val="1400"/>
              <a:buFont typeface="Roboto"/>
              <a:buChar char="○"/>
              <a:defRPr sz="1400" b="0" i="0" u="none" strike="noStrike" cap="none">
                <a:solidFill>
                  <a:srgbClr val="434343"/>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434343"/>
              </a:buClr>
              <a:buSzPts val="1400"/>
              <a:buFont typeface="Roboto"/>
              <a:buChar char="■"/>
              <a:defRPr sz="1400" b="0" i="0" u="none" strike="noStrike" cap="none">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4318496" y="2328063"/>
            <a:ext cx="4389300" cy="12543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fr-FR" sz="2400" dirty="0">
                <a:solidFill>
                  <a:srgbClr val="29435C"/>
                </a:solidFill>
              </a:rPr>
              <a:t>Conception et Développement d'une Application Web d’</a:t>
            </a:r>
            <a:r>
              <a:rPr lang="fr-FR" sz="2400" dirty="0" err="1">
                <a:solidFill>
                  <a:srgbClr val="29435C"/>
                </a:solidFill>
              </a:rPr>
              <a:t>evaluation</a:t>
            </a:r>
            <a:r>
              <a:rPr lang="fr-FR" sz="2400" dirty="0">
                <a:solidFill>
                  <a:srgbClr val="29435C"/>
                </a:solidFill>
              </a:rPr>
              <a:t> des CVE</a:t>
            </a:r>
          </a:p>
        </p:txBody>
      </p:sp>
      <p:sp>
        <p:nvSpPr>
          <p:cNvPr id="60" name="Google Shape;60;p1"/>
          <p:cNvSpPr/>
          <p:nvPr/>
        </p:nvSpPr>
        <p:spPr>
          <a:xfrm rot="-734058">
            <a:off x="3003428" y="2278014"/>
            <a:ext cx="711057" cy="710978"/>
          </a:xfrm>
          <a:custGeom>
            <a:avLst/>
            <a:gdLst/>
            <a:ahLst/>
            <a:cxnLst/>
            <a:rect l="l" t="t" r="r" b="b"/>
            <a:pathLst>
              <a:path w="9016" h="9015" extrusionOk="0">
                <a:moveTo>
                  <a:pt x="1" y="0"/>
                </a:moveTo>
                <a:cubicBezTo>
                  <a:pt x="1" y="4968"/>
                  <a:pt x="4043" y="9012"/>
                  <a:pt x="9010" y="9015"/>
                </a:cubicBezTo>
                <a:lnTo>
                  <a:pt x="9010" y="9015"/>
                </a:lnTo>
                <a:lnTo>
                  <a:pt x="9010" y="5685"/>
                </a:lnTo>
                <a:cubicBezTo>
                  <a:pt x="5878" y="5685"/>
                  <a:pt x="3325" y="3137"/>
                  <a:pt x="3325" y="0"/>
                </a:cubicBezTo>
                <a:close/>
                <a:moveTo>
                  <a:pt x="9010" y="9015"/>
                </a:moveTo>
                <a:lnTo>
                  <a:pt x="9010" y="9015"/>
                </a:lnTo>
                <a:lnTo>
                  <a:pt x="9015" y="9015"/>
                </a:lnTo>
                <a:cubicBezTo>
                  <a:pt x="9014" y="9015"/>
                  <a:pt x="9012" y="9015"/>
                  <a:pt x="9010" y="9015"/>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2581414" y="806472"/>
            <a:ext cx="711069" cy="710596"/>
          </a:xfrm>
          <a:custGeom>
            <a:avLst/>
            <a:gdLst/>
            <a:ahLst/>
            <a:cxnLst/>
            <a:rect l="l" t="t" r="r" b="b"/>
            <a:pathLst>
              <a:path w="9016" h="9010" extrusionOk="0">
                <a:moveTo>
                  <a:pt x="1" y="1"/>
                </a:moveTo>
                <a:lnTo>
                  <a:pt x="1" y="3325"/>
                </a:lnTo>
                <a:cubicBezTo>
                  <a:pt x="3138" y="3325"/>
                  <a:pt x="5686" y="5878"/>
                  <a:pt x="5686" y="9010"/>
                </a:cubicBezTo>
                <a:lnTo>
                  <a:pt x="9015" y="9010"/>
                </a:lnTo>
                <a:cubicBezTo>
                  <a:pt x="9015" y="4046"/>
                  <a:pt x="4970" y="1"/>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1212723" y="2644244"/>
            <a:ext cx="710991" cy="710991"/>
          </a:xfrm>
          <a:custGeom>
            <a:avLst/>
            <a:gdLst/>
            <a:ahLst/>
            <a:cxnLst/>
            <a:rect l="l" t="t" r="r" b="b"/>
            <a:pathLst>
              <a:path w="9015" h="9015" extrusionOk="0">
                <a:moveTo>
                  <a:pt x="0" y="0"/>
                </a:moveTo>
                <a:cubicBezTo>
                  <a:pt x="0" y="4970"/>
                  <a:pt x="4045" y="9015"/>
                  <a:pt x="9015" y="9015"/>
                </a:cubicBezTo>
                <a:lnTo>
                  <a:pt x="9015" y="5685"/>
                </a:lnTo>
                <a:cubicBezTo>
                  <a:pt x="5878" y="5685"/>
                  <a:pt x="3330" y="3137"/>
                  <a:pt x="333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rot="-734058">
            <a:off x="2447118" y="2857819"/>
            <a:ext cx="710978" cy="710584"/>
          </a:xfrm>
          <a:custGeom>
            <a:avLst/>
            <a:gdLst/>
            <a:ahLst/>
            <a:cxnLst/>
            <a:rect l="l" t="t" r="r" b="b"/>
            <a:pathLst>
              <a:path w="9015" h="9010" extrusionOk="0">
                <a:moveTo>
                  <a:pt x="0" y="1"/>
                </a:moveTo>
                <a:lnTo>
                  <a:pt x="0" y="3325"/>
                </a:lnTo>
                <a:cubicBezTo>
                  <a:pt x="3137" y="3325"/>
                  <a:pt x="5685" y="5878"/>
                  <a:pt x="5685" y="9010"/>
                </a:cubicBezTo>
                <a:lnTo>
                  <a:pt x="9015" y="9010"/>
                </a:lnTo>
                <a:cubicBezTo>
                  <a:pt x="9015" y="4046"/>
                  <a:pt x="4970" y="1"/>
                  <a:pt x="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12" y="1934125"/>
            <a:ext cx="2632124" cy="1421113"/>
          </a:xfrm>
          <a:custGeom>
            <a:avLst/>
            <a:gdLst/>
            <a:ahLst/>
            <a:cxnLst/>
            <a:rect l="l" t="t" r="r" b="b"/>
            <a:pathLst>
              <a:path w="33374" h="18019" extrusionOk="0">
                <a:moveTo>
                  <a:pt x="24364" y="0"/>
                </a:moveTo>
                <a:cubicBezTo>
                  <a:pt x="19395" y="0"/>
                  <a:pt x="15350" y="4040"/>
                  <a:pt x="15350" y="9010"/>
                </a:cubicBezTo>
                <a:lnTo>
                  <a:pt x="18679" y="9010"/>
                </a:lnTo>
                <a:cubicBezTo>
                  <a:pt x="18679" y="5873"/>
                  <a:pt x="21227" y="3325"/>
                  <a:pt x="24364" y="3325"/>
                </a:cubicBezTo>
                <a:cubicBezTo>
                  <a:pt x="27496" y="3325"/>
                  <a:pt x="30049" y="5873"/>
                  <a:pt x="30049" y="9010"/>
                </a:cubicBezTo>
                <a:cubicBezTo>
                  <a:pt x="30049" y="12147"/>
                  <a:pt x="27496" y="14695"/>
                  <a:pt x="24364" y="14695"/>
                </a:cubicBezTo>
                <a:lnTo>
                  <a:pt x="1" y="14695"/>
                </a:lnTo>
                <a:lnTo>
                  <a:pt x="1" y="18019"/>
                </a:lnTo>
                <a:lnTo>
                  <a:pt x="24364" y="18019"/>
                </a:lnTo>
                <a:cubicBezTo>
                  <a:pt x="29334" y="18019"/>
                  <a:pt x="33373" y="13979"/>
                  <a:pt x="33373" y="9010"/>
                </a:cubicBezTo>
                <a:cubicBezTo>
                  <a:pt x="33373" y="4040"/>
                  <a:pt x="29334" y="0"/>
                  <a:pt x="243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rot="-734058">
            <a:off x="1815145" y="2871582"/>
            <a:ext cx="1924096" cy="1421562"/>
          </a:xfrm>
          <a:custGeom>
            <a:avLst/>
            <a:gdLst/>
            <a:ahLst/>
            <a:cxnLst/>
            <a:rect l="l" t="t" r="r" b="b"/>
            <a:pathLst>
              <a:path w="24397" h="18025" extrusionOk="0">
                <a:moveTo>
                  <a:pt x="9009" y="1"/>
                </a:moveTo>
                <a:cubicBezTo>
                  <a:pt x="4045" y="1"/>
                  <a:pt x="0" y="4040"/>
                  <a:pt x="0" y="9010"/>
                </a:cubicBezTo>
                <a:cubicBezTo>
                  <a:pt x="0" y="13979"/>
                  <a:pt x="4045" y="18024"/>
                  <a:pt x="9009" y="18024"/>
                </a:cubicBezTo>
                <a:cubicBezTo>
                  <a:pt x="13979" y="18024"/>
                  <a:pt x="18024" y="13979"/>
                  <a:pt x="18024" y="9010"/>
                </a:cubicBezTo>
                <a:lnTo>
                  <a:pt x="14694" y="9010"/>
                </a:lnTo>
                <a:cubicBezTo>
                  <a:pt x="14694" y="12147"/>
                  <a:pt x="12146" y="14695"/>
                  <a:pt x="9009" y="14695"/>
                </a:cubicBezTo>
                <a:cubicBezTo>
                  <a:pt x="5878" y="14695"/>
                  <a:pt x="3330" y="12147"/>
                  <a:pt x="3330" y="9010"/>
                </a:cubicBezTo>
                <a:cubicBezTo>
                  <a:pt x="3330" y="5878"/>
                  <a:pt x="5878" y="3325"/>
                  <a:pt x="9009" y="3325"/>
                </a:cubicBezTo>
                <a:lnTo>
                  <a:pt x="24397" y="3325"/>
                </a:lnTo>
                <a:lnTo>
                  <a:pt x="2439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rot="-734058">
            <a:off x="2859231" y="1507202"/>
            <a:ext cx="1483156" cy="1421088"/>
          </a:xfrm>
          <a:custGeom>
            <a:avLst/>
            <a:gdLst/>
            <a:ahLst/>
            <a:cxnLst/>
            <a:rect l="l" t="t" r="r" b="b"/>
            <a:pathLst>
              <a:path w="18806" h="18019" extrusionOk="0">
                <a:moveTo>
                  <a:pt x="9796" y="0"/>
                </a:moveTo>
                <a:cubicBezTo>
                  <a:pt x="4827" y="0"/>
                  <a:pt x="787" y="4040"/>
                  <a:pt x="787" y="9010"/>
                </a:cubicBezTo>
                <a:lnTo>
                  <a:pt x="4111" y="9010"/>
                </a:lnTo>
                <a:cubicBezTo>
                  <a:pt x="4111" y="5873"/>
                  <a:pt x="6665" y="3325"/>
                  <a:pt x="9796" y="3325"/>
                </a:cubicBezTo>
                <a:cubicBezTo>
                  <a:pt x="12933" y="3325"/>
                  <a:pt x="15481" y="5873"/>
                  <a:pt x="15481" y="9010"/>
                </a:cubicBezTo>
                <a:cubicBezTo>
                  <a:pt x="15481" y="10534"/>
                  <a:pt x="14887" y="11954"/>
                  <a:pt x="13803" y="13016"/>
                </a:cubicBezTo>
                <a:cubicBezTo>
                  <a:pt x="12702" y="14095"/>
                  <a:pt x="11211" y="14689"/>
                  <a:pt x="9598" y="14689"/>
                </a:cubicBezTo>
                <a:lnTo>
                  <a:pt x="0" y="14689"/>
                </a:lnTo>
                <a:lnTo>
                  <a:pt x="0" y="18019"/>
                </a:lnTo>
                <a:lnTo>
                  <a:pt x="9604" y="18019"/>
                </a:lnTo>
                <a:cubicBezTo>
                  <a:pt x="12086" y="18019"/>
                  <a:pt x="14408" y="17083"/>
                  <a:pt x="16131" y="15394"/>
                </a:cubicBezTo>
                <a:cubicBezTo>
                  <a:pt x="17859" y="13699"/>
                  <a:pt x="18806" y="11431"/>
                  <a:pt x="18806" y="9010"/>
                </a:cubicBezTo>
                <a:cubicBezTo>
                  <a:pt x="18806" y="4040"/>
                  <a:pt x="14766" y="0"/>
                  <a:pt x="979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1873978" y="806472"/>
            <a:ext cx="2698057" cy="1421587"/>
          </a:xfrm>
          <a:custGeom>
            <a:avLst/>
            <a:gdLst/>
            <a:ahLst/>
            <a:cxnLst/>
            <a:rect l="l" t="t" r="r" b="b"/>
            <a:pathLst>
              <a:path w="34210" h="18025" extrusionOk="0">
                <a:moveTo>
                  <a:pt x="9015" y="1"/>
                </a:moveTo>
                <a:cubicBezTo>
                  <a:pt x="4045" y="1"/>
                  <a:pt x="0" y="4040"/>
                  <a:pt x="0" y="9010"/>
                </a:cubicBezTo>
                <a:cubicBezTo>
                  <a:pt x="0" y="13979"/>
                  <a:pt x="4045" y="18024"/>
                  <a:pt x="9015" y="18024"/>
                </a:cubicBezTo>
                <a:cubicBezTo>
                  <a:pt x="13984" y="18024"/>
                  <a:pt x="18024" y="13979"/>
                  <a:pt x="18024" y="9010"/>
                </a:cubicBezTo>
                <a:lnTo>
                  <a:pt x="14700" y="9010"/>
                </a:lnTo>
                <a:cubicBezTo>
                  <a:pt x="14700" y="12147"/>
                  <a:pt x="12146" y="14695"/>
                  <a:pt x="9015" y="14695"/>
                </a:cubicBezTo>
                <a:cubicBezTo>
                  <a:pt x="5878" y="14695"/>
                  <a:pt x="3330" y="12147"/>
                  <a:pt x="3330" y="9010"/>
                </a:cubicBezTo>
                <a:cubicBezTo>
                  <a:pt x="3330" y="5878"/>
                  <a:pt x="5878" y="3325"/>
                  <a:pt x="9015" y="3325"/>
                </a:cubicBezTo>
                <a:lnTo>
                  <a:pt x="34210" y="3325"/>
                </a:lnTo>
                <a:lnTo>
                  <a:pt x="3421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4572025" y="806475"/>
            <a:ext cx="4572000" cy="262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txBox="1"/>
          <p:nvPr/>
        </p:nvSpPr>
        <p:spPr>
          <a:xfrm>
            <a:off x="7150982" y="3718056"/>
            <a:ext cx="398603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b="1" i="1" u="sng" dirty="0">
                <a:solidFill>
                  <a:srgbClr val="23A3B1"/>
                </a:solidFill>
              </a:rPr>
              <a:t> </a:t>
            </a:r>
            <a:r>
              <a:rPr lang="fr-FR" b="1" i="1" u="sng" dirty="0">
                <a:solidFill>
                  <a:srgbClr val="0070C0"/>
                </a:solidFill>
              </a:rPr>
              <a:t>Réalisée par</a:t>
            </a:r>
            <a:r>
              <a:rPr lang="fr-FR" sz="1400" b="1" i="1" u="sng" strike="noStrike" cap="none" dirty="0">
                <a:solidFill>
                  <a:srgbClr val="0070C0"/>
                </a:solidFill>
                <a:latin typeface="Arial"/>
                <a:ea typeface="Arial"/>
                <a:cs typeface="Arial"/>
                <a:sym typeface="Arial"/>
              </a:rPr>
              <a:t> : </a:t>
            </a:r>
            <a:endParaRPr dirty="0">
              <a:solidFill>
                <a:srgbClr val="0070C0"/>
              </a:solidFill>
            </a:endParaRPr>
          </a:p>
          <a:p>
            <a:pPr marL="0" marR="0" lvl="0" indent="0" rtl="0">
              <a:lnSpc>
                <a:spcPct val="100000"/>
              </a:lnSpc>
              <a:spcBef>
                <a:spcPts val="0"/>
              </a:spcBef>
              <a:spcAft>
                <a:spcPts val="0"/>
              </a:spcAft>
              <a:buNone/>
            </a:pPr>
            <a:r>
              <a:rPr lang="fr-FR" b="1" dirty="0">
                <a:latin typeface="Arial Rounded"/>
                <a:ea typeface="Arial Rounded"/>
                <a:cs typeface="Arial Rounded"/>
                <a:sym typeface="Arial Rounded"/>
              </a:rPr>
              <a:t>Alaeddine Mansouri</a:t>
            </a:r>
          </a:p>
        </p:txBody>
      </p:sp>
      <p:sp>
        <p:nvSpPr>
          <p:cNvPr id="70" name="Google Shape;70;p1"/>
          <p:cNvSpPr txBox="1"/>
          <p:nvPr/>
        </p:nvSpPr>
        <p:spPr>
          <a:xfrm>
            <a:off x="3207510" y="4782799"/>
            <a:ext cx="2639710" cy="307736"/>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b="1" dirty="0">
                <a:solidFill>
                  <a:schemeClr val="accent5"/>
                </a:solidFill>
                <a:latin typeface="Times New Roman"/>
                <a:ea typeface="Times New Roman"/>
                <a:cs typeface="Times New Roman"/>
                <a:sym typeface="Times New Roman"/>
              </a:rPr>
              <a:t>Année</a:t>
            </a:r>
            <a:r>
              <a:rPr lang="fr-FR" sz="1400" b="1" i="0" u="none" strike="noStrike" cap="none" dirty="0">
                <a:solidFill>
                  <a:schemeClr val="accent5"/>
                </a:solidFill>
                <a:latin typeface="Times New Roman"/>
                <a:ea typeface="Times New Roman"/>
                <a:cs typeface="Times New Roman"/>
                <a:sym typeface="Times New Roman"/>
              </a:rPr>
              <a:t> Universitaire : 2023-2024</a:t>
            </a:r>
            <a:endParaRPr dirty="0"/>
          </a:p>
        </p:txBody>
      </p:sp>
      <p:pic>
        <p:nvPicPr>
          <p:cNvPr id="71" name="Google Shape;71;p1" descr="TEK-UP HIGHER SCHOOL - أورينتيني - توجيه تونس"/>
          <p:cNvPicPr preferRelativeResize="0"/>
          <p:nvPr/>
        </p:nvPicPr>
        <p:blipFill rotWithShape="1">
          <a:blip r:embed="rId3">
            <a:alphaModFix/>
          </a:blip>
          <a:srcRect/>
          <a:stretch/>
        </p:blipFill>
        <p:spPr>
          <a:xfrm>
            <a:off x="7184571" y="154999"/>
            <a:ext cx="1746663" cy="578991"/>
          </a:xfrm>
          <a:prstGeom prst="rect">
            <a:avLst/>
          </a:prstGeom>
          <a:noFill/>
          <a:ln>
            <a:noFill/>
          </a:ln>
        </p:spPr>
      </p:pic>
      <p:sp>
        <p:nvSpPr>
          <p:cNvPr id="15" name="Google Shape;59;p1">
            <a:extLst>
              <a:ext uri="{FF2B5EF4-FFF2-40B4-BE49-F238E27FC236}">
                <a16:creationId xmlns:a16="http://schemas.microsoft.com/office/drawing/2014/main" id="{D11365C8-6048-473A-9DA6-38CD7F341B15}"/>
              </a:ext>
            </a:extLst>
          </p:cNvPr>
          <p:cNvSpPr txBox="1">
            <a:spLocks/>
          </p:cNvSpPr>
          <p:nvPr/>
        </p:nvSpPr>
        <p:spPr>
          <a:xfrm>
            <a:off x="4318496" y="1180096"/>
            <a:ext cx="4389300" cy="11184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5200"/>
              <a:buFont typeface="Fira Sans Extra Condensed Medium"/>
              <a:buNone/>
              <a:defRPr sz="50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5200"/>
              <a:buFont typeface="Fira Sans Extra Condensed Medium"/>
              <a:buNone/>
              <a:defRPr sz="52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fr-FR" sz="4400" dirty="0">
                <a:solidFill>
                  <a:srgbClr val="29435C"/>
                </a:solidFill>
              </a:rPr>
              <a:t>CVE ASSESSTMENT</a:t>
            </a:r>
          </a:p>
        </p:txBody>
      </p:sp>
      <p:pic>
        <p:nvPicPr>
          <p:cNvPr id="3" name="Image 2">
            <a:extLst>
              <a:ext uri="{FF2B5EF4-FFF2-40B4-BE49-F238E27FC236}">
                <a16:creationId xmlns:a16="http://schemas.microsoft.com/office/drawing/2014/main" id="{04190A6A-C457-4565-A8D6-5D1C74430AC4}"/>
              </a:ext>
            </a:extLst>
          </p:cNvPr>
          <p:cNvPicPr>
            <a:picLocks noChangeAspect="1"/>
          </p:cNvPicPr>
          <p:nvPr/>
        </p:nvPicPr>
        <p:blipFill>
          <a:blip r:embed="rId4"/>
          <a:stretch>
            <a:fillRect/>
          </a:stretch>
        </p:blipFill>
        <p:spPr>
          <a:xfrm>
            <a:off x="-40912" y="3341327"/>
            <a:ext cx="1914890" cy="1914890"/>
          </a:xfrm>
          <a:prstGeom prst="rect">
            <a:avLst/>
          </a:prstGeom>
        </p:spPr>
      </p:pic>
      <p:pic>
        <p:nvPicPr>
          <p:cNvPr id="7" name="Image 6">
            <a:extLst>
              <a:ext uri="{FF2B5EF4-FFF2-40B4-BE49-F238E27FC236}">
                <a16:creationId xmlns:a16="http://schemas.microsoft.com/office/drawing/2014/main" id="{57B2B073-F859-47D4-8676-466DA2558E9C}"/>
              </a:ext>
            </a:extLst>
          </p:cNvPr>
          <p:cNvPicPr>
            <a:picLocks noChangeAspect="1"/>
          </p:cNvPicPr>
          <p:nvPr/>
        </p:nvPicPr>
        <p:blipFill>
          <a:blip r:embed="rId5"/>
          <a:stretch>
            <a:fillRect/>
          </a:stretch>
        </p:blipFill>
        <p:spPr>
          <a:xfrm>
            <a:off x="-162707" y="-169501"/>
            <a:ext cx="2957513" cy="1066800"/>
          </a:xfrm>
          <a:prstGeom prst="rect">
            <a:avLst/>
          </a:prstGeom>
        </p:spPr>
      </p:pic>
      <p:sp>
        <p:nvSpPr>
          <p:cNvPr id="18" name="Google Shape;69;p1">
            <a:extLst>
              <a:ext uri="{FF2B5EF4-FFF2-40B4-BE49-F238E27FC236}">
                <a16:creationId xmlns:a16="http://schemas.microsoft.com/office/drawing/2014/main" id="{6AE92F7A-DD26-419D-ADAB-F4A6E6D932F9}"/>
              </a:ext>
            </a:extLst>
          </p:cNvPr>
          <p:cNvSpPr txBox="1"/>
          <p:nvPr/>
        </p:nvSpPr>
        <p:spPr>
          <a:xfrm>
            <a:off x="3207510" y="3700157"/>
            <a:ext cx="3986036" cy="584735"/>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fr-FR" sz="1600" b="1" i="1" u="sng" strike="noStrike" baseline="0" dirty="0">
                <a:solidFill>
                  <a:srgbClr val="0070C0"/>
                </a:solidFill>
                <a:latin typeface="SFRM1200"/>
              </a:rPr>
              <a:t>Encadrant professionnel et académique :</a:t>
            </a:r>
          </a:p>
          <a:p>
            <a:pPr marL="0" marR="0" lvl="0" indent="0" rtl="0">
              <a:lnSpc>
                <a:spcPct val="100000"/>
              </a:lnSpc>
              <a:spcBef>
                <a:spcPts val="0"/>
              </a:spcBef>
              <a:spcAft>
                <a:spcPts val="0"/>
              </a:spcAft>
              <a:buNone/>
            </a:pPr>
            <a:r>
              <a:rPr lang="fr-FR" sz="1600" b="1" i="0" u="none" strike="noStrike" baseline="0" dirty="0">
                <a:latin typeface="SFBX1200"/>
              </a:rPr>
              <a:t>Mrs Adel Amri</a:t>
            </a:r>
            <a:endParaRPr lang="fr-FR" sz="1200" b="1" i="1" u="sng" dirty="0">
              <a:solidFill>
                <a:srgbClr val="0070C0"/>
              </a:solidFill>
              <a:latin typeface="Arial Rounded"/>
              <a:ea typeface="Arial Rounded"/>
              <a:cs typeface="Arial Rounded"/>
              <a:sym typeface="Arial Round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8"/>
        <p:cNvGrpSpPr/>
        <p:nvPr/>
      </p:nvGrpSpPr>
      <p:grpSpPr>
        <a:xfrm>
          <a:off x="0" y="0"/>
          <a:ext cx="0" cy="0"/>
          <a:chOff x="0" y="0"/>
          <a:chExt cx="0" cy="0"/>
        </a:xfrm>
      </p:grpSpPr>
      <p:sp>
        <p:nvSpPr>
          <p:cNvPr id="229" name="Google Shape;229;p10"/>
          <p:cNvSpPr/>
          <p:nvPr/>
        </p:nvSpPr>
        <p:spPr>
          <a:xfrm>
            <a:off x="2027821" y="323050"/>
            <a:ext cx="5509800"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400" b="1" i="1" u="sng" dirty="0">
                <a:solidFill>
                  <a:srgbClr val="3B6388"/>
                </a:solidFill>
              </a:rPr>
              <a:t>Besoins non fonctionnels</a:t>
            </a:r>
            <a:endParaRPr sz="2000" b="0" i="0" u="sng" strike="noStrike" cap="none" dirty="0">
              <a:solidFill>
                <a:srgbClr val="3B6388"/>
              </a:solidFill>
              <a:latin typeface="Arial"/>
              <a:ea typeface="Arial"/>
              <a:cs typeface="Arial"/>
              <a:sym typeface="Arial"/>
            </a:endParaRPr>
          </a:p>
        </p:txBody>
      </p:sp>
      <p:grpSp>
        <p:nvGrpSpPr>
          <p:cNvPr id="230" name="Google Shape;230;p10"/>
          <p:cNvGrpSpPr/>
          <p:nvPr/>
        </p:nvGrpSpPr>
        <p:grpSpPr>
          <a:xfrm>
            <a:off x="7383475" y="1586259"/>
            <a:ext cx="630856" cy="546759"/>
            <a:chOff x="5037700" y="2430325"/>
            <a:chExt cx="75950" cy="65850"/>
          </a:xfrm>
        </p:grpSpPr>
        <p:sp>
          <p:nvSpPr>
            <p:cNvPr id="231" name="Google Shape;231;p10"/>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0"/>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3" name="Google Shape;233;p10"/>
          <p:cNvGrpSpPr/>
          <p:nvPr/>
        </p:nvGrpSpPr>
        <p:grpSpPr>
          <a:xfrm>
            <a:off x="7383475" y="2411171"/>
            <a:ext cx="630856" cy="546759"/>
            <a:chOff x="5037700" y="2430325"/>
            <a:chExt cx="75950" cy="65850"/>
          </a:xfrm>
        </p:grpSpPr>
        <p:sp>
          <p:nvSpPr>
            <p:cNvPr id="234" name="Google Shape;234;p10"/>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0"/>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10"/>
          <p:cNvGrpSpPr/>
          <p:nvPr/>
        </p:nvGrpSpPr>
        <p:grpSpPr>
          <a:xfrm>
            <a:off x="7383475" y="3236092"/>
            <a:ext cx="630856" cy="546759"/>
            <a:chOff x="5037700" y="2430325"/>
            <a:chExt cx="75950" cy="65850"/>
          </a:xfrm>
        </p:grpSpPr>
        <p:sp>
          <p:nvSpPr>
            <p:cNvPr id="237" name="Google Shape;237;p10"/>
            <p:cNvSpPr/>
            <p:nvPr/>
          </p:nvSpPr>
          <p:spPr>
            <a:xfrm>
              <a:off x="5059700" y="2430325"/>
              <a:ext cx="53950" cy="65850"/>
            </a:xfrm>
            <a:custGeom>
              <a:avLst/>
              <a:gdLst/>
              <a:ahLst/>
              <a:cxnLst/>
              <a:rect l="l" t="t" r="r" b="b"/>
              <a:pathLst>
                <a:path w="2158" h="2634" extrusionOk="0">
                  <a:moveTo>
                    <a:pt x="1" y="1"/>
                  </a:moveTo>
                  <a:lnTo>
                    <a:pt x="866" y="1321"/>
                  </a:lnTo>
                  <a:lnTo>
                    <a:pt x="1" y="2633"/>
                  </a:lnTo>
                  <a:lnTo>
                    <a:pt x="1292" y="2633"/>
                  </a:lnTo>
                  <a:lnTo>
                    <a:pt x="2157" y="1321"/>
                  </a:lnTo>
                  <a:lnTo>
                    <a:pt x="129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0"/>
            <p:cNvSpPr/>
            <p:nvPr/>
          </p:nvSpPr>
          <p:spPr>
            <a:xfrm>
              <a:off x="5037700" y="2430325"/>
              <a:ext cx="34100" cy="65850"/>
            </a:xfrm>
            <a:custGeom>
              <a:avLst/>
              <a:gdLst/>
              <a:ahLst/>
              <a:cxnLst/>
              <a:rect l="l" t="t" r="r" b="b"/>
              <a:pathLst>
                <a:path w="1364" h="2634" extrusionOk="0">
                  <a:moveTo>
                    <a:pt x="1" y="1"/>
                  </a:moveTo>
                  <a:lnTo>
                    <a:pt x="866" y="1321"/>
                  </a:lnTo>
                  <a:lnTo>
                    <a:pt x="1" y="2633"/>
                  </a:lnTo>
                  <a:lnTo>
                    <a:pt x="498" y="2633"/>
                  </a:lnTo>
                  <a:lnTo>
                    <a:pt x="1364" y="1321"/>
                  </a:lnTo>
                  <a:lnTo>
                    <a:pt x="49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10"/>
          <p:cNvSpPr/>
          <p:nvPr/>
        </p:nvSpPr>
        <p:spPr>
          <a:xfrm>
            <a:off x="1106817" y="1586225"/>
            <a:ext cx="546900" cy="546900"/>
          </a:xfrm>
          <a:prstGeom prst="ellipse">
            <a:avLst/>
          </a:pr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10"/>
          <p:cNvSpPr/>
          <p:nvPr/>
        </p:nvSpPr>
        <p:spPr>
          <a:xfrm>
            <a:off x="1129713" y="2411145"/>
            <a:ext cx="546900" cy="546900"/>
          </a:xfrm>
          <a:prstGeom prst="ellipse">
            <a:avLst/>
          </a:pr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10"/>
          <p:cNvSpPr/>
          <p:nvPr/>
        </p:nvSpPr>
        <p:spPr>
          <a:xfrm>
            <a:off x="1129713" y="3236065"/>
            <a:ext cx="546900" cy="546900"/>
          </a:xfrm>
          <a:prstGeom prst="ellipse">
            <a:avLst/>
          </a:pr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cxnSp>
        <p:nvCxnSpPr>
          <p:cNvPr id="242" name="Google Shape;242;p10"/>
          <p:cNvCxnSpPr>
            <a:endCxn id="239" idx="6"/>
          </p:cNvCxnSpPr>
          <p:nvPr/>
        </p:nvCxnSpPr>
        <p:spPr>
          <a:xfrm rot="10800000">
            <a:off x="1653717" y="1859675"/>
            <a:ext cx="5883900" cy="5400"/>
          </a:xfrm>
          <a:prstGeom prst="straightConnector1">
            <a:avLst/>
          </a:prstGeom>
          <a:noFill/>
          <a:ln w="9525" cap="flat" cmpd="sng">
            <a:solidFill>
              <a:schemeClr val="dk2"/>
            </a:solidFill>
            <a:prstDash val="solid"/>
            <a:round/>
            <a:headEnd type="none" w="sm" len="sm"/>
            <a:tailEnd type="none" w="sm" len="sm"/>
          </a:ln>
        </p:spPr>
      </p:cxnSp>
      <p:cxnSp>
        <p:nvCxnSpPr>
          <p:cNvPr id="243" name="Google Shape;243;p10"/>
          <p:cNvCxnSpPr/>
          <p:nvPr/>
        </p:nvCxnSpPr>
        <p:spPr>
          <a:xfrm rot="10800000">
            <a:off x="1676505" y="2681794"/>
            <a:ext cx="5883900" cy="5400"/>
          </a:xfrm>
          <a:prstGeom prst="straightConnector1">
            <a:avLst/>
          </a:prstGeom>
          <a:noFill/>
          <a:ln w="9525" cap="flat" cmpd="sng">
            <a:solidFill>
              <a:schemeClr val="dk2"/>
            </a:solidFill>
            <a:prstDash val="solid"/>
            <a:round/>
            <a:headEnd type="none" w="sm" len="sm"/>
            <a:tailEnd type="none" w="sm" len="sm"/>
          </a:ln>
        </p:spPr>
      </p:cxnSp>
      <p:cxnSp>
        <p:nvCxnSpPr>
          <p:cNvPr id="244" name="Google Shape;244;p10"/>
          <p:cNvCxnSpPr/>
          <p:nvPr/>
        </p:nvCxnSpPr>
        <p:spPr>
          <a:xfrm rot="10800000">
            <a:off x="1676505" y="3506714"/>
            <a:ext cx="5883900" cy="5400"/>
          </a:xfrm>
          <a:prstGeom prst="straightConnector1">
            <a:avLst/>
          </a:prstGeom>
          <a:noFill/>
          <a:ln w="9525" cap="flat" cmpd="sng">
            <a:solidFill>
              <a:schemeClr val="dk2"/>
            </a:solidFill>
            <a:prstDash val="solid"/>
            <a:round/>
            <a:headEnd type="none" w="sm" len="sm"/>
            <a:tailEnd type="none" w="sm" len="sm"/>
          </a:ln>
        </p:spPr>
      </p:cxnSp>
      <p:sp>
        <p:nvSpPr>
          <p:cNvPr id="245" name="Google Shape;245;p10"/>
          <p:cNvSpPr/>
          <p:nvPr/>
        </p:nvSpPr>
        <p:spPr>
          <a:xfrm>
            <a:off x="2419771" y="1586225"/>
            <a:ext cx="4304400" cy="54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0"/>
          <p:cNvSpPr/>
          <p:nvPr/>
        </p:nvSpPr>
        <p:spPr>
          <a:xfrm>
            <a:off x="2419760" y="2412478"/>
            <a:ext cx="4304400" cy="54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0"/>
          <p:cNvSpPr/>
          <p:nvPr/>
        </p:nvSpPr>
        <p:spPr>
          <a:xfrm>
            <a:off x="2419760" y="3236065"/>
            <a:ext cx="4304400" cy="54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0"/>
          <p:cNvSpPr/>
          <p:nvPr/>
        </p:nvSpPr>
        <p:spPr>
          <a:xfrm>
            <a:off x="1247163" y="2487075"/>
            <a:ext cx="312026" cy="395046"/>
          </a:xfrm>
          <a:custGeom>
            <a:avLst/>
            <a:gdLst/>
            <a:ahLst/>
            <a:cxnLst/>
            <a:rect l="l" t="t" r="r" b="b"/>
            <a:pathLst>
              <a:path w="4217" h="5339" extrusionOk="0">
                <a:moveTo>
                  <a:pt x="2107" y="210"/>
                </a:moveTo>
                <a:cubicBezTo>
                  <a:pt x="2202" y="210"/>
                  <a:pt x="2283" y="288"/>
                  <a:pt x="2283" y="386"/>
                </a:cubicBezTo>
                <a:cubicBezTo>
                  <a:pt x="2283" y="484"/>
                  <a:pt x="2205" y="565"/>
                  <a:pt x="2107" y="565"/>
                </a:cubicBezTo>
                <a:cubicBezTo>
                  <a:pt x="2009" y="565"/>
                  <a:pt x="1928" y="484"/>
                  <a:pt x="1928" y="386"/>
                </a:cubicBezTo>
                <a:cubicBezTo>
                  <a:pt x="1928" y="288"/>
                  <a:pt x="2009" y="210"/>
                  <a:pt x="2107" y="210"/>
                </a:cubicBezTo>
                <a:close/>
                <a:moveTo>
                  <a:pt x="3442" y="772"/>
                </a:moveTo>
                <a:cubicBezTo>
                  <a:pt x="3753" y="772"/>
                  <a:pt x="4007" y="1025"/>
                  <a:pt x="4007" y="1336"/>
                </a:cubicBezTo>
                <a:cubicBezTo>
                  <a:pt x="4007" y="1647"/>
                  <a:pt x="3753" y="1901"/>
                  <a:pt x="3442" y="1901"/>
                </a:cubicBezTo>
                <a:cubicBezTo>
                  <a:pt x="3131" y="1901"/>
                  <a:pt x="2881" y="1647"/>
                  <a:pt x="2881" y="1336"/>
                </a:cubicBezTo>
                <a:cubicBezTo>
                  <a:pt x="2881" y="1025"/>
                  <a:pt x="3131" y="772"/>
                  <a:pt x="3442" y="772"/>
                </a:cubicBezTo>
                <a:close/>
                <a:moveTo>
                  <a:pt x="2553" y="4778"/>
                </a:moveTo>
                <a:cubicBezTo>
                  <a:pt x="2506" y="4981"/>
                  <a:pt x="2323" y="5133"/>
                  <a:pt x="2107" y="5133"/>
                </a:cubicBezTo>
                <a:cubicBezTo>
                  <a:pt x="1887" y="5133"/>
                  <a:pt x="1705" y="4981"/>
                  <a:pt x="1657" y="4778"/>
                </a:cubicBezTo>
                <a:close/>
                <a:moveTo>
                  <a:pt x="2107" y="1"/>
                </a:moveTo>
                <a:cubicBezTo>
                  <a:pt x="1894" y="1"/>
                  <a:pt x="1718" y="173"/>
                  <a:pt x="1718" y="386"/>
                </a:cubicBezTo>
                <a:cubicBezTo>
                  <a:pt x="1718" y="460"/>
                  <a:pt x="1742" y="535"/>
                  <a:pt x="1779" y="592"/>
                </a:cubicBezTo>
                <a:cubicBezTo>
                  <a:pt x="957" y="748"/>
                  <a:pt x="332" y="1471"/>
                  <a:pt x="332" y="2337"/>
                </a:cubicBezTo>
                <a:lnTo>
                  <a:pt x="332" y="3540"/>
                </a:lnTo>
                <a:cubicBezTo>
                  <a:pt x="332" y="3693"/>
                  <a:pt x="268" y="3841"/>
                  <a:pt x="156" y="3943"/>
                </a:cubicBezTo>
                <a:cubicBezTo>
                  <a:pt x="55" y="4034"/>
                  <a:pt x="1" y="4162"/>
                  <a:pt x="1" y="4298"/>
                </a:cubicBezTo>
                <a:cubicBezTo>
                  <a:pt x="1" y="4561"/>
                  <a:pt x="214" y="4778"/>
                  <a:pt x="477" y="4778"/>
                </a:cubicBezTo>
                <a:lnTo>
                  <a:pt x="1448" y="4778"/>
                </a:lnTo>
                <a:cubicBezTo>
                  <a:pt x="1498" y="5096"/>
                  <a:pt x="1772" y="5339"/>
                  <a:pt x="2107" y="5339"/>
                </a:cubicBezTo>
                <a:cubicBezTo>
                  <a:pt x="2438" y="5339"/>
                  <a:pt x="2716" y="5096"/>
                  <a:pt x="2766" y="4778"/>
                </a:cubicBezTo>
                <a:lnTo>
                  <a:pt x="3733" y="4778"/>
                </a:lnTo>
                <a:cubicBezTo>
                  <a:pt x="3997" y="4778"/>
                  <a:pt x="4213" y="4561"/>
                  <a:pt x="4213" y="4298"/>
                </a:cubicBezTo>
                <a:cubicBezTo>
                  <a:pt x="4213" y="4162"/>
                  <a:pt x="4156" y="4034"/>
                  <a:pt x="4054" y="3943"/>
                </a:cubicBezTo>
                <a:cubicBezTo>
                  <a:pt x="3943" y="3841"/>
                  <a:pt x="3879" y="3693"/>
                  <a:pt x="3879" y="3540"/>
                </a:cubicBezTo>
                <a:lnTo>
                  <a:pt x="3879" y="2502"/>
                </a:lnTo>
                <a:cubicBezTo>
                  <a:pt x="3879" y="2445"/>
                  <a:pt x="3831" y="2398"/>
                  <a:pt x="3774" y="2398"/>
                </a:cubicBezTo>
                <a:cubicBezTo>
                  <a:pt x="3716" y="2398"/>
                  <a:pt x="3669" y="2445"/>
                  <a:pt x="3669" y="2502"/>
                </a:cubicBezTo>
                <a:lnTo>
                  <a:pt x="3669" y="3540"/>
                </a:lnTo>
                <a:cubicBezTo>
                  <a:pt x="3669" y="3753"/>
                  <a:pt x="3760" y="3956"/>
                  <a:pt x="3916" y="4098"/>
                </a:cubicBezTo>
                <a:cubicBezTo>
                  <a:pt x="3970" y="4149"/>
                  <a:pt x="4004" y="4220"/>
                  <a:pt x="4004" y="4298"/>
                </a:cubicBezTo>
                <a:cubicBezTo>
                  <a:pt x="4004" y="4446"/>
                  <a:pt x="3882" y="4568"/>
                  <a:pt x="3733" y="4568"/>
                </a:cubicBezTo>
                <a:lnTo>
                  <a:pt x="477" y="4568"/>
                </a:lnTo>
                <a:cubicBezTo>
                  <a:pt x="329" y="4568"/>
                  <a:pt x="207" y="4446"/>
                  <a:pt x="207" y="4298"/>
                </a:cubicBezTo>
                <a:cubicBezTo>
                  <a:pt x="207" y="4220"/>
                  <a:pt x="241" y="4149"/>
                  <a:pt x="295" y="4098"/>
                </a:cubicBezTo>
                <a:cubicBezTo>
                  <a:pt x="450" y="3956"/>
                  <a:pt x="542" y="3753"/>
                  <a:pt x="542" y="3540"/>
                </a:cubicBezTo>
                <a:lnTo>
                  <a:pt x="542" y="2337"/>
                </a:lnTo>
                <a:cubicBezTo>
                  <a:pt x="542" y="1475"/>
                  <a:pt x="1241" y="772"/>
                  <a:pt x="2107" y="772"/>
                </a:cubicBezTo>
                <a:cubicBezTo>
                  <a:pt x="2344" y="772"/>
                  <a:pt x="2577" y="826"/>
                  <a:pt x="2787" y="927"/>
                </a:cubicBezTo>
                <a:cubicBezTo>
                  <a:pt x="2716" y="1045"/>
                  <a:pt x="2672" y="1187"/>
                  <a:pt x="2672" y="1336"/>
                </a:cubicBezTo>
                <a:cubicBezTo>
                  <a:pt x="2672" y="1762"/>
                  <a:pt x="3016" y="2107"/>
                  <a:pt x="3442" y="2107"/>
                </a:cubicBezTo>
                <a:cubicBezTo>
                  <a:pt x="3868" y="2107"/>
                  <a:pt x="4217" y="1762"/>
                  <a:pt x="4217" y="1336"/>
                </a:cubicBezTo>
                <a:cubicBezTo>
                  <a:pt x="4217" y="910"/>
                  <a:pt x="3868" y="562"/>
                  <a:pt x="3442" y="562"/>
                </a:cubicBezTo>
                <a:cubicBezTo>
                  <a:pt x="3243" y="562"/>
                  <a:pt x="3060" y="640"/>
                  <a:pt x="2925" y="765"/>
                </a:cubicBezTo>
                <a:cubicBezTo>
                  <a:pt x="2770" y="684"/>
                  <a:pt x="2604" y="626"/>
                  <a:pt x="2432" y="592"/>
                </a:cubicBezTo>
                <a:cubicBezTo>
                  <a:pt x="2469" y="535"/>
                  <a:pt x="2492" y="464"/>
                  <a:pt x="2492" y="386"/>
                </a:cubicBezTo>
                <a:cubicBezTo>
                  <a:pt x="2492" y="173"/>
                  <a:pt x="2317" y="1"/>
                  <a:pt x="210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0"/>
          <p:cNvSpPr/>
          <p:nvPr/>
        </p:nvSpPr>
        <p:spPr>
          <a:xfrm>
            <a:off x="1308725" y="2652228"/>
            <a:ext cx="15538" cy="15538"/>
          </a:xfrm>
          <a:custGeom>
            <a:avLst/>
            <a:gdLst/>
            <a:ahLst/>
            <a:cxnLst/>
            <a:rect l="l" t="t" r="r" b="b"/>
            <a:pathLst>
              <a:path w="210" h="210" extrusionOk="0">
                <a:moveTo>
                  <a:pt x="105" y="0"/>
                </a:moveTo>
                <a:cubicBezTo>
                  <a:pt x="48" y="0"/>
                  <a:pt x="0" y="44"/>
                  <a:pt x="0" y="101"/>
                </a:cubicBezTo>
                <a:lnTo>
                  <a:pt x="0" y="105"/>
                </a:lnTo>
                <a:cubicBezTo>
                  <a:pt x="0" y="162"/>
                  <a:pt x="48" y="210"/>
                  <a:pt x="105" y="210"/>
                </a:cubicBezTo>
                <a:cubicBezTo>
                  <a:pt x="163" y="210"/>
                  <a:pt x="210" y="162"/>
                  <a:pt x="210" y="105"/>
                </a:cubicBezTo>
                <a:lnTo>
                  <a:pt x="210" y="101"/>
                </a:lnTo>
                <a:cubicBezTo>
                  <a:pt x="210" y="44"/>
                  <a:pt x="163" y="0"/>
                  <a:pt x="10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0"/>
          <p:cNvSpPr/>
          <p:nvPr/>
        </p:nvSpPr>
        <p:spPr>
          <a:xfrm>
            <a:off x="1314496" y="2565878"/>
            <a:ext cx="96116" cy="68147"/>
          </a:xfrm>
          <a:custGeom>
            <a:avLst/>
            <a:gdLst/>
            <a:ahLst/>
            <a:cxnLst/>
            <a:rect l="l" t="t" r="r" b="b"/>
            <a:pathLst>
              <a:path w="1299" h="921" extrusionOk="0">
                <a:moveTo>
                  <a:pt x="1197" y="1"/>
                </a:moveTo>
                <a:cubicBezTo>
                  <a:pt x="683" y="1"/>
                  <a:pt x="223" y="305"/>
                  <a:pt x="24" y="775"/>
                </a:cubicBezTo>
                <a:cubicBezTo>
                  <a:pt x="0" y="829"/>
                  <a:pt x="27" y="890"/>
                  <a:pt x="78" y="910"/>
                </a:cubicBezTo>
                <a:cubicBezTo>
                  <a:pt x="91" y="917"/>
                  <a:pt x="105" y="920"/>
                  <a:pt x="118" y="920"/>
                </a:cubicBezTo>
                <a:cubicBezTo>
                  <a:pt x="159" y="920"/>
                  <a:pt x="200" y="897"/>
                  <a:pt x="217" y="856"/>
                </a:cubicBezTo>
                <a:cubicBezTo>
                  <a:pt x="382" y="464"/>
                  <a:pt x="768" y="210"/>
                  <a:pt x="1197" y="210"/>
                </a:cubicBezTo>
                <a:cubicBezTo>
                  <a:pt x="1254" y="210"/>
                  <a:pt x="1298" y="163"/>
                  <a:pt x="1298" y="105"/>
                </a:cubicBezTo>
                <a:cubicBezTo>
                  <a:pt x="1298" y="45"/>
                  <a:pt x="1254" y="1"/>
                  <a:pt x="119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1484311" y="2560254"/>
            <a:ext cx="25083" cy="45949"/>
          </a:xfrm>
          <a:custGeom>
            <a:avLst/>
            <a:gdLst/>
            <a:ahLst/>
            <a:cxnLst/>
            <a:rect l="l" t="t" r="r" b="b"/>
            <a:pathLst>
              <a:path w="339" h="621" extrusionOk="0">
                <a:moveTo>
                  <a:pt x="236" y="1"/>
                </a:moveTo>
                <a:cubicBezTo>
                  <a:pt x="209" y="1"/>
                  <a:pt x="181" y="12"/>
                  <a:pt x="163" y="33"/>
                </a:cubicBezTo>
                <a:lnTo>
                  <a:pt x="41" y="151"/>
                </a:lnTo>
                <a:cubicBezTo>
                  <a:pt x="1" y="192"/>
                  <a:pt x="1" y="259"/>
                  <a:pt x="41" y="300"/>
                </a:cubicBezTo>
                <a:cubicBezTo>
                  <a:pt x="60" y="319"/>
                  <a:pt x="85" y="329"/>
                  <a:pt x="110" y="329"/>
                </a:cubicBezTo>
                <a:cubicBezTo>
                  <a:pt x="117" y="329"/>
                  <a:pt x="123" y="328"/>
                  <a:pt x="129" y="327"/>
                </a:cubicBezTo>
                <a:lnTo>
                  <a:pt x="129" y="516"/>
                </a:lnTo>
                <a:cubicBezTo>
                  <a:pt x="129" y="574"/>
                  <a:pt x="177" y="621"/>
                  <a:pt x="234" y="621"/>
                </a:cubicBezTo>
                <a:cubicBezTo>
                  <a:pt x="291" y="621"/>
                  <a:pt x="339" y="574"/>
                  <a:pt x="339" y="516"/>
                </a:cubicBezTo>
                <a:lnTo>
                  <a:pt x="339" y="104"/>
                </a:lnTo>
                <a:cubicBezTo>
                  <a:pt x="339" y="63"/>
                  <a:pt x="315" y="26"/>
                  <a:pt x="275" y="9"/>
                </a:cubicBezTo>
                <a:cubicBezTo>
                  <a:pt x="262" y="4"/>
                  <a:pt x="249" y="1"/>
                  <a:pt x="2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0"/>
          <p:cNvSpPr/>
          <p:nvPr/>
        </p:nvSpPr>
        <p:spPr>
          <a:xfrm>
            <a:off x="2552924" y="3162400"/>
            <a:ext cx="4129191" cy="6942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fr-FR" sz="1800" b="1">
                <a:solidFill>
                  <a:schemeClr val="dk1"/>
                </a:solidFill>
                <a:latin typeface="Calibri"/>
                <a:ea typeface="Calibri"/>
                <a:cs typeface="Calibri"/>
                <a:sym typeface="Calibri"/>
              </a:rPr>
              <a:t>La Sécurité </a:t>
            </a:r>
            <a:endParaRPr b="1">
              <a:solidFill>
                <a:schemeClr val="dk1"/>
              </a:solidFill>
            </a:endParaRPr>
          </a:p>
          <a:p>
            <a:pPr marL="0" marR="0" lvl="0" indent="0" algn="ctr" rtl="0">
              <a:lnSpc>
                <a:spcPct val="100000"/>
              </a:lnSpc>
              <a:spcBef>
                <a:spcPts val="0"/>
              </a:spcBef>
              <a:spcAft>
                <a:spcPts val="0"/>
              </a:spcAft>
              <a:buNone/>
            </a:pPr>
            <a:endParaRPr sz="1600" b="1">
              <a:solidFill>
                <a:schemeClr val="dk1"/>
              </a:solidFill>
            </a:endParaRPr>
          </a:p>
        </p:txBody>
      </p:sp>
      <p:sp>
        <p:nvSpPr>
          <p:cNvPr id="253" name="Google Shape;253;p10"/>
          <p:cNvSpPr/>
          <p:nvPr/>
        </p:nvSpPr>
        <p:spPr>
          <a:xfrm>
            <a:off x="2552925" y="2385600"/>
            <a:ext cx="3988800" cy="6294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fr-FR" sz="1800" b="1">
                <a:solidFill>
                  <a:schemeClr val="dk1"/>
                </a:solidFill>
                <a:latin typeface="Calibri"/>
                <a:ea typeface="Calibri"/>
                <a:cs typeface="Calibri"/>
                <a:sym typeface="Calibri"/>
              </a:rPr>
              <a:t>Extensibilité</a:t>
            </a:r>
            <a:endParaRPr sz="1600" b="1" i="0" u="none" strike="noStrike" cap="none">
              <a:solidFill>
                <a:schemeClr val="dk1"/>
              </a:solidFill>
              <a:latin typeface="Arial"/>
              <a:ea typeface="Arial"/>
              <a:cs typeface="Arial"/>
              <a:sym typeface="Arial"/>
            </a:endParaRPr>
          </a:p>
        </p:txBody>
      </p:sp>
      <p:sp>
        <p:nvSpPr>
          <p:cNvPr id="254" name="Google Shape;254;p10"/>
          <p:cNvSpPr/>
          <p:nvPr/>
        </p:nvSpPr>
        <p:spPr>
          <a:xfrm>
            <a:off x="2458750" y="1535125"/>
            <a:ext cx="3888900" cy="6294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fr-FR" sz="1800" b="1">
                <a:solidFill>
                  <a:schemeClr val="dk1"/>
                </a:solidFill>
                <a:latin typeface="Calibri"/>
                <a:ea typeface="Calibri"/>
                <a:cs typeface="Calibri"/>
                <a:sym typeface="Calibri"/>
              </a:rPr>
              <a:t>L’ergonomie </a:t>
            </a:r>
            <a:endParaRPr sz="1600" b="1" i="0" u="none" strike="noStrike" cap="none">
              <a:solidFill>
                <a:schemeClr val="dk1"/>
              </a:solidFill>
              <a:latin typeface="Arial"/>
              <a:ea typeface="Arial"/>
              <a:cs typeface="Arial"/>
              <a:sym typeface="Arial"/>
            </a:endParaRPr>
          </a:p>
        </p:txBody>
      </p:sp>
      <p:grpSp>
        <p:nvGrpSpPr>
          <p:cNvPr id="255" name="Google Shape;255;p10"/>
          <p:cNvGrpSpPr/>
          <p:nvPr/>
        </p:nvGrpSpPr>
        <p:grpSpPr>
          <a:xfrm>
            <a:off x="1212022" y="1754961"/>
            <a:ext cx="302594" cy="220229"/>
            <a:chOff x="2356162" y="3867006"/>
            <a:chExt cx="302594" cy="220229"/>
          </a:xfrm>
        </p:grpSpPr>
        <p:sp>
          <p:nvSpPr>
            <p:cNvPr id="256" name="Google Shape;256;p10"/>
            <p:cNvSpPr/>
            <p:nvPr/>
          </p:nvSpPr>
          <p:spPr>
            <a:xfrm>
              <a:off x="2356162" y="3867006"/>
              <a:ext cx="302594" cy="220229"/>
            </a:xfrm>
            <a:custGeom>
              <a:avLst/>
              <a:gdLst/>
              <a:ahLst/>
              <a:cxnLst/>
              <a:rect l="l" t="t" r="r" b="b"/>
              <a:pathLst>
                <a:path w="15926" h="11591" extrusionOk="0">
                  <a:moveTo>
                    <a:pt x="4500" y="4343"/>
                  </a:moveTo>
                  <a:cubicBezTo>
                    <a:pt x="5059" y="4343"/>
                    <a:pt x="5621" y="4564"/>
                    <a:pt x="6023" y="5006"/>
                  </a:cubicBezTo>
                  <a:cubicBezTo>
                    <a:pt x="6906" y="5782"/>
                    <a:pt x="6906" y="7254"/>
                    <a:pt x="6023" y="8030"/>
                  </a:cubicBezTo>
                  <a:cubicBezTo>
                    <a:pt x="5568" y="8472"/>
                    <a:pt x="5006" y="8693"/>
                    <a:pt x="4460" y="8693"/>
                  </a:cubicBezTo>
                  <a:cubicBezTo>
                    <a:pt x="3915" y="8693"/>
                    <a:pt x="3386" y="8472"/>
                    <a:pt x="2998" y="8030"/>
                  </a:cubicBezTo>
                  <a:cubicBezTo>
                    <a:pt x="2115" y="7254"/>
                    <a:pt x="2115" y="5916"/>
                    <a:pt x="2998" y="5006"/>
                  </a:cubicBezTo>
                  <a:cubicBezTo>
                    <a:pt x="3386" y="4564"/>
                    <a:pt x="3942" y="4343"/>
                    <a:pt x="4500" y="4343"/>
                  </a:cubicBezTo>
                  <a:close/>
                  <a:moveTo>
                    <a:pt x="3105" y="670"/>
                  </a:moveTo>
                  <a:lnTo>
                    <a:pt x="8913" y="1339"/>
                  </a:lnTo>
                  <a:lnTo>
                    <a:pt x="8913" y="10921"/>
                  </a:lnTo>
                  <a:lnTo>
                    <a:pt x="3105" y="10252"/>
                  </a:lnTo>
                  <a:lnTo>
                    <a:pt x="3105" y="8806"/>
                  </a:lnTo>
                  <a:cubicBezTo>
                    <a:pt x="3544" y="9121"/>
                    <a:pt x="4040" y="9269"/>
                    <a:pt x="4532" y="9269"/>
                  </a:cubicBezTo>
                  <a:cubicBezTo>
                    <a:pt x="5422" y="9269"/>
                    <a:pt x="6299" y="8785"/>
                    <a:pt x="6799" y="7923"/>
                  </a:cubicBezTo>
                  <a:cubicBezTo>
                    <a:pt x="7682" y="6692"/>
                    <a:pt x="7227" y="5006"/>
                    <a:pt x="5889" y="4122"/>
                  </a:cubicBezTo>
                  <a:cubicBezTo>
                    <a:pt x="5447" y="3895"/>
                    <a:pt x="4945" y="3781"/>
                    <a:pt x="4457" y="3781"/>
                  </a:cubicBezTo>
                  <a:cubicBezTo>
                    <a:pt x="3968" y="3781"/>
                    <a:pt x="3493" y="3895"/>
                    <a:pt x="3105" y="4122"/>
                  </a:cubicBezTo>
                  <a:lnTo>
                    <a:pt x="3105" y="670"/>
                  </a:lnTo>
                  <a:close/>
                  <a:moveTo>
                    <a:pt x="15257" y="670"/>
                  </a:moveTo>
                  <a:lnTo>
                    <a:pt x="15257" y="10252"/>
                  </a:lnTo>
                  <a:lnTo>
                    <a:pt x="9475" y="10921"/>
                  </a:lnTo>
                  <a:lnTo>
                    <a:pt x="9475" y="1339"/>
                  </a:lnTo>
                  <a:lnTo>
                    <a:pt x="15257" y="670"/>
                  </a:lnTo>
                  <a:close/>
                  <a:moveTo>
                    <a:pt x="2784" y="1"/>
                  </a:moveTo>
                  <a:cubicBezTo>
                    <a:pt x="2677" y="1"/>
                    <a:pt x="2436" y="108"/>
                    <a:pt x="2436" y="215"/>
                  </a:cubicBezTo>
                  <a:lnTo>
                    <a:pt x="2436" y="322"/>
                  </a:lnTo>
                  <a:lnTo>
                    <a:pt x="2436" y="4685"/>
                  </a:lnTo>
                  <a:cubicBezTo>
                    <a:pt x="1553" y="5675"/>
                    <a:pt x="1553" y="7254"/>
                    <a:pt x="2329" y="8244"/>
                  </a:cubicBezTo>
                  <a:lnTo>
                    <a:pt x="107" y="10466"/>
                  </a:lnTo>
                  <a:cubicBezTo>
                    <a:pt x="0" y="10600"/>
                    <a:pt x="0" y="10814"/>
                    <a:pt x="107" y="10921"/>
                  </a:cubicBezTo>
                  <a:cubicBezTo>
                    <a:pt x="183" y="10997"/>
                    <a:pt x="259" y="11072"/>
                    <a:pt x="335" y="11072"/>
                  </a:cubicBezTo>
                  <a:cubicBezTo>
                    <a:pt x="366" y="11072"/>
                    <a:pt x="397" y="11059"/>
                    <a:pt x="429" y="11028"/>
                  </a:cubicBezTo>
                  <a:lnTo>
                    <a:pt x="536" y="10921"/>
                  </a:lnTo>
                  <a:lnTo>
                    <a:pt x="2436" y="9021"/>
                  </a:lnTo>
                  <a:lnTo>
                    <a:pt x="2436" y="10466"/>
                  </a:lnTo>
                  <a:cubicBezTo>
                    <a:pt x="2436" y="10600"/>
                    <a:pt x="2543" y="10814"/>
                    <a:pt x="2784" y="10814"/>
                  </a:cubicBezTo>
                  <a:lnTo>
                    <a:pt x="9127" y="11590"/>
                  </a:lnTo>
                  <a:lnTo>
                    <a:pt x="9234" y="11590"/>
                  </a:lnTo>
                  <a:lnTo>
                    <a:pt x="15605" y="10814"/>
                  </a:lnTo>
                  <a:cubicBezTo>
                    <a:pt x="15819" y="10814"/>
                    <a:pt x="15926" y="10600"/>
                    <a:pt x="15926" y="10466"/>
                  </a:cubicBezTo>
                  <a:lnTo>
                    <a:pt x="15926" y="322"/>
                  </a:lnTo>
                  <a:cubicBezTo>
                    <a:pt x="15926" y="108"/>
                    <a:pt x="15712" y="1"/>
                    <a:pt x="15605" y="1"/>
                  </a:cubicBezTo>
                  <a:lnTo>
                    <a:pt x="9127" y="777"/>
                  </a:lnTo>
                  <a:lnTo>
                    <a:pt x="2784" y="1"/>
                  </a:lnTo>
                  <a:close/>
                </a:path>
              </a:pathLst>
            </a:custGeom>
            <a:solidFill>
              <a:srgbClr val="23A3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0"/>
            <p:cNvSpPr/>
            <p:nvPr/>
          </p:nvSpPr>
          <p:spPr>
            <a:xfrm>
              <a:off x="2421770" y="3913293"/>
              <a:ext cx="91048" cy="21375"/>
            </a:xfrm>
            <a:custGeom>
              <a:avLst/>
              <a:gdLst/>
              <a:ahLst/>
              <a:cxnLst/>
              <a:rect l="l" t="t" r="r" b="b"/>
              <a:pathLst>
                <a:path w="4792" h="1125" extrusionOk="0">
                  <a:moveTo>
                    <a:pt x="321" y="0"/>
                  </a:moveTo>
                  <a:cubicBezTo>
                    <a:pt x="214" y="0"/>
                    <a:pt x="0" y="134"/>
                    <a:pt x="0" y="241"/>
                  </a:cubicBezTo>
                  <a:cubicBezTo>
                    <a:pt x="0" y="455"/>
                    <a:pt x="107" y="562"/>
                    <a:pt x="214" y="562"/>
                  </a:cubicBezTo>
                  <a:lnTo>
                    <a:pt x="4443" y="1124"/>
                  </a:lnTo>
                  <a:cubicBezTo>
                    <a:pt x="4684" y="1124"/>
                    <a:pt x="4791" y="1017"/>
                    <a:pt x="4791" y="803"/>
                  </a:cubicBezTo>
                  <a:cubicBezTo>
                    <a:pt x="4791" y="669"/>
                    <a:pt x="4684" y="455"/>
                    <a:pt x="4577" y="455"/>
                  </a:cubicBezTo>
                  <a:lnTo>
                    <a:pt x="321" y="0"/>
                  </a:lnTo>
                  <a:close/>
                </a:path>
              </a:pathLst>
            </a:custGeom>
            <a:solidFill>
              <a:srgbClr val="23A3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0"/>
            <p:cNvSpPr/>
            <p:nvPr/>
          </p:nvSpPr>
          <p:spPr>
            <a:xfrm>
              <a:off x="2544323" y="3913293"/>
              <a:ext cx="93594" cy="21375"/>
            </a:xfrm>
            <a:custGeom>
              <a:avLst/>
              <a:gdLst/>
              <a:ahLst/>
              <a:cxnLst/>
              <a:rect l="l" t="t" r="r" b="b"/>
              <a:pathLst>
                <a:path w="4926" h="1125" extrusionOk="0">
                  <a:moveTo>
                    <a:pt x="4578" y="0"/>
                  </a:moveTo>
                  <a:lnTo>
                    <a:pt x="349" y="455"/>
                  </a:lnTo>
                  <a:cubicBezTo>
                    <a:pt x="134" y="455"/>
                    <a:pt x="1" y="669"/>
                    <a:pt x="1" y="803"/>
                  </a:cubicBezTo>
                  <a:cubicBezTo>
                    <a:pt x="134" y="1017"/>
                    <a:pt x="242" y="1124"/>
                    <a:pt x="349" y="1124"/>
                  </a:cubicBezTo>
                  <a:lnTo>
                    <a:pt x="456" y="1124"/>
                  </a:lnTo>
                  <a:lnTo>
                    <a:pt x="4578" y="562"/>
                  </a:lnTo>
                  <a:cubicBezTo>
                    <a:pt x="4818" y="562"/>
                    <a:pt x="4925" y="455"/>
                    <a:pt x="4925" y="241"/>
                  </a:cubicBezTo>
                  <a:cubicBezTo>
                    <a:pt x="4818" y="134"/>
                    <a:pt x="4685" y="0"/>
                    <a:pt x="4578" y="0"/>
                  </a:cubicBezTo>
                  <a:close/>
                </a:path>
              </a:pathLst>
            </a:custGeom>
            <a:solidFill>
              <a:srgbClr val="23A3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0"/>
            <p:cNvSpPr/>
            <p:nvPr/>
          </p:nvSpPr>
          <p:spPr>
            <a:xfrm>
              <a:off x="2544323" y="3960074"/>
              <a:ext cx="93594" cy="21375"/>
            </a:xfrm>
            <a:custGeom>
              <a:avLst/>
              <a:gdLst/>
              <a:ahLst/>
              <a:cxnLst/>
              <a:rect l="l" t="t" r="r" b="b"/>
              <a:pathLst>
                <a:path w="4926" h="1125" extrusionOk="0">
                  <a:moveTo>
                    <a:pt x="4578" y="1"/>
                  </a:moveTo>
                  <a:lnTo>
                    <a:pt x="349" y="563"/>
                  </a:lnTo>
                  <a:cubicBezTo>
                    <a:pt x="134" y="563"/>
                    <a:pt x="1" y="670"/>
                    <a:pt x="1" y="884"/>
                  </a:cubicBezTo>
                  <a:cubicBezTo>
                    <a:pt x="134" y="1018"/>
                    <a:pt x="242" y="1125"/>
                    <a:pt x="349" y="1125"/>
                  </a:cubicBezTo>
                  <a:lnTo>
                    <a:pt x="456" y="1125"/>
                  </a:lnTo>
                  <a:lnTo>
                    <a:pt x="4578" y="670"/>
                  </a:lnTo>
                  <a:cubicBezTo>
                    <a:pt x="4818" y="670"/>
                    <a:pt x="4925" y="456"/>
                    <a:pt x="4925" y="349"/>
                  </a:cubicBezTo>
                  <a:cubicBezTo>
                    <a:pt x="4818" y="108"/>
                    <a:pt x="4685" y="1"/>
                    <a:pt x="4578" y="1"/>
                  </a:cubicBezTo>
                  <a:close/>
                </a:path>
              </a:pathLst>
            </a:custGeom>
            <a:solidFill>
              <a:srgbClr val="23A3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0"/>
            <p:cNvSpPr/>
            <p:nvPr/>
          </p:nvSpPr>
          <p:spPr>
            <a:xfrm>
              <a:off x="2544323" y="4008907"/>
              <a:ext cx="93594" cy="21375"/>
            </a:xfrm>
            <a:custGeom>
              <a:avLst/>
              <a:gdLst/>
              <a:ahLst/>
              <a:cxnLst/>
              <a:rect l="l" t="t" r="r" b="b"/>
              <a:pathLst>
                <a:path w="4926" h="1125" extrusionOk="0">
                  <a:moveTo>
                    <a:pt x="4578" y="0"/>
                  </a:moveTo>
                  <a:lnTo>
                    <a:pt x="349" y="562"/>
                  </a:lnTo>
                  <a:cubicBezTo>
                    <a:pt x="134" y="562"/>
                    <a:pt x="1" y="669"/>
                    <a:pt x="1" y="776"/>
                  </a:cubicBezTo>
                  <a:cubicBezTo>
                    <a:pt x="134" y="990"/>
                    <a:pt x="242" y="1124"/>
                    <a:pt x="349" y="1124"/>
                  </a:cubicBezTo>
                  <a:lnTo>
                    <a:pt x="456" y="1124"/>
                  </a:lnTo>
                  <a:lnTo>
                    <a:pt x="4578" y="562"/>
                  </a:lnTo>
                  <a:cubicBezTo>
                    <a:pt x="4818" y="562"/>
                    <a:pt x="4925" y="455"/>
                    <a:pt x="4925" y="214"/>
                  </a:cubicBezTo>
                  <a:cubicBezTo>
                    <a:pt x="4818" y="107"/>
                    <a:pt x="4685" y="0"/>
                    <a:pt x="4578" y="0"/>
                  </a:cubicBezTo>
                  <a:close/>
                </a:path>
              </a:pathLst>
            </a:custGeom>
            <a:solidFill>
              <a:srgbClr val="23A3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10"/>
          <p:cNvGrpSpPr/>
          <p:nvPr/>
        </p:nvGrpSpPr>
        <p:grpSpPr>
          <a:xfrm>
            <a:off x="1238718" y="3342848"/>
            <a:ext cx="320471" cy="346961"/>
            <a:chOff x="3827874" y="2004092"/>
            <a:chExt cx="320471" cy="346961"/>
          </a:xfrm>
        </p:grpSpPr>
        <p:sp>
          <p:nvSpPr>
            <p:cNvPr id="262" name="Google Shape;262;p10"/>
            <p:cNvSpPr/>
            <p:nvPr/>
          </p:nvSpPr>
          <p:spPr>
            <a:xfrm>
              <a:off x="3896008" y="2072202"/>
              <a:ext cx="181682" cy="278851"/>
            </a:xfrm>
            <a:custGeom>
              <a:avLst/>
              <a:gdLst/>
              <a:ahLst/>
              <a:cxnLst/>
              <a:rect l="l" t="t" r="r" b="b"/>
              <a:pathLst>
                <a:path w="7709" h="11832" extrusionOk="0">
                  <a:moveTo>
                    <a:pt x="3818" y="664"/>
                  </a:moveTo>
                  <a:cubicBezTo>
                    <a:pt x="3883" y="664"/>
                    <a:pt x="3949" y="666"/>
                    <a:pt x="4015" y="670"/>
                  </a:cubicBezTo>
                  <a:cubicBezTo>
                    <a:pt x="5701" y="670"/>
                    <a:pt x="7147" y="2115"/>
                    <a:pt x="7147" y="3801"/>
                  </a:cubicBezTo>
                  <a:cubicBezTo>
                    <a:pt x="7147" y="5006"/>
                    <a:pt x="6585" y="6237"/>
                    <a:pt x="5461" y="6906"/>
                  </a:cubicBezTo>
                  <a:cubicBezTo>
                    <a:pt x="5461" y="7013"/>
                    <a:pt x="5353" y="7013"/>
                    <a:pt x="5353" y="7147"/>
                  </a:cubicBezTo>
                  <a:lnTo>
                    <a:pt x="5353" y="8593"/>
                  </a:lnTo>
                  <a:lnTo>
                    <a:pt x="2463" y="8593"/>
                  </a:lnTo>
                  <a:lnTo>
                    <a:pt x="2463" y="7147"/>
                  </a:lnTo>
                  <a:cubicBezTo>
                    <a:pt x="2463" y="7013"/>
                    <a:pt x="2356" y="7013"/>
                    <a:pt x="2249" y="6906"/>
                  </a:cubicBezTo>
                  <a:cubicBezTo>
                    <a:pt x="1232" y="6237"/>
                    <a:pt x="562" y="5006"/>
                    <a:pt x="562" y="3801"/>
                  </a:cubicBezTo>
                  <a:cubicBezTo>
                    <a:pt x="666" y="2071"/>
                    <a:pt x="2015" y="664"/>
                    <a:pt x="3818" y="664"/>
                  </a:cubicBezTo>
                  <a:close/>
                  <a:moveTo>
                    <a:pt x="5353" y="9155"/>
                  </a:moveTo>
                  <a:lnTo>
                    <a:pt x="5353" y="9824"/>
                  </a:lnTo>
                  <a:lnTo>
                    <a:pt x="2463" y="9824"/>
                  </a:lnTo>
                  <a:lnTo>
                    <a:pt x="2463" y="9155"/>
                  </a:lnTo>
                  <a:close/>
                  <a:moveTo>
                    <a:pt x="5139" y="10359"/>
                  </a:moveTo>
                  <a:lnTo>
                    <a:pt x="4577" y="11269"/>
                  </a:lnTo>
                  <a:lnTo>
                    <a:pt x="3239" y="11269"/>
                  </a:lnTo>
                  <a:lnTo>
                    <a:pt x="2677" y="10359"/>
                  </a:lnTo>
                  <a:close/>
                  <a:moveTo>
                    <a:pt x="3908" y="1"/>
                  </a:moveTo>
                  <a:cubicBezTo>
                    <a:pt x="1794" y="1"/>
                    <a:pt x="0" y="1660"/>
                    <a:pt x="0" y="3801"/>
                  </a:cubicBezTo>
                  <a:cubicBezTo>
                    <a:pt x="107" y="5247"/>
                    <a:pt x="777" y="6478"/>
                    <a:pt x="1901" y="7361"/>
                  </a:cubicBezTo>
                  <a:lnTo>
                    <a:pt x="1901" y="10038"/>
                  </a:lnTo>
                  <a:lnTo>
                    <a:pt x="1901" y="10145"/>
                  </a:lnTo>
                  <a:lnTo>
                    <a:pt x="1901" y="10252"/>
                  </a:lnTo>
                  <a:lnTo>
                    <a:pt x="2918" y="11590"/>
                  </a:lnTo>
                  <a:cubicBezTo>
                    <a:pt x="2918" y="11697"/>
                    <a:pt x="3025" y="11831"/>
                    <a:pt x="3132" y="11831"/>
                  </a:cubicBezTo>
                  <a:lnTo>
                    <a:pt x="4684" y="11831"/>
                  </a:lnTo>
                  <a:cubicBezTo>
                    <a:pt x="4791" y="11831"/>
                    <a:pt x="4791" y="11697"/>
                    <a:pt x="4925" y="11590"/>
                  </a:cubicBezTo>
                  <a:lnTo>
                    <a:pt x="5808" y="10252"/>
                  </a:lnTo>
                  <a:lnTo>
                    <a:pt x="5916" y="10145"/>
                  </a:lnTo>
                  <a:lnTo>
                    <a:pt x="5916" y="10038"/>
                  </a:lnTo>
                  <a:lnTo>
                    <a:pt x="5916" y="7361"/>
                  </a:lnTo>
                  <a:cubicBezTo>
                    <a:pt x="7040" y="6478"/>
                    <a:pt x="7709" y="5247"/>
                    <a:pt x="7709" y="3801"/>
                  </a:cubicBezTo>
                  <a:cubicBezTo>
                    <a:pt x="7709" y="1660"/>
                    <a:pt x="6023" y="1"/>
                    <a:pt x="3908" y="1"/>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0"/>
            <p:cNvSpPr/>
            <p:nvPr/>
          </p:nvSpPr>
          <p:spPr>
            <a:xfrm>
              <a:off x="3983043" y="2101214"/>
              <a:ext cx="68157" cy="68157"/>
            </a:xfrm>
            <a:custGeom>
              <a:avLst/>
              <a:gdLst/>
              <a:ahLst/>
              <a:cxnLst/>
              <a:rect l="l" t="t" r="r" b="b"/>
              <a:pathLst>
                <a:path w="2892" h="2892" extrusionOk="0">
                  <a:moveTo>
                    <a:pt x="322" y="1"/>
                  </a:moveTo>
                  <a:cubicBezTo>
                    <a:pt x="108" y="1"/>
                    <a:pt x="1" y="108"/>
                    <a:pt x="1" y="215"/>
                  </a:cubicBezTo>
                  <a:cubicBezTo>
                    <a:pt x="1" y="429"/>
                    <a:pt x="108" y="563"/>
                    <a:pt x="322" y="563"/>
                  </a:cubicBezTo>
                  <a:cubicBezTo>
                    <a:pt x="1446" y="563"/>
                    <a:pt x="2330" y="1446"/>
                    <a:pt x="2330" y="2570"/>
                  </a:cubicBezTo>
                  <a:cubicBezTo>
                    <a:pt x="2330" y="2785"/>
                    <a:pt x="2437" y="2892"/>
                    <a:pt x="2678" y="2892"/>
                  </a:cubicBezTo>
                  <a:cubicBezTo>
                    <a:pt x="2785" y="2892"/>
                    <a:pt x="2892" y="2785"/>
                    <a:pt x="2892" y="2570"/>
                  </a:cubicBezTo>
                  <a:cubicBezTo>
                    <a:pt x="2892" y="1098"/>
                    <a:pt x="1768" y="1"/>
                    <a:pt x="322" y="1"/>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0"/>
            <p:cNvSpPr/>
            <p:nvPr/>
          </p:nvSpPr>
          <p:spPr>
            <a:xfrm>
              <a:off x="3827874" y="2156103"/>
              <a:ext cx="58070" cy="13269"/>
            </a:xfrm>
            <a:custGeom>
              <a:avLst/>
              <a:gdLst/>
              <a:ahLst/>
              <a:cxnLst/>
              <a:rect l="l" t="t" r="r" b="b"/>
              <a:pathLst>
                <a:path w="2464" h="563" extrusionOk="0">
                  <a:moveTo>
                    <a:pt x="215" y="1"/>
                  </a:moveTo>
                  <a:cubicBezTo>
                    <a:pt x="108" y="1"/>
                    <a:pt x="1" y="108"/>
                    <a:pt x="1" y="241"/>
                  </a:cubicBezTo>
                  <a:cubicBezTo>
                    <a:pt x="1" y="456"/>
                    <a:pt x="108" y="563"/>
                    <a:pt x="215" y="563"/>
                  </a:cubicBezTo>
                  <a:lnTo>
                    <a:pt x="2222" y="563"/>
                  </a:lnTo>
                  <a:cubicBezTo>
                    <a:pt x="2329" y="563"/>
                    <a:pt x="2463" y="456"/>
                    <a:pt x="2463" y="241"/>
                  </a:cubicBezTo>
                  <a:cubicBezTo>
                    <a:pt x="2463" y="108"/>
                    <a:pt x="2329" y="1"/>
                    <a:pt x="2222" y="1"/>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0"/>
            <p:cNvSpPr/>
            <p:nvPr/>
          </p:nvSpPr>
          <p:spPr>
            <a:xfrm>
              <a:off x="4087777" y="2156103"/>
              <a:ext cx="60568" cy="13269"/>
            </a:xfrm>
            <a:custGeom>
              <a:avLst/>
              <a:gdLst/>
              <a:ahLst/>
              <a:cxnLst/>
              <a:rect l="l" t="t" r="r" b="b"/>
              <a:pathLst>
                <a:path w="2570" h="563" extrusionOk="0">
                  <a:moveTo>
                    <a:pt x="348" y="1"/>
                  </a:moveTo>
                  <a:cubicBezTo>
                    <a:pt x="134" y="1"/>
                    <a:pt x="0" y="108"/>
                    <a:pt x="0" y="241"/>
                  </a:cubicBezTo>
                  <a:cubicBezTo>
                    <a:pt x="0" y="456"/>
                    <a:pt x="134" y="563"/>
                    <a:pt x="348" y="563"/>
                  </a:cubicBezTo>
                  <a:lnTo>
                    <a:pt x="2248" y="563"/>
                  </a:lnTo>
                  <a:cubicBezTo>
                    <a:pt x="2463" y="563"/>
                    <a:pt x="2570" y="456"/>
                    <a:pt x="2570" y="241"/>
                  </a:cubicBezTo>
                  <a:cubicBezTo>
                    <a:pt x="2570" y="108"/>
                    <a:pt x="2463" y="1"/>
                    <a:pt x="2248" y="1"/>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0"/>
            <p:cNvSpPr/>
            <p:nvPr/>
          </p:nvSpPr>
          <p:spPr>
            <a:xfrm>
              <a:off x="3872653" y="2230529"/>
              <a:ext cx="47347" cy="46711"/>
            </a:xfrm>
            <a:custGeom>
              <a:avLst/>
              <a:gdLst/>
              <a:ahLst/>
              <a:cxnLst/>
              <a:rect l="l" t="t" r="r" b="b"/>
              <a:pathLst>
                <a:path w="2009" h="1982" extrusionOk="0">
                  <a:moveTo>
                    <a:pt x="1664" y="1"/>
                  </a:moveTo>
                  <a:cubicBezTo>
                    <a:pt x="1580" y="1"/>
                    <a:pt x="1500" y="28"/>
                    <a:pt x="1446" y="81"/>
                  </a:cubicBezTo>
                  <a:lnTo>
                    <a:pt x="108" y="1527"/>
                  </a:lnTo>
                  <a:cubicBezTo>
                    <a:pt x="1" y="1634"/>
                    <a:pt x="1" y="1767"/>
                    <a:pt x="1" y="1875"/>
                  </a:cubicBezTo>
                  <a:cubicBezTo>
                    <a:pt x="108" y="1982"/>
                    <a:pt x="322" y="1982"/>
                    <a:pt x="429" y="1982"/>
                  </a:cubicBezTo>
                  <a:lnTo>
                    <a:pt x="429" y="1875"/>
                  </a:lnTo>
                  <a:lnTo>
                    <a:pt x="1901" y="536"/>
                  </a:lnTo>
                  <a:cubicBezTo>
                    <a:pt x="2008" y="429"/>
                    <a:pt x="2008" y="188"/>
                    <a:pt x="1901" y="81"/>
                  </a:cubicBezTo>
                  <a:cubicBezTo>
                    <a:pt x="1834" y="28"/>
                    <a:pt x="1747" y="1"/>
                    <a:pt x="1664" y="1"/>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0"/>
            <p:cNvSpPr/>
            <p:nvPr/>
          </p:nvSpPr>
          <p:spPr>
            <a:xfrm>
              <a:off x="4056220" y="2046349"/>
              <a:ext cx="47347" cy="46711"/>
            </a:xfrm>
            <a:custGeom>
              <a:avLst/>
              <a:gdLst/>
              <a:ahLst/>
              <a:cxnLst/>
              <a:rect l="l" t="t" r="r" b="b"/>
              <a:pathLst>
                <a:path w="2009" h="1982" extrusionOk="0">
                  <a:moveTo>
                    <a:pt x="1700" y="0"/>
                  </a:moveTo>
                  <a:cubicBezTo>
                    <a:pt x="1634" y="0"/>
                    <a:pt x="1580" y="27"/>
                    <a:pt x="1580" y="81"/>
                  </a:cubicBezTo>
                  <a:lnTo>
                    <a:pt x="135" y="1419"/>
                  </a:lnTo>
                  <a:cubicBezTo>
                    <a:pt x="1" y="1553"/>
                    <a:pt x="1" y="1767"/>
                    <a:pt x="135" y="1874"/>
                  </a:cubicBezTo>
                  <a:cubicBezTo>
                    <a:pt x="242" y="1874"/>
                    <a:pt x="242" y="1981"/>
                    <a:pt x="349" y="1981"/>
                  </a:cubicBezTo>
                  <a:cubicBezTo>
                    <a:pt x="349" y="1981"/>
                    <a:pt x="456" y="1874"/>
                    <a:pt x="563" y="1874"/>
                  </a:cubicBezTo>
                  <a:lnTo>
                    <a:pt x="1901" y="429"/>
                  </a:lnTo>
                  <a:cubicBezTo>
                    <a:pt x="2008" y="322"/>
                    <a:pt x="2008" y="214"/>
                    <a:pt x="1901" y="81"/>
                  </a:cubicBezTo>
                  <a:cubicBezTo>
                    <a:pt x="1848" y="27"/>
                    <a:pt x="1767" y="0"/>
                    <a:pt x="1700" y="0"/>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
            <p:cNvSpPr/>
            <p:nvPr/>
          </p:nvSpPr>
          <p:spPr>
            <a:xfrm>
              <a:off x="4056220" y="2230529"/>
              <a:ext cx="47347" cy="47748"/>
            </a:xfrm>
            <a:custGeom>
              <a:avLst/>
              <a:gdLst/>
              <a:ahLst/>
              <a:cxnLst/>
              <a:rect l="l" t="t" r="r" b="b"/>
              <a:pathLst>
                <a:path w="2009" h="2026" extrusionOk="0">
                  <a:moveTo>
                    <a:pt x="349" y="1"/>
                  </a:moveTo>
                  <a:cubicBezTo>
                    <a:pt x="268" y="1"/>
                    <a:pt x="188" y="28"/>
                    <a:pt x="135" y="81"/>
                  </a:cubicBezTo>
                  <a:cubicBezTo>
                    <a:pt x="1" y="188"/>
                    <a:pt x="1" y="429"/>
                    <a:pt x="135" y="536"/>
                  </a:cubicBezTo>
                  <a:lnTo>
                    <a:pt x="1580" y="1875"/>
                  </a:lnTo>
                  <a:cubicBezTo>
                    <a:pt x="1580" y="1950"/>
                    <a:pt x="1687" y="2026"/>
                    <a:pt x="1788" y="2026"/>
                  </a:cubicBezTo>
                  <a:cubicBezTo>
                    <a:pt x="1829" y="2026"/>
                    <a:pt x="1870" y="2013"/>
                    <a:pt x="1901" y="1982"/>
                  </a:cubicBezTo>
                  <a:cubicBezTo>
                    <a:pt x="2008" y="1875"/>
                    <a:pt x="2008" y="1634"/>
                    <a:pt x="2008" y="1527"/>
                  </a:cubicBezTo>
                  <a:lnTo>
                    <a:pt x="1901" y="1527"/>
                  </a:lnTo>
                  <a:lnTo>
                    <a:pt x="563" y="81"/>
                  </a:lnTo>
                  <a:cubicBezTo>
                    <a:pt x="509" y="28"/>
                    <a:pt x="429" y="1"/>
                    <a:pt x="349" y="1"/>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0"/>
            <p:cNvSpPr/>
            <p:nvPr/>
          </p:nvSpPr>
          <p:spPr>
            <a:xfrm>
              <a:off x="3872653" y="2046349"/>
              <a:ext cx="44825" cy="46074"/>
            </a:xfrm>
            <a:custGeom>
              <a:avLst/>
              <a:gdLst/>
              <a:ahLst/>
              <a:cxnLst/>
              <a:rect l="l" t="t" r="r" b="b"/>
              <a:pathLst>
                <a:path w="1902" h="1955" extrusionOk="0">
                  <a:moveTo>
                    <a:pt x="269" y="0"/>
                  </a:moveTo>
                  <a:cubicBezTo>
                    <a:pt x="215" y="0"/>
                    <a:pt x="162" y="27"/>
                    <a:pt x="108" y="81"/>
                  </a:cubicBezTo>
                  <a:cubicBezTo>
                    <a:pt x="1" y="214"/>
                    <a:pt x="1" y="429"/>
                    <a:pt x="108" y="429"/>
                  </a:cubicBezTo>
                  <a:lnTo>
                    <a:pt x="1446" y="1874"/>
                  </a:lnTo>
                  <a:cubicBezTo>
                    <a:pt x="1500" y="1927"/>
                    <a:pt x="1580" y="1954"/>
                    <a:pt x="1664" y="1954"/>
                  </a:cubicBezTo>
                  <a:cubicBezTo>
                    <a:pt x="1747" y="1954"/>
                    <a:pt x="1834" y="1927"/>
                    <a:pt x="1901" y="1874"/>
                  </a:cubicBezTo>
                  <a:lnTo>
                    <a:pt x="1901" y="1419"/>
                  </a:lnTo>
                  <a:lnTo>
                    <a:pt x="429" y="81"/>
                  </a:lnTo>
                  <a:cubicBezTo>
                    <a:pt x="376" y="27"/>
                    <a:pt x="322" y="0"/>
                    <a:pt x="269" y="0"/>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0"/>
            <p:cNvSpPr/>
            <p:nvPr/>
          </p:nvSpPr>
          <p:spPr>
            <a:xfrm>
              <a:off x="3980521" y="2004092"/>
              <a:ext cx="12656" cy="57410"/>
            </a:xfrm>
            <a:custGeom>
              <a:avLst/>
              <a:gdLst/>
              <a:ahLst/>
              <a:cxnLst/>
              <a:rect l="l" t="t" r="r" b="b"/>
              <a:pathLst>
                <a:path w="537" h="2436" extrusionOk="0">
                  <a:moveTo>
                    <a:pt x="322" y="0"/>
                  </a:moveTo>
                  <a:cubicBezTo>
                    <a:pt x="108" y="0"/>
                    <a:pt x="1" y="107"/>
                    <a:pt x="1" y="214"/>
                  </a:cubicBezTo>
                  <a:lnTo>
                    <a:pt x="1" y="2222"/>
                  </a:lnTo>
                  <a:cubicBezTo>
                    <a:pt x="1" y="2329"/>
                    <a:pt x="108" y="2436"/>
                    <a:pt x="322" y="2436"/>
                  </a:cubicBezTo>
                  <a:cubicBezTo>
                    <a:pt x="429" y="2436"/>
                    <a:pt x="536" y="2329"/>
                    <a:pt x="536" y="2222"/>
                  </a:cubicBezTo>
                  <a:lnTo>
                    <a:pt x="536" y="214"/>
                  </a:lnTo>
                  <a:cubicBezTo>
                    <a:pt x="536" y="107"/>
                    <a:pt x="429" y="0"/>
                    <a:pt x="322" y="0"/>
                  </a:cubicBezTo>
                  <a:close/>
                </a:path>
              </a:pathLst>
            </a:custGeom>
            <a:solidFill>
              <a:srgbClr val="E92C2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1" name="Google Shape;271;p10"/>
          <p:cNvSpPr/>
          <p:nvPr/>
        </p:nvSpPr>
        <p:spPr>
          <a:xfrm>
            <a:off x="8395797" y="70850"/>
            <a:ext cx="6309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dirty="0">
                <a:solidFill>
                  <a:schemeClr val="dk1"/>
                </a:solidFill>
                <a:latin typeface="Noto Sans"/>
                <a:ea typeface="Noto Sans"/>
                <a:cs typeface="Noto Sans"/>
                <a:sym typeface="Noto Sans"/>
              </a:rPr>
              <a:t>9</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2000"/>
                                        <p:tgtEl>
                                          <p:spTgt spid="230"/>
                                        </p:tgtEl>
                                      </p:cBhvr>
                                    </p:animEffect>
                                  </p:childTnLst>
                                </p:cTn>
                              </p:par>
                              <p:par>
                                <p:cTn id="8" presetID="10" presetClass="entr" presetSubtype="0"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fade">
                                      <p:cBhvr>
                                        <p:cTn id="10" dur="2000"/>
                                        <p:tgtEl>
                                          <p:spTgt spid="245"/>
                                        </p:tgtEl>
                                      </p:cBhvr>
                                    </p:animEffect>
                                  </p:childTnLst>
                                </p:cTn>
                              </p:par>
                              <p:par>
                                <p:cTn id="11" presetID="10" presetClass="entr" presetSubtype="0" fill="hold" nodeType="withEffect">
                                  <p:stCondLst>
                                    <p:cond delay="0"/>
                                  </p:stCondLst>
                                  <p:childTnLst>
                                    <p:set>
                                      <p:cBhvr>
                                        <p:cTn id="12" dur="1" fill="hold">
                                          <p:stCondLst>
                                            <p:cond delay="0"/>
                                          </p:stCondLst>
                                        </p:cTn>
                                        <p:tgtEl>
                                          <p:spTgt spid="246"/>
                                        </p:tgtEl>
                                        <p:attrNameLst>
                                          <p:attrName>style.visibility</p:attrName>
                                        </p:attrNameLst>
                                      </p:cBhvr>
                                      <p:to>
                                        <p:strVal val="visible"/>
                                      </p:to>
                                    </p:set>
                                    <p:animEffect transition="in" filter="fade">
                                      <p:cBhvr>
                                        <p:cTn id="13" dur="2000"/>
                                        <p:tgtEl>
                                          <p:spTgt spid="246"/>
                                        </p:tgtEl>
                                      </p:cBhvr>
                                    </p:animEffect>
                                  </p:childTnLst>
                                </p:cTn>
                              </p:par>
                              <p:par>
                                <p:cTn id="14" presetID="10" presetClass="entr" presetSubtype="0" fill="hold" nodeType="withEffect">
                                  <p:stCondLst>
                                    <p:cond delay="0"/>
                                  </p:stCondLst>
                                  <p:childTnLst>
                                    <p:set>
                                      <p:cBhvr>
                                        <p:cTn id="15" dur="1" fill="hold">
                                          <p:stCondLst>
                                            <p:cond delay="0"/>
                                          </p:stCondLst>
                                        </p:cTn>
                                        <p:tgtEl>
                                          <p:spTgt spid="248"/>
                                        </p:tgtEl>
                                        <p:attrNameLst>
                                          <p:attrName>style.visibility</p:attrName>
                                        </p:attrNameLst>
                                      </p:cBhvr>
                                      <p:to>
                                        <p:strVal val="visible"/>
                                      </p:to>
                                    </p:set>
                                    <p:animEffect transition="in" filter="fade">
                                      <p:cBhvr>
                                        <p:cTn id="16" dur="2000"/>
                                        <p:tgtEl>
                                          <p:spTgt spid="248"/>
                                        </p:tgtEl>
                                      </p:cBhvr>
                                    </p:animEffect>
                                  </p:childTnLst>
                                </p:cTn>
                              </p:par>
                              <p:par>
                                <p:cTn id="17" presetID="10" presetClass="entr" presetSubtype="0" fill="hold" nodeType="withEffect">
                                  <p:stCondLst>
                                    <p:cond delay="0"/>
                                  </p:stCondLst>
                                  <p:childTnLst>
                                    <p:set>
                                      <p:cBhvr>
                                        <p:cTn id="18" dur="1" fill="hold">
                                          <p:stCondLst>
                                            <p:cond delay="0"/>
                                          </p:stCondLst>
                                        </p:cTn>
                                        <p:tgtEl>
                                          <p:spTgt spid="240"/>
                                        </p:tgtEl>
                                        <p:attrNameLst>
                                          <p:attrName>style.visibility</p:attrName>
                                        </p:attrNameLst>
                                      </p:cBhvr>
                                      <p:to>
                                        <p:strVal val="visible"/>
                                      </p:to>
                                    </p:set>
                                    <p:animEffect transition="in" filter="fade">
                                      <p:cBhvr>
                                        <p:cTn id="19" dur="2000"/>
                                        <p:tgtEl>
                                          <p:spTgt spid="240"/>
                                        </p:tgtEl>
                                      </p:cBhvr>
                                    </p:animEffect>
                                  </p:childTnLst>
                                </p:cTn>
                              </p:par>
                              <p:par>
                                <p:cTn id="20" presetID="10" presetClass="entr" presetSubtype="0" fill="hold" nodeType="with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fade">
                                      <p:cBhvr>
                                        <p:cTn id="22" dur="20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1000"/>
                                        <p:tgtEl>
                                          <p:spTgt spid="2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gtEl>
                                        <p:attrNameLst>
                                          <p:attrName>style.visibility</p:attrName>
                                        </p:attrNameLst>
                                      </p:cBhvr>
                                      <p:to>
                                        <p:strVal val="visible"/>
                                      </p:to>
                                    </p:set>
                                    <p:animEffect transition="in" filter="fade">
                                      <p:cBhvr>
                                        <p:cTn id="32" dur="2000"/>
                                        <p:tgtEl>
                                          <p:spTgt spid="247"/>
                                        </p:tgtEl>
                                      </p:cBhvr>
                                    </p:animEffect>
                                  </p:childTnLst>
                                </p:cTn>
                              </p:par>
                              <p:par>
                                <p:cTn id="33" presetID="10" presetClass="entr" presetSubtype="0" fill="hold" nodeType="withEffect">
                                  <p:stCondLst>
                                    <p:cond delay="0"/>
                                  </p:stCondLst>
                                  <p:childTnLst>
                                    <p:set>
                                      <p:cBhvr>
                                        <p:cTn id="34" dur="1" fill="hold">
                                          <p:stCondLst>
                                            <p:cond delay="0"/>
                                          </p:stCondLst>
                                        </p:cTn>
                                        <p:tgtEl>
                                          <p:spTgt spid="261"/>
                                        </p:tgtEl>
                                        <p:attrNameLst>
                                          <p:attrName>style.visibility</p:attrName>
                                        </p:attrNameLst>
                                      </p:cBhvr>
                                      <p:to>
                                        <p:strVal val="visible"/>
                                      </p:to>
                                    </p:set>
                                    <p:animEffect transition="in" filter="fade">
                                      <p:cBhvr>
                                        <p:cTn id="35" dur="2000"/>
                                        <p:tgtEl>
                                          <p:spTgt spid="261"/>
                                        </p:tgtEl>
                                      </p:cBhvr>
                                    </p:animEffect>
                                  </p:childTnLst>
                                </p:cTn>
                              </p:par>
                              <p:par>
                                <p:cTn id="36" presetID="10" presetClass="entr" presetSubtype="0" fill="hold" nodeType="withEffect">
                                  <p:stCondLst>
                                    <p:cond delay="0"/>
                                  </p:stCondLst>
                                  <p:childTnLst>
                                    <p:set>
                                      <p:cBhvr>
                                        <p:cTn id="37" dur="1" fill="hold">
                                          <p:stCondLst>
                                            <p:cond delay="0"/>
                                          </p:stCondLst>
                                        </p:cTn>
                                        <p:tgtEl>
                                          <p:spTgt spid="241"/>
                                        </p:tgtEl>
                                        <p:attrNameLst>
                                          <p:attrName>style.visibility</p:attrName>
                                        </p:attrNameLst>
                                      </p:cBhvr>
                                      <p:to>
                                        <p:strVal val="visible"/>
                                      </p:to>
                                    </p:set>
                                    <p:animEffect transition="in" filter="fade">
                                      <p:cBhvr>
                                        <p:cTn id="38" dur="2000"/>
                                        <p:tgtEl>
                                          <p:spTgt spid="241"/>
                                        </p:tgtEl>
                                      </p:cBhvr>
                                    </p:animEffect>
                                  </p:childTnLst>
                                </p:cTn>
                              </p:par>
                              <p:par>
                                <p:cTn id="39" presetID="10" presetClass="entr" presetSubtype="0" fill="hold" nodeType="withEffect">
                                  <p:stCondLst>
                                    <p:cond delay="0"/>
                                  </p:stCondLst>
                                  <p:childTnLst>
                                    <p:set>
                                      <p:cBhvr>
                                        <p:cTn id="40" dur="1" fill="hold">
                                          <p:stCondLst>
                                            <p:cond delay="0"/>
                                          </p:stCondLst>
                                        </p:cTn>
                                        <p:tgtEl>
                                          <p:spTgt spid="236"/>
                                        </p:tgtEl>
                                        <p:attrNameLst>
                                          <p:attrName>style.visibility</p:attrName>
                                        </p:attrNameLst>
                                      </p:cBhvr>
                                      <p:to>
                                        <p:strVal val="visible"/>
                                      </p:to>
                                    </p:set>
                                    <p:animEffect transition="in" filter="fade">
                                      <p:cBhvr>
                                        <p:cTn id="41" dur="2000"/>
                                        <p:tgtEl>
                                          <p:spTgt spid="236"/>
                                        </p:tgtEl>
                                      </p:cBhvr>
                                    </p:animEffect>
                                  </p:childTnLst>
                                </p:cTn>
                              </p:par>
                              <p:par>
                                <p:cTn id="42" presetID="10" presetClass="entr" presetSubtype="0" fill="hold" nodeType="withEffect">
                                  <p:stCondLst>
                                    <p:cond delay="0"/>
                                  </p:stCondLst>
                                  <p:childTnLst>
                                    <p:set>
                                      <p:cBhvr>
                                        <p:cTn id="43" dur="1" fill="hold">
                                          <p:stCondLst>
                                            <p:cond delay="0"/>
                                          </p:stCondLst>
                                        </p:cTn>
                                        <p:tgtEl>
                                          <p:spTgt spid="244"/>
                                        </p:tgtEl>
                                        <p:attrNameLst>
                                          <p:attrName>style.visibility</p:attrName>
                                        </p:attrNameLst>
                                      </p:cBhvr>
                                      <p:to>
                                        <p:strVal val="visible"/>
                                      </p:to>
                                    </p:set>
                                    <p:animEffect transition="in" filter="fade">
                                      <p:cBhvr>
                                        <p:cTn id="44" dur="2000"/>
                                        <p:tgtEl>
                                          <p:spTgt spid="24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2"/>
                                        </p:tgtEl>
                                        <p:attrNameLst>
                                          <p:attrName>style.visibility</p:attrName>
                                        </p:attrNameLst>
                                      </p:cBhvr>
                                      <p:to>
                                        <p:strVal val="visible"/>
                                      </p:to>
                                    </p:set>
                                    <p:animEffect transition="in" filter="fade">
                                      <p:cBhvr>
                                        <p:cTn id="49"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7"/>
          <p:cNvSpPr txBox="1">
            <a:spLocks noGrp="1"/>
          </p:cNvSpPr>
          <p:nvPr>
            <p:ph type="title"/>
          </p:nvPr>
        </p:nvSpPr>
        <p:spPr>
          <a:xfrm>
            <a:off x="710275" y="536650"/>
            <a:ext cx="7723500" cy="41832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br>
              <a:rPr lang="fr-FR" sz="4800" dirty="0"/>
            </a:br>
            <a:r>
              <a:rPr lang="fr-FR" sz="4800" dirty="0"/>
              <a:t>              </a:t>
            </a:r>
            <a:r>
              <a:rPr lang="fr-FR" sz="4800" b="1" i="1" u="sng" dirty="0"/>
              <a:t>Conception Globale </a:t>
            </a:r>
            <a:br>
              <a:rPr lang="fr-FR" sz="4800" dirty="0">
                <a:solidFill>
                  <a:schemeClr val="dk1"/>
                </a:solidFill>
                <a:latin typeface="Roboto"/>
                <a:ea typeface="Roboto"/>
                <a:cs typeface="Roboto"/>
                <a:sym typeface="Roboto"/>
              </a:rPr>
            </a:br>
            <a:endParaRPr sz="4800" i="1" dirty="0">
              <a:latin typeface="Comic Sans MS"/>
              <a:ea typeface="Comic Sans MS"/>
              <a:cs typeface="Comic Sans MS"/>
              <a:sym typeface="Comic Sans MS"/>
            </a:endParaRPr>
          </a:p>
        </p:txBody>
      </p:sp>
      <p:sp>
        <p:nvSpPr>
          <p:cNvPr id="277" name="Google Shape;277;p7"/>
          <p:cNvSpPr/>
          <p:nvPr/>
        </p:nvSpPr>
        <p:spPr>
          <a:xfrm>
            <a:off x="0" y="0"/>
            <a:ext cx="2362070" cy="5143500"/>
          </a:xfrm>
          <a:custGeom>
            <a:avLst/>
            <a:gdLst/>
            <a:ahLst/>
            <a:cxnLst/>
            <a:rect l="l" t="t" r="r" b="b"/>
            <a:pathLst>
              <a:path w="52305" h="84285" extrusionOk="0">
                <a:moveTo>
                  <a:pt x="0" y="0"/>
                </a:moveTo>
                <a:lnTo>
                  <a:pt x="0" y="84284"/>
                </a:lnTo>
                <a:lnTo>
                  <a:pt x="52304" y="84284"/>
                </a:lnTo>
                <a:lnTo>
                  <a:pt x="52304" y="0"/>
                </a:lnTo>
                <a:close/>
              </a:path>
            </a:pathLst>
          </a:custGeom>
          <a:solidFill>
            <a:schemeClr val="lt2"/>
          </a:solidFill>
          <a:ln>
            <a:noFill/>
          </a:ln>
        </p:spPr>
        <p:txBody>
          <a:bodyPr spcFirstLastPara="1" wrap="square" lIns="182875" tIns="91425" rIns="18287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sp>
        <p:nvSpPr>
          <p:cNvPr id="278" name="Google Shape;278;p7"/>
          <p:cNvSpPr txBox="1"/>
          <p:nvPr/>
        </p:nvSpPr>
        <p:spPr>
          <a:xfrm>
            <a:off x="904290" y="1893772"/>
            <a:ext cx="1457780" cy="1456809"/>
          </a:xfrm>
          <a:prstGeom prst="rect">
            <a:avLst/>
          </a:prstGeom>
          <a:solidFill>
            <a:srgbClr val="F7B1B1"/>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None/>
            </a:pPr>
            <a:r>
              <a:rPr lang="fr-FR" sz="8800" b="1" i="0" u="none" strike="noStrike" cap="none">
                <a:solidFill>
                  <a:schemeClr val="lt1"/>
                </a:solidFill>
                <a:latin typeface="Arial"/>
                <a:ea typeface="Arial"/>
                <a:cs typeface="Arial"/>
                <a:sym typeface="Arial"/>
              </a:rPr>
              <a:t>03</a:t>
            </a:r>
            <a:endParaRPr/>
          </a:p>
        </p:txBody>
      </p:sp>
      <p:cxnSp>
        <p:nvCxnSpPr>
          <p:cNvPr id="279" name="Google Shape;279;p7"/>
          <p:cNvCxnSpPr/>
          <p:nvPr/>
        </p:nvCxnSpPr>
        <p:spPr>
          <a:xfrm>
            <a:off x="874067" y="1893772"/>
            <a:ext cx="30223" cy="2655176"/>
          </a:xfrm>
          <a:prstGeom prst="straightConnector1">
            <a:avLst/>
          </a:prstGeom>
          <a:noFill/>
          <a:ln w="76200" cap="flat" cmpd="sng">
            <a:solidFill>
              <a:schemeClr val="dk1"/>
            </a:solidFill>
            <a:prstDash val="solid"/>
            <a:round/>
            <a:headEnd type="none" w="sm" len="sm"/>
            <a:tailEnd type="none" w="sm" len="sm"/>
          </a:ln>
        </p:spPr>
      </p:cxnSp>
      <p:sp>
        <p:nvSpPr>
          <p:cNvPr id="280" name="Google Shape;280;p7"/>
          <p:cNvSpPr/>
          <p:nvPr/>
        </p:nvSpPr>
        <p:spPr>
          <a:xfrm>
            <a:off x="8364446" y="97750"/>
            <a:ext cx="6621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dirty="0">
                <a:solidFill>
                  <a:schemeClr val="dk1"/>
                </a:solidFill>
                <a:latin typeface="Noto Sans"/>
                <a:ea typeface="Noto Sans"/>
                <a:cs typeface="Noto Sans"/>
                <a:sym typeface="Noto Sans"/>
              </a:rPr>
              <a:t>10</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849A74-6DC3-4603-8A87-D55ECBF60D64}"/>
              </a:ext>
            </a:extLst>
          </p:cNvPr>
          <p:cNvSpPr>
            <a:spLocks noGrp="1"/>
          </p:cNvSpPr>
          <p:nvPr>
            <p:ph type="title"/>
          </p:nvPr>
        </p:nvSpPr>
        <p:spPr>
          <a:xfrm>
            <a:off x="1286391" y="187513"/>
            <a:ext cx="8520600" cy="841800"/>
          </a:xfrm>
        </p:spPr>
        <p:txBody>
          <a:bodyPr/>
          <a:lstStyle/>
          <a:p>
            <a:pPr marL="0" lvl="0" indent="0" algn="l" rtl="0">
              <a:spcBef>
                <a:spcPts val="0"/>
              </a:spcBef>
              <a:spcAft>
                <a:spcPts val="0"/>
              </a:spcAft>
              <a:buNone/>
            </a:pPr>
            <a:r>
              <a:rPr lang="fr-FR" sz="2400" b="1" i="1" u="sng" dirty="0">
                <a:solidFill>
                  <a:srgbClr val="23748D"/>
                </a:solidFill>
                <a:latin typeface="Arial" panose="020B0604020202020204" pitchFamily="34" charset="0"/>
                <a:ea typeface="Gill Sans"/>
                <a:cs typeface="Arial" panose="020B0604020202020204" pitchFamily="34" charset="0"/>
                <a:sym typeface="Gill Sans"/>
              </a:rPr>
              <a:t>Diagramme de cas d’Utilisation  Global</a:t>
            </a:r>
          </a:p>
        </p:txBody>
      </p:sp>
      <p:sp>
        <p:nvSpPr>
          <p:cNvPr id="8" name="Google Shape;286;g245dd30055c_0_76">
            <a:extLst>
              <a:ext uri="{FF2B5EF4-FFF2-40B4-BE49-F238E27FC236}">
                <a16:creationId xmlns:a16="http://schemas.microsoft.com/office/drawing/2014/main" id="{633E032E-BE02-4D84-B29A-6FF123364EC2}"/>
              </a:ext>
            </a:extLst>
          </p:cNvPr>
          <p:cNvSpPr/>
          <p:nvPr/>
        </p:nvSpPr>
        <p:spPr>
          <a:xfrm>
            <a:off x="8091315" y="382813"/>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11</a:t>
            </a:r>
          </a:p>
        </p:txBody>
      </p:sp>
      <p:pic>
        <p:nvPicPr>
          <p:cNvPr id="4" name="Image 3">
            <a:extLst>
              <a:ext uri="{FF2B5EF4-FFF2-40B4-BE49-F238E27FC236}">
                <a16:creationId xmlns:a16="http://schemas.microsoft.com/office/drawing/2014/main" id="{07701311-5571-4A51-95FA-807030CDA4C2}"/>
              </a:ext>
            </a:extLst>
          </p:cNvPr>
          <p:cNvPicPr>
            <a:picLocks noChangeAspect="1"/>
          </p:cNvPicPr>
          <p:nvPr/>
        </p:nvPicPr>
        <p:blipFill>
          <a:blip r:embed="rId2"/>
          <a:stretch>
            <a:fillRect/>
          </a:stretch>
        </p:blipFill>
        <p:spPr>
          <a:xfrm>
            <a:off x="2524751" y="834012"/>
            <a:ext cx="4094497" cy="4121975"/>
          </a:xfrm>
          <a:prstGeom prst="rect">
            <a:avLst/>
          </a:prstGeom>
        </p:spPr>
      </p:pic>
    </p:spTree>
    <p:extLst>
      <p:ext uri="{BB962C8B-B14F-4D97-AF65-F5344CB8AC3E}">
        <p14:creationId xmlns:p14="http://schemas.microsoft.com/office/powerpoint/2010/main" val="352374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849A74-6DC3-4603-8A87-D55ECBF60D64}"/>
              </a:ext>
            </a:extLst>
          </p:cNvPr>
          <p:cNvSpPr>
            <a:spLocks noGrp="1"/>
          </p:cNvSpPr>
          <p:nvPr>
            <p:ph type="title"/>
          </p:nvPr>
        </p:nvSpPr>
        <p:spPr>
          <a:xfrm>
            <a:off x="412184" y="422533"/>
            <a:ext cx="8520600" cy="841800"/>
          </a:xfrm>
        </p:spPr>
        <p:txBody>
          <a:bodyPr/>
          <a:lstStyle/>
          <a:p>
            <a:r>
              <a:rPr lang="fr-FR" sz="2400" b="1" i="1" u="sng" dirty="0">
                <a:solidFill>
                  <a:srgbClr val="3B6388"/>
                </a:solidFill>
                <a:latin typeface="Arial" panose="020B0604020202020204" pitchFamily="34" charset="0"/>
                <a:ea typeface="Gill Sans"/>
                <a:cs typeface="Arial" panose="020B0604020202020204" pitchFamily="34" charset="0"/>
                <a:sym typeface="Gill Sans"/>
              </a:rPr>
              <a:t>Diagramme de Classe Global</a:t>
            </a:r>
            <a:br>
              <a:rPr lang="fr-FR" sz="3600" b="1" dirty="0">
                <a:solidFill>
                  <a:srgbClr val="3B6388"/>
                </a:solidFill>
              </a:rPr>
            </a:br>
            <a:endParaRPr lang="fr-FR" dirty="0"/>
          </a:p>
        </p:txBody>
      </p:sp>
      <p:sp>
        <p:nvSpPr>
          <p:cNvPr id="8" name="Google Shape;286;g245dd30055c_0_76">
            <a:extLst>
              <a:ext uri="{FF2B5EF4-FFF2-40B4-BE49-F238E27FC236}">
                <a16:creationId xmlns:a16="http://schemas.microsoft.com/office/drawing/2014/main" id="{633E032E-BE02-4D84-B29A-6FF123364EC2}"/>
              </a:ext>
            </a:extLst>
          </p:cNvPr>
          <p:cNvSpPr/>
          <p:nvPr/>
        </p:nvSpPr>
        <p:spPr>
          <a:xfrm>
            <a:off x="8091315" y="382813"/>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12</a:t>
            </a:r>
            <a:endParaRPr dirty="0"/>
          </a:p>
        </p:txBody>
      </p:sp>
      <p:pic>
        <p:nvPicPr>
          <p:cNvPr id="4" name="Image 3">
            <a:extLst>
              <a:ext uri="{FF2B5EF4-FFF2-40B4-BE49-F238E27FC236}">
                <a16:creationId xmlns:a16="http://schemas.microsoft.com/office/drawing/2014/main" id="{D4A9A297-6C7F-4CBA-9D28-B504120EB721}"/>
              </a:ext>
            </a:extLst>
          </p:cNvPr>
          <p:cNvPicPr>
            <a:picLocks noChangeAspect="1"/>
          </p:cNvPicPr>
          <p:nvPr/>
        </p:nvPicPr>
        <p:blipFill>
          <a:blip r:embed="rId2"/>
          <a:stretch>
            <a:fillRect/>
          </a:stretch>
        </p:blipFill>
        <p:spPr>
          <a:xfrm>
            <a:off x="1120441" y="763674"/>
            <a:ext cx="6903118" cy="4379825"/>
          </a:xfrm>
          <a:prstGeom prst="rect">
            <a:avLst/>
          </a:prstGeom>
        </p:spPr>
      </p:pic>
    </p:spTree>
    <p:extLst>
      <p:ext uri="{BB962C8B-B14F-4D97-AF65-F5344CB8AC3E}">
        <p14:creationId xmlns:p14="http://schemas.microsoft.com/office/powerpoint/2010/main" val="44050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9"/>
          <p:cNvSpPr txBox="1">
            <a:spLocks noGrp="1"/>
          </p:cNvSpPr>
          <p:nvPr>
            <p:ph type="title"/>
          </p:nvPr>
        </p:nvSpPr>
        <p:spPr>
          <a:xfrm>
            <a:off x="1420500" y="548950"/>
            <a:ext cx="7723500" cy="418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4800" b="1" dirty="0">
                <a:ea typeface="Comic Sans MS"/>
                <a:cs typeface="Comic Sans MS"/>
              </a:rPr>
              <a:t>Architecture et choix technologiques</a:t>
            </a:r>
            <a:endParaRPr sz="4800" b="1" i="1" dirty="0">
              <a:latin typeface="Comic Sans MS"/>
              <a:ea typeface="Comic Sans MS"/>
              <a:cs typeface="Comic Sans MS"/>
              <a:sym typeface="Comic Sans MS"/>
            </a:endParaRPr>
          </a:p>
        </p:txBody>
      </p:sp>
      <p:sp>
        <p:nvSpPr>
          <p:cNvPr id="302" name="Google Shape;302;p9"/>
          <p:cNvSpPr/>
          <p:nvPr/>
        </p:nvSpPr>
        <p:spPr>
          <a:xfrm>
            <a:off x="0" y="0"/>
            <a:ext cx="2362070" cy="5143500"/>
          </a:xfrm>
          <a:custGeom>
            <a:avLst/>
            <a:gdLst/>
            <a:ahLst/>
            <a:cxnLst/>
            <a:rect l="l" t="t" r="r" b="b"/>
            <a:pathLst>
              <a:path w="52305" h="84285" extrusionOk="0">
                <a:moveTo>
                  <a:pt x="0" y="0"/>
                </a:moveTo>
                <a:lnTo>
                  <a:pt x="0" y="84284"/>
                </a:lnTo>
                <a:lnTo>
                  <a:pt x="52304" y="84284"/>
                </a:lnTo>
                <a:lnTo>
                  <a:pt x="52304" y="0"/>
                </a:lnTo>
                <a:close/>
              </a:path>
            </a:pathLst>
          </a:custGeom>
          <a:solidFill>
            <a:schemeClr val="lt2"/>
          </a:solidFill>
          <a:ln>
            <a:noFill/>
          </a:ln>
        </p:spPr>
        <p:txBody>
          <a:bodyPr spcFirstLastPara="1" wrap="square" lIns="182875" tIns="91425" rIns="18287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sp>
        <p:nvSpPr>
          <p:cNvPr id="303" name="Google Shape;303;p9"/>
          <p:cNvSpPr txBox="1"/>
          <p:nvPr/>
        </p:nvSpPr>
        <p:spPr>
          <a:xfrm>
            <a:off x="904290" y="1893772"/>
            <a:ext cx="1457780" cy="1456809"/>
          </a:xfrm>
          <a:prstGeom prst="rect">
            <a:avLst/>
          </a:prstGeom>
          <a:solidFill>
            <a:srgbClr val="F7B1B1"/>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None/>
            </a:pPr>
            <a:r>
              <a:rPr lang="fr-FR" sz="8800" b="1" i="0" u="none" strike="noStrike" cap="none">
                <a:solidFill>
                  <a:schemeClr val="lt1"/>
                </a:solidFill>
                <a:latin typeface="Arial"/>
                <a:ea typeface="Arial"/>
                <a:cs typeface="Arial"/>
                <a:sym typeface="Arial"/>
              </a:rPr>
              <a:t>04</a:t>
            </a:r>
            <a:endParaRPr/>
          </a:p>
        </p:txBody>
      </p:sp>
      <p:cxnSp>
        <p:nvCxnSpPr>
          <p:cNvPr id="304" name="Google Shape;304;p9"/>
          <p:cNvCxnSpPr/>
          <p:nvPr/>
        </p:nvCxnSpPr>
        <p:spPr>
          <a:xfrm>
            <a:off x="874067" y="1893772"/>
            <a:ext cx="30223" cy="2655176"/>
          </a:xfrm>
          <a:prstGeom prst="straightConnector1">
            <a:avLst/>
          </a:prstGeom>
          <a:noFill/>
          <a:ln w="76200" cap="flat" cmpd="sng">
            <a:solidFill>
              <a:schemeClr val="dk1"/>
            </a:solidFill>
            <a:prstDash val="solid"/>
            <a:round/>
            <a:headEnd type="none" w="sm" len="sm"/>
            <a:tailEnd type="none" w="sm" len="sm"/>
          </a:ln>
        </p:spPr>
      </p:cxnSp>
      <p:sp>
        <p:nvSpPr>
          <p:cNvPr id="305" name="Google Shape;305;p9"/>
          <p:cNvSpPr/>
          <p:nvPr/>
        </p:nvSpPr>
        <p:spPr>
          <a:xfrm>
            <a:off x="8386197" y="97750"/>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dirty="0">
                <a:solidFill>
                  <a:schemeClr val="dk1"/>
                </a:solidFill>
                <a:latin typeface="Noto Sans"/>
                <a:ea typeface="Noto Sans"/>
                <a:cs typeface="Noto Sans"/>
                <a:sym typeface="Noto Sans"/>
              </a:rPr>
              <a:t>13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0"/>
        <p:cNvGrpSpPr/>
        <p:nvPr/>
      </p:nvGrpSpPr>
      <p:grpSpPr>
        <a:xfrm>
          <a:off x="0" y="0"/>
          <a:ext cx="0" cy="0"/>
          <a:chOff x="0" y="0"/>
          <a:chExt cx="0" cy="0"/>
        </a:xfrm>
      </p:grpSpPr>
      <p:sp>
        <p:nvSpPr>
          <p:cNvPr id="221" name="Google Shape;221;g245dd30055c_0_55"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g245dd30055c_0_55"/>
          <p:cNvSpPr/>
          <p:nvPr/>
        </p:nvSpPr>
        <p:spPr>
          <a:xfrm>
            <a:off x="8266574" y="70850"/>
            <a:ext cx="760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14</a:t>
            </a:r>
          </a:p>
        </p:txBody>
      </p:sp>
      <p:sp>
        <p:nvSpPr>
          <p:cNvPr id="223" name="Google Shape;223;g245dd30055c_0_55"/>
          <p:cNvSpPr txBox="1"/>
          <p:nvPr/>
        </p:nvSpPr>
        <p:spPr>
          <a:xfrm>
            <a:off x="1600675" y="152400"/>
            <a:ext cx="6013200" cy="627834"/>
          </a:xfrm>
          <a:prstGeom prst="rect">
            <a:avLst/>
          </a:prstGeom>
          <a:noFill/>
          <a:ln>
            <a:noFill/>
          </a:ln>
        </p:spPr>
        <p:txBody>
          <a:bodyPr spcFirstLastPara="1" wrap="square" lIns="91425" tIns="91425" rIns="91425" bIns="91425" anchor="t" anchorCtr="0">
            <a:spAutoFit/>
          </a:bodyPr>
          <a:lstStyle/>
          <a:p>
            <a:pPr marL="0" marR="0" lvl="0" indent="0" algn="just" rtl="0">
              <a:lnSpc>
                <a:spcPct val="120000"/>
              </a:lnSpc>
              <a:spcBef>
                <a:spcPts val="0"/>
              </a:spcBef>
              <a:spcAft>
                <a:spcPts val="0"/>
              </a:spcAft>
              <a:buNone/>
            </a:pPr>
            <a:r>
              <a:rPr lang="en-US" sz="2400" u="sng" dirty="0" err="1">
                <a:solidFill>
                  <a:schemeClr val="accent2">
                    <a:lumMod val="75000"/>
                    <a:lumOff val="25000"/>
                  </a:schemeClr>
                </a:solidFill>
                <a:latin typeface="Arial" panose="020B0604020202020204" pitchFamily="34" charset="0"/>
                <a:ea typeface="Tenor Sans"/>
                <a:cs typeface="Arial" panose="020B0604020202020204" pitchFamily="34" charset="0"/>
                <a:sym typeface="Tenor Sans"/>
              </a:rPr>
              <a:t>Méthodologie</a:t>
            </a:r>
            <a:r>
              <a:rPr lang="en-US" sz="2400" u="sng" dirty="0">
                <a:solidFill>
                  <a:schemeClr val="accent2">
                    <a:lumMod val="75000"/>
                    <a:lumOff val="25000"/>
                  </a:schemeClr>
                </a:solidFill>
                <a:latin typeface="Arial" panose="020B0604020202020204" pitchFamily="34" charset="0"/>
                <a:ea typeface="Tenor Sans"/>
                <a:cs typeface="Arial" panose="020B0604020202020204" pitchFamily="34" charset="0"/>
                <a:sym typeface="Tenor Sans"/>
              </a:rPr>
              <a:t> du travail</a:t>
            </a:r>
            <a:endParaRPr lang="en-US" sz="2400" u="sng" dirty="0">
              <a:solidFill>
                <a:schemeClr val="accent2">
                  <a:lumMod val="75000"/>
                  <a:lumOff val="25000"/>
                </a:schemeClr>
              </a:solidFill>
              <a:latin typeface="Arial" panose="020B0604020202020204" pitchFamily="34" charset="0"/>
              <a:cs typeface="Arial" panose="020B0604020202020204" pitchFamily="34" charset="0"/>
            </a:endParaRPr>
          </a:p>
        </p:txBody>
      </p:sp>
      <p:sp>
        <p:nvSpPr>
          <p:cNvPr id="224" name="Google Shape;224;g245dd30055c_0_55"/>
          <p:cNvSpPr txBox="1"/>
          <p:nvPr/>
        </p:nvSpPr>
        <p:spPr>
          <a:xfrm>
            <a:off x="510074" y="829500"/>
            <a:ext cx="4644730" cy="4124176"/>
          </a:xfrm>
          <a:prstGeom prst="rect">
            <a:avLst/>
          </a:prstGeom>
          <a:noFill/>
          <a:ln>
            <a:noFill/>
          </a:ln>
        </p:spPr>
        <p:txBody>
          <a:bodyPr spcFirstLastPara="1" wrap="square" lIns="91425" tIns="91425" rIns="91425" bIns="91425" anchor="t" anchorCtr="0">
            <a:spAutoFit/>
          </a:bodyPr>
          <a:lstStyle/>
          <a:p>
            <a:pPr>
              <a:lnSpc>
                <a:spcPct val="200000"/>
              </a:lnSpc>
            </a:pPr>
            <a:r>
              <a:rPr lang="fr-FR" sz="1600" dirty="0"/>
              <a:t>Avant la réalisation d’un projet informatique, il est nécessaire de choisir une méthodologie de travail et un procès de suivi afin d’aboutir à la fin à un logiciel fiable. Cette méthodologie présente un procédé qui a pour objectif de permettre de formaliser les étapes préliminaires du développement d’un système afin de rendre ce développement plus fidèle aux besoins du client.</a:t>
            </a:r>
            <a:endParaRPr lang="en-US" sz="1600" dirty="0"/>
          </a:p>
        </p:txBody>
      </p:sp>
      <p:pic>
        <p:nvPicPr>
          <p:cNvPr id="3" name="Image 2">
            <a:extLst>
              <a:ext uri="{FF2B5EF4-FFF2-40B4-BE49-F238E27FC236}">
                <a16:creationId xmlns:a16="http://schemas.microsoft.com/office/drawing/2014/main" id="{E88E6CBC-4BDA-4267-95AA-8237CCB6268B}"/>
              </a:ext>
            </a:extLst>
          </p:cNvPr>
          <p:cNvPicPr>
            <a:picLocks noChangeAspect="1"/>
          </p:cNvPicPr>
          <p:nvPr/>
        </p:nvPicPr>
        <p:blipFill>
          <a:blip r:embed="rId3"/>
          <a:stretch>
            <a:fillRect/>
          </a:stretch>
        </p:blipFill>
        <p:spPr>
          <a:xfrm>
            <a:off x="5640736" y="1590622"/>
            <a:ext cx="2143125" cy="2143125"/>
          </a:xfrm>
          <a:prstGeom prst="rect">
            <a:avLst/>
          </a:prstGeom>
        </p:spPr>
      </p:pic>
    </p:spTree>
    <p:extLst>
      <p:ext uri="{BB962C8B-B14F-4D97-AF65-F5344CB8AC3E}">
        <p14:creationId xmlns:p14="http://schemas.microsoft.com/office/powerpoint/2010/main" val="157065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0"/>
        <p:cNvGrpSpPr/>
        <p:nvPr/>
      </p:nvGrpSpPr>
      <p:grpSpPr>
        <a:xfrm>
          <a:off x="0" y="0"/>
          <a:ext cx="0" cy="0"/>
          <a:chOff x="0" y="0"/>
          <a:chExt cx="0" cy="0"/>
        </a:xfrm>
      </p:grpSpPr>
      <p:sp>
        <p:nvSpPr>
          <p:cNvPr id="221" name="Google Shape;221;g245dd30055c_0_55"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g245dd30055c_0_55"/>
          <p:cNvSpPr/>
          <p:nvPr/>
        </p:nvSpPr>
        <p:spPr>
          <a:xfrm>
            <a:off x="8266574" y="70850"/>
            <a:ext cx="760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15</a:t>
            </a:r>
            <a:endParaRPr dirty="0"/>
          </a:p>
        </p:txBody>
      </p:sp>
      <p:sp>
        <p:nvSpPr>
          <p:cNvPr id="223" name="Google Shape;223;g245dd30055c_0_55"/>
          <p:cNvSpPr txBox="1"/>
          <p:nvPr/>
        </p:nvSpPr>
        <p:spPr>
          <a:xfrm>
            <a:off x="200967" y="107136"/>
            <a:ext cx="8465911" cy="1292631"/>
          </a:xfrm>
          <a:prstGeom prst="rect">
            <a:avLst/>
          </a:prstGeom>
          <a:noFill/>
          <a:ln>
            <a:noFill/>
          </a:ln>
        </p:spPr>
        <p:txBody>
          <a:bodyPr spcFirstLastPara="1" wrap="square" lIns="91425" tIns="91425" rIns="91425" bIns="91425" anchor="t" anchorCtr="0">
            <a:spAutoFit/>
          </a:bodyPr>
          <a:lstStyle/>
          <a:p>
            <a:pPr algn="ctr">
              <a:lnSpc>
                <a:spcPct val="120000"/>
              </a:lnSpc>
            </a:pPr>
            <a:r>
              <a:rPr lang="fr-FR" sz="2400" u="sng" dirty="0">
                <a:solidFill>
                  <a:schemeClr val="accent2">
                    <a:lumMod val="75000"/>
                    <a:lumOff val="25000"/>
                  </a:schemeClr>
                </a:solidFill>
                <a:latin typeface="Arial" panose="020B0604020202020204" pitchFamily="34" charset="0"/>
                <a:cs typeface="Arial" panose="020B0604020202020204" pitchFamily="34" charset="0"/>
              </a:rPr>
              <a:t>Méthodologie Agile : Méthodologie Scrum</a:t>
            </a:r>
          </a:p>
          <a:p>
            <a:pPr marL="0" marR="0" lvl="0" indent="0" algn="ctr" rtl="0">
              <a:lnSpc>
                <a:spcPct val="120000"/>
              </a:lnSpc>
              <a:spcBef>
                <a:spcPts val="0"/>
              </a:spcBef>
              <a:spcAft>
                <a:spcPts val="0"/>
              </a:spcAft>
              <a:buNone/>
            </a:pPr>
            <a:endParaRPr lang="en-US" sz="3600" dirty="0">
              <a:solidFill>
                <a:srgbClr val="0070C0"/>
              </a:solidFill>
              <a:latin typeface="Arial Rounded MT Bold" panose="020F0704030504030204" pitchFamily="34" charset="0"/>
            </a:endParaRPr>
          </a:p>
        </p:txBody>
      </p:sp>
      <p:sp>
        <p:nvSpPr>
          <p:cNvPr id="224" name="Google Shape;224;g245dd30055c_0_55"/>
          <p:cNvSpPr txBox="1"/>
          <p:nvPr/>
        </p:nvSpPr>
        <p:spPr>
          <a:xfrm>
            <a:off x="-5951017" y="632773"/>
            <a:ext cx="5006471" cy="3877954"/>
          </a:xfrm>
          <a:prstGeom prst="rect">
            <a:avLst/>
          </a:prstGeom>
          <a:noFill/>
          <a:ln>
            <a:noFill/>
          </a:ln>
        </p:spPr>
        <p:txBody>
          <a:bodyPr spcFirstLastPara="1" wrap="square" lIns="91425" tIns="91425" rIns="91425" bIns="91425" anchor="t" anchorCtr="0">
            <a:spAutoFit/>
          </a:bodyPr>
          <a:lstStyle/>
          <a:p>
            <a:pPr>
              <a:lnSpc>
                <a:spcPct val="200000"/>
              </a:lnSpc>
            </a:pPr>
            <a:r>
              <a:rPr lang="fr-FR" sz="1600" dirty="0"/>
              <a:t>Les méthodes agiles sont des méthodologies essentiellement dédiées à la gestion de projets informatiques. Elles reposent sur des cycles de développement itératifs et adaptatifs en fonction des besoins évolutifs du client. Elles permettent notamment d’impliquer l’ensemble des collaborateurs ainsi que le client dans le développement du projet.</a:t>
            </a:r>
            <a:endParaRPr lang="en-US" sz="1600" dirty="0"/>
          </a:p>
          <a:p>
            <a:endParaRPr lang="en-US" sz="1600" dirty="0"/>
          </a:p>
        </p:txBody>
      </p:sp>
      <p:pic>
        <p:nvPicPr>
          <p:cNvPr id="4" name="Image 3">
            <a:extLst>
              <a:ext uri="{FF2B5EF4-FFF2-40B4-BE49-F238E27FC236}">
                <a16:creationId xmlns:a16="http://schemas.microsoft.com/office/drawing/2014/main" id="{C378A8B3-B85C-4324-9270-A3C92EF71929}"/>
              </a:ext>
            </a:extLst>
          </p:cNvPr>
          <p:cNvPicPr>
            <a:picLocks noChangeAspect="1"/>
          </p:cNvPicPr>
          <p:nvPr/>
        </p:nvPicPr>
        <p:blipFill>
          <a:blip r:embed="rId3"/>
          <a:stretch>
            <a:fillRect/>
          </a:stretch>
        </p:blipFill>
        <p:spPr>
          <a:xfrm>
            <a:off x="1098440" y="753451"/>
            <a:ext cx="6670964" cy="4241887"/>
          </a:xfrm>
          <a:prstGeom prst="rect">
            <a:avLst/>
          </a:prstGeom>
        </p:spPr>
      </p:pic>
    </p:spTree>
    <p:extLst>
      <p:ext uri="{BB962C8B-B14F-4D97-AF65-F5344CB8AC3E}">
        <p14:creationId xmlns:p14="http://schemas.microsoft.com/office/powerpoint/2010/main" val="3313399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0"/>
        <p:cNvGrpSpPr/>
        <p:nvPr/>
      </p:nvGrpSpPr>
      <p:grpSpPr>
        <a:xfrm>
          <a:off x="0" y="0"/>
          <a:ext cx="0" cy="0"/>
          <a:chOff x="0" y="0"/>
          <a:chExt cx="0" cy="0"/>
        </a:xfrm>
      </p:grpSpPr>
      <p:sp>
        <p:nvSpPr>
          <p:cNvPr id="221" name="Google Shape;221;g245dd30055c_0_55"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8B1C38AF-9610-4166-A351-6FD9B7E148CF}"/>
              </a:ext>
            </a:extLst>
          </p:cNvPr>
          <p:cNvPicPr>
            <a:picLocks noChangeAspect="1"/>
          </p:cNvPicPr>
          <p:nvPr/>
        </p:nvPicPr>
        <p:blipFill>
          <a:blip r:embed="rId3"/>
          <a:stretch>
            <a:fillRect/>
          </a:stretch>
        </p:blipFill>
        <p:spPr>
          <a:xfrm>
            <a:off x="0" y="0"/>
            <a:ext cx="9143999" cy="5143500"/>
          </a:xfrm>
          <a:prstGeom prst="rect">
            <a:avLst/>
          </a:prstGeom>
        </p:spPr>
      </p:pic>
      <p:sp>
        <p:nvSpPr>
          <p:cNvPr id="10" name="Google Shape;223;g245dd30055c_0_55">
            <a:extLst>
              <a:ext uri="{FF2B5EF4-FFF2-40B4-BE49-F238E27FC236}">
                <a16:creationId xmlns:a16="http://schemas.microsoft.com/office/drawing/2014/main" id="{58B9B1DD-AD5B-4CDE-87F2-D93861AEE202}"/>
              </a:ext>
            </a:extLst>
          </p:cNvPr>
          <p:cNvSpPr txBox="1"/>
          <p:nvPr/>
        </p:nvSpPr>
        <p:spPr>
          <a:xfrm>
            <a:off x="-690562" y="7937"/>
            <a:ext cx="10125963" cy="701700"/>
          </a:xfrm>
          <a:prstGeom prst="rect">
            <a:avLst/>
          </a:prstGeom>
          <a:noFill/>
          <a:ln>
            <a:noFill/>
          </a:ln>
        </p:spPr>
        <p:txBody>
          <a:bodyPr spcFirstLastPara="1" wrap="square" lIns="91425" tIns="91425" rIns="91425" bIns="91425" anchor="t" anchorCtr="0">
            <a:spAutoFit/>
          </a:bodyPr>
          <a:lstStyle/>
          <a:p>
            <a:pPr algn="ctr">
              <a:lnSpc>
                <a:spcPct val="120000"/>
              </a:lnSpc>
            </a:pPr>
            <a:r>
              <a:rPr lang="fr-FR" sz="2800" u="sng" dirty="0">
                <a:solidFill>
                  <a:srgbClr val="0070C0"/>
                </a:solidFill>
                <a:latin typeface="Arial" panose="020B0604020202020204" pitchFamily="34" charset="0"/>
                <a:cs typeface="Arial" panose="020B0604020202020204" pitchFamily="34" charset="0"/>
              </a:rPr>
              <a:t>Architecture</a:t>
            </a:r>
            <a:endParaRPr lang="en-US" sz="2800" u="sng" dirty="0">
              <a:solidFill>
                <a:srgbClr val="0070C0"/>
              </a:solidFill>
              <a:latin typeface="Arial" panose="020B0604020202020204" pitchFamily="34" charset="0"/>
              <a:cs typeface="Arial" panose="020B0604020202020204" pitchFamily="34" charset="0"/>
            </a:endParaRPr>
          </a:p>
        </p:txBody>
      </p:sp>
      <p:sp>
        <p:nvSpPr>
          <p:cNvPr id="11" name="Google Shape;222;g245dd30055c_0_55">
            <a:extLst>
              <a:ext uri="{FF2B5EF4-FFF2-40B4-BE49-F238E27FC236}">
                <a16:creationId xmlns:a16="http://schemas.microsoft.com/office/drawing/2014/main" id="{F982274E-8FF8-493E-89F2-D93CA345F979}"/>
              </a:ext>
            </a:extLst>
          </p:cNvPr>
          <p:cNvSpPr/>
          <p:nvPr/>
        </p:nvSpPr>
        <p:spPr>
          <a:xfrm>
            <a:off x="8229975" y="4548414"/>
            <a:ext cx="760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16</a:t>
            </a:r>
            <a:endParaRPr dirty="0"/>
          </a:p>
        </p:txBody>
      </p:sp>
    </p:spTree>
    <p:extLst>
      <p:ext uri="{BB962C8B-B14F-4D97-AF65-F5344CB8AC3E}">
        <p14:creationId xmlns:p14="http://schemas.microsoft.com/office/powerpoint/2010/main" val="294249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0"/>
        <p:cNvGrpSpPr/>
        <p:nvPr/>
      </p:nvGrpSpPr>
      <p:grpSpPr>
        <a:xfrm>
          <a:off x="0" y="0"/>
          <a:ext cx="0" cy="0"/>
          <a:chOff x="0" y="0"/>
          <a:chExt cx="0" cy="0"/>
        </a:xfrm>
      </p:grpSpPr>
      <p:sp>
        <p:nvSpPr>
          <p:cNvPr id="221" name="Google Shape;221;g245dd30055c_0_55"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g245dd30055c_0_55"/>
          <p:cNvSpPr/>
          <p:nvPr/>
        </p:nvSpPr>
        <p:spPr>
          <a:xfrm>
            <a:off x="8266574" y="80898"/>
            <a:ext cx="760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18</a:t>
            </a:r>
          </a:p>
        </p:txBody>
      </p:sp>
      <p:sp>
        <p:nvSpPr>
          <p:cNvPr id="223" name="Google Shape;223;g245dd30055c_0_55"/>
          <p:cNvSpPr txBox="1"/>
          <p:nvPr/>
        </p:nvSpPr>
        <p:spPr>
          <a:xfrm>
            <a:off x="-490982" y="170467"/>
            <a:ext cx="10125963" cy="627834"/>
          </a:xfrm>
          <a:prstGeom prst="rect">
            <a:avLst/>
          </a:prstGeom>
          <a:noFill/>
          <a:ln>
            <a:noFill/>
          </a:ln>
        </p:spPr>
        <p:txBody>
          <a:bodyPr spcFirstLastPara="1" wrap="square" lIns="91425" tIns="91425" rIns="91425" bIns="91425" anchor="t" anchorCtr="0">
            <a:spAutoFit/>
          </a:bodyPr>
          <a:lstStyle/>
          <a:p>
            <a:pPr algn="ctr">
              <a:lnSpc>
                <a:spcPct val="120000"/>
              </a:lnSpc>
            </a:pPr>
            <a:r>
              <a:rPr lang="fr-FR" sz="2400" u="sng" dirty="0">
                <a:solidFill>
                  <a:srgbClr val="0070C0"/>
                </a:solidFill>
                <a:latin typeface="Arial" panose="020B0604020202020204" pitchFamily="34" charset="0"/>
                <a:cs typeface="Arial" panose="020B0604020202020204" pitchFamily="34" charset="0"/>
              </a:rPr>
              <a:t>Choix technologique</a:t>
            </a:r>
            <a:endParaRPr lang="en-US" sz="2400" u="sng" dirty="0">
              <a:solidFill>
                <a:srgbClr val="0070C0"/>
              </a:solidFill>
              <a:latin typeface="Arial" panose="020B06040202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D9C19CD5-2E99-450E-A59A-2E5308CB880D}"/>
              </a:ext>
            </a:extLst>
          </p:cNvPr>
          <p:cNvPicPr>
            <a:picLocks noChangeAspect="1"/>
          </p:cNvPicPr>
          <p:nvPr/>
        </p:nvPicPr>
        <p:blipFill>
          <a:blip r:embed="rId3"/>
          <a:stretch>
            <a:fillRect/>
          </a:stretch>
        </p:blipFill>
        <p:spPr>
          <a:xfrm>
            <a:off x="3437935" y="341425"/>
            <a:ext cx="4290670" cy="2142301"/>
          </a:xfrm>
          <a:prstGeom prst="rect">
            <a:avLst/>
          </a:prstGeom>
        </p:spPr>
      </p:pic>
      <p:pic>
        <p:nvPicPr>
          <p:cNvPr id="5" name="Image 4">
            <a:extLst>
              <a:ext uri="{FF2B5EF4-FFF2-40B4-BE49-F238E27FC236}">
                <a16:creationId xmlns:a16="http://schemas.microsoft.com/office/drawing/2014/main" id="{68D2BAB0-090C-472C-AFF0-4B914A5BFBE0}"/>
              </a:ext>
            </a:extLst>
          </p:cNvPr>
          <p:cNvPicPr>
            <a:picLocks noChangeAspect="1"/>
          </p:cNvPicPr>
          <p:nvPr/>
        </p:nvPicPr>
        <p:blipFill>
          <a:blip r:embed="rId4"/>
          <a:stretch>
            <a:fillRect/>
          </a:stretch>
        </p:blipFill>
        <p:spPr>
          <a:xfrm>
            <a:off x="4015073" y="1914065"/>
            <a:ext cx="5941455" cy="3388697"/>
          </a:xfrm>
          <a:prstGeom prst="rect">
            <a:avLst/>
          </a:prstGeom>
        </p:spPr>
      </p:pic>
      <p:pic>
        <p:nvPicPr>
          <p:cNvPr id="8" name="Image 7">
            <a:extLst>
              <a:ext uri="{FF2B5EF4-FFF2-40B4-BE49-F238E27FC236}">
                <a16:creationId xmlns:a16="http://schemas.microsoft.com/office/drawing/2014/main" id="{F9D26AC3-5BBF-46B4-87E0-E5D41C93869E}"/>
              </a:ext>
            </a:extLst>
          </p:cNvPr>
          <p:cNvPicPr>
            <a:picLocks noChangeAspect="1"/>
          </p:cNvPicPr>
          <p:nvPr/>
        </p:nvPicPr>
        <p:blipFill>
          <a:blip r:embed="rId5"/>
          <a:stretch>
            <a:fillRect/>
          </a:stretch>
        </p:blipFill>
        <p:spPr>
          <a:xfrm>
            <a:off x="-258139" y="3404403"/>
            <a:ext cx="2978023" cy="1676815"/>
          </a:xfrm>
          <a:prstGeom prst="rect">
            <a:avLst/>
          </a:prstGeom>
        </p:spPr>
      </p:pic>
      <p:pic>
        <p:nvPicPr>
          <p:cNvPr id="9" name="Picture 12">
            <a:extLst>
              <a:ext uri="{FF2B5EF4-FFF2-40B4-BE49-F238E27FC236}">
                <a16:creationId xmlns:a16="http://schemas.microsoft.com/office/drawing/2014/main" id="{A1581B61-6CF3-4C64-A056-461F553781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4953" y="3032380"/>
            <a:ext cx="2305164" cy="398740"/>
          </a:xfrm>
          <a:prstGeom prst="rect">
            <a:avLst/>
          </a:prstGeom>
        </p:spPr>
      </p:pic>
      <p:pic>
        <p:nvPicPr>
          <p:cNvPr id="10" name="Image 9">
            <a:extLst>
              <a:ext uri="{FF2B5EF4-FFF2-40B4-BE49-F238E27FC236}">
                <a16:creationId xmlns:a16="http://schemas.microsoft.com/office/drawing/2014/main" id="{1740EA42-F2F8-408E-8DD8-E37196CF6C9B}"/>
              </a:ext>
            </a:extLst>
          </p:cNvPr>
          <p:cNvPicPr>
            <a:picLocks noChangeAspect="1"/>
          </p:cNvPicPr>
          <p:nvPr/>
        </p:nvPicPr>
        <p:blipFill>
          <a:blip r:embed="rId7"/>
          <a:stretch>
            <a:fillRect/>
          </a:stretch>
        </p:blipFill>
        <p:spPr>
          <a:xfrm>
            <a:off x="3762877" y="4113826"/>
            <a:ext cx="963064" cy="857993"/>
          </a:xfrm>
          <a:prstGeom prst="rect">
            <a:avLst/>
          </a:prstGeom>
        </p:spPr>
      </p:pic>
      <p:pic>
        <p:nvPicPr>
          <p:cNvPr id="11" name="Image 10">
            <a:extLst>
              <a:ext uri="{FF2B5EF4-FFF2-40B4-BE49-F238E27FC236}">
                <a16:creationId xmlns:a16="http://schemas.microsoft.com/office/drawing/2014/main" id="{B17445EB-CADF-43A5-8FBA-35392C13B9AA}"/>
              </a:ext>
            </a:extLst>
          </p:cNvPr>
          <p:cNvPicPr>
            <a:picLocks noChangeAspect="1"/>
          </p:cNvPicPr>
          <p:nvPr/>
        </p:nvPicPr>
        <p:blipFill>
          <a:blip r:embed="rId8"/>
          <a:stretch>
            <a:fillRect/>
          </a:stretch>
        </p:blipFill>
        <p:spPr>
          <a:xfrm>
            <a:off x="1836346" y="3519278"/>
            <a:ext cx="2051468" cy="1078675"/>
          </a:xfrm>
          <a:prstGeom prst="rect">
            <a:avLst/>
          </a:prstGeom>
        </p:spPr>
      </p:pic>
      <p:pic>
        <p:nvPicPr>
          <p:cNvPr id="4" name="Image 3">
            <a:extLst>
              <a:ext uri="{FF2B5EF4-FFF2-40B4-BE49-F238E27FC236}">
                <a16:creationId xmlns:a16="http://schemas.microsoft.com/office/drawing/2014/main" id="{EAF947AC-E38F-420C-876E-7FB997F32FB7}"/>
              </a:ext>
            </a:extLst>
          </p:cNvPr>
          <p:cNvPicPr>
            <a:picLocks noChangeAspect="1"/>
          </p:cNvPicPr>
          <p:nvPr/>
        </p:nvPicPr>
        <p:blipFill>
          <a:blip r:embed="rId9"/>
          <a:stretch>
            <a:fillRect/>
          </a:stretch>
        </p:blipFill>
        <p:spPr>
          <a:xfrm>
            <a:off x="130359" y="768261"/>
            <a:ext cx="3209638" cy="1676815"/>
          </a:xfrm>
          <a:prstGeom prst="rect">
            <a:avLst/>
          </a:prstGeom>
        </p:spPr>
      </p:pic>
      <p:pic>
        <p:nvPicPr>
          <p:cNvPr id="12" name="Image 11">
            <a:extLst>
              <a:ext uri="{FF2B5EF4-FFF2-40B4-BE49-F238E27FC236}">
                <a16:creationId xmlns:a16="http://schemas.microsoft.com/office/drawing/2014/main" id="{D098AF2A-BF50-4217-89CA-D48F3D03CC0E}"/>
              </a:ext>
            </a:extLst>
          </p:cNvPr>
          <p:cNvPicPr>
            <a:picLocks noChangeAspect="1"/>
          </p:cNvPicPr>
          <p:nvPr/>
        </p:nvPicPr>
        <p:blipFill>
          <a:blip r:embed="rId10"/>
          <a:stretch>
            <a:fillRect/>
          </a:stretch>
        </p:blipFill>
        <p:spPr>
          <a:xfrm>
            <a:off x="425568" y="167172"/>
            <a:ext cx="2246438" cy="1264886"/>
          </a:xfrm>
          <a:prstGeom prst="rect">
            <a:avLst/>
          </a:prstGeom>
        </p:spPr>
      </p:pic>
      <p:pic>
        <p:nvPicPr>
          <p:cNvPr id="14" name="Image 13">
            <a:extLst>
              <a:ext uri="{FF2B5EF4-FFF2-40B4-BE49-F238E27FC236}">
                <a16:creationId xmlns:a16="http://schemas.microsoft.com/office/drawing/2014/main" id="{509EE6BE-72FB-43D8-9D0A-026717076262}"/>
              </a:ext>
            </a:extLst>
          </p:cNvPr>
          <p:cNvPicPr>
            <a:picLocks noChangeAspect="1"/>
          </p:cNvPicPr>
          <p:nvPr/>
        </p:nvPicPr>
        <p:blipFill>
          <a:blip r:embed="rId11"/>
          <a:stretch>
            <a:fillRect/>
          </a:stretch>
        </p:blipFill>
        <p:spPr>
          <a:xfrm>
            <a:off x="1859491" y="1758250"/>
            <a:ext cx="1002589" cy="1002589"/>
          </a:xfrm>
          <a:prstGeom prst="rect">
            <a:avLst/>
          </a:prstGeom>
        </p:spPr>
      </p:pic>
      <p:pic>
        <p:nvPicPr>
          <p:cNvPr id="16" name="Image 15">
            <a:extLst>
              <a:ext uri="{FF2B5EF4-FFF2-40B4-BE49-F238E27FC236}">
                <a16:creationId xmlns:a16="http://schemas.microsoft.com/office/drawing/2014/main" id="{DA78014A-E26F-44DE-8E99-53AD41BB301B}"/>
              </a:ext>
            </a:extLst>
          </p:cNvPr>
          <p:cNvPicPr>
            <a:picLocks noChangeAspect="1"/>
          </p:cNvPicPr>
          <p:nvPr/>
        </p:nvPicPr>
        <p:blipFill>
          <a:blip r:embed="rId12"/>
          <a:stretch>
            <a:fillRect/>
          </a:stretch>
        </p:blipFill>
        <p:spPr>
          <a:xfrm>
            <a:off x="2862080" y="1282638"/>
            <a:ext cx="970004" cy="1130641"/>
          </a:xfrm>
          <a:prstGeom prst="rect">
            <a:avLst/>
          </a:prstGeom>
        </p:spPr>
      </p:pic>
    </p:spTree>
    <p:extLst>
      <p:ext uri="{BB962C8B-B14F-4D97-AF65-F5344CB8AC3E}">
        <p14:creationId xmlns:p14="http://schemas.microsoft.com/office/powerpoint/2010/main" val="2586255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1738950" y="610850"/>
            <a:ext cx="7723500" cy="418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4800" dirty="0"/>
              <a:t>Répartition des Releases </a:t>
            </a:r>
            <a:endParaRPr sz="4800" i="1" dirty="0">
              <a:latin typeface="Comic Sans MS"/>
              <a:ea typeface="Comic Sans MS"/>
              <a:cs typeface="Comic Sans MS"/>
              <a:sym typeface="Comic Sans MS"/>
            </a:endParaRPr>
          </a:p>
        </p:txBody>
      </p:sp>
      <p:sp>
        <p:nvSpPr>
          <p:cNvPr id="325" name="Google Shape;325;p13"/>
          <p:cNvSpPr/>
          <p:nvPr/>
        </p:nvSpPr>
        <p:spPr>
          <a:xfrm>
            <a:off x="0" y="0"/>
            <a:ext cx="2362070" cy="5143500"/>
          </a:xfrm>
          <a:custGeom>
            <a:avLst/>
            <a:gdLst/>
            <a:ahLst/>
            <a:cxnLst/>
            <a:rect l="l" t="t" r="r" b="b"/>
            <a:pathLst>
              <a:path w="52305" h="84285" extrusionOk="0">
                <a:moveTo>
                  <a:pt x="0" y="0"/>
                </a:moveTo>
                <a:lnTo>
                  <a:pt x="0" y="84284"/>
                </a:lnTo>
                <a:lnTo>
                  <a:pt x="52304" y="84284"/>
                </a:lnTo>
                <a:lnTo>
                  <a:pt x="52304" y="0"/>
                </a:lnTo>
                <a:close/>
              </a:path>
            </a:pathLst>
          </a:custGeom>
          <a:solidFill>
            <a:schemeClr val="lt2"/>
          </a:solidFill>
          <a:ln>
            <a:noFill/>
          </a:ln>
        </p:spPr>
        <p:txBody>
          <a:bodyPr spcFirstLastPara="1" wrap="square" lIns="182875" tIns="91425" rIns="18287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sp>
        <p:nvSpPr>
          <p:cNvPr id="326" name="Google Shape;326;p13"/>
          <p:cNvSpPr txBox="1"/>
          <p:nvPr/>
        </p:nvSpPr>
        <p:spPr>
          <a:xfrm>
            <a:off x="904290" y="1893772"/>
            <a:ext cx="1457780" cy="1456809"/>
          </a:xfrm>
          <a:prstGeom prst="rect">
            <a:avLst/>
          </a:prstGeom>
          <a:solidFill>
            <a:srgbClr val="F7B1B1"/>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None/>
            </a:pPr>
            <a:r>
              <a:rPr lang="fr-FR" sz="8800" b="1" i="0" u="none" strike="noStrike" cap="none">
                <a:solidFill>
                  <a:schemeClr val="lt1"/>
                </a:solidFill>
                <a:latin typeface="Arial"/>
                <a:ea typeface="Arial"/>
                <a:cs typeface="Arial"/>
                <a:sym typeface="Arial"/>
              </a:rPr>
              <a:t>05</a:t>
            </a:r>
            <a:endParaRPr/>
          </a:p>
        </p:txBody>
      </p:sp>
      <p:cxnSp>
        <p:nvCxnSpPr>
          <p:cNvPr id="327" name="Google Shape;327;p13"/>
          <p:cNvCxnSpPr/>
          <p:nvPr/>
        </p:nvCxnSpPr>
        <p:spPr>
          <a:xfrm>
            <a:off x="874067" y="1893772"/>
            <a:ext cx="30223" cy="2655176"/>
          </a:xfrm>
          <a:prstGeom prst="straightConnector1">
            <a:avLst/>
          </a:prstGeom>
          <a:noFill/>
          <a:ln w="76200" cap="flat" cmpd="sng">
            <a:solidFill>
              <a:schemeClr val="dk1"/>
            </a:solidFill>
            <a:prstDash val="solid"/>
            <a:round/>
            <a:headEnd type="none" w="sm" len="sm"/>
            <a:tailEnd type="none" w="sm" len="sm"/>
          </a:ln>
        </p:spPr>
      </p:cxnSp>
      <p:sp>
        <p:nvSpPr>
          <p:cNvPr id="328" name="Google Shape;328;p13"/>
          <p:cNvSpPr/>
          <p:nvPr/>
        </p:nvSpPr>
        <p:spPr>
          <a:xfrm>
            <a:off x="8386197" y="97750"/>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dirty="0">
                <a:solidFill>
                  <a:schemeClr val="dk1"/>
                </a:solidFill>
                <a:latin typeface="Noto Sans"/>
                <a:ea typeface="Noto Sans"/>
                <a:cs typeface="Noto Sans"/>
                <a:sym typeface="Noto Sans"/>
              </a:rPr>
              <a:t>20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2"/>
          <p:cNvSpPr/>
          <p:nvPr/>
        </p:nvSpPr>
        <p:spPr>
          <a:xfrm rot="5400000">
            <a:off x="7013970" y="1869789"/>
            <a:ext cx="1900284" cy="1055253"/>
          </a:xfrm>
          <a:custGeom>
            <a:avLst/>
            <a:gdLst/>
            <a:ahLst/>
            <a:cxnLst/>
            <a:rect l="l" t="t" r="r" b="b"/>
            <a:pathLst>
              <a:path w="71185" h="39530" extrusionOk="0">
                <a:moveTo>
                  <a:pt x="15845" y="1"/>
                </a:moveTo>
                <a:cubicBezTo>
                  <a:pt x="15912" y="6906"/>
                  <a:pt x="19615" y="13611"/>
                  <a:pt x="26153" y="17146"/>
                </a:cubicBezTo>
                <a:cubicBezTo>
                  <a:pt x="35726" y="22383"/>
                  <a:pt x="47735" y="18848"/>
                  <a:pt x="52938" y="9241"/>
                </a:cubicBezTo>
                <a:cubicBezTo>
                  <a:pt x="54539" y="6305"/>
                  <a:pt x="55307" y="3136"/>
                  <a:pt x="55340" y="1"/>
                </a:cubicBezTo>
                <a:lnTo>
                  <a:pt x="71185" y="1"/>
                </a:lnTo>
                <a:cubicBezTo>
                  <a:pt x="71118" y="15278"/>
                  <a:pt x="61111" y="29388"/>
                  <a:pt x="45666" y="33958"/>
                </a:cubicBezTo>
                <a:cubicBezTo>
                  <a:pt x="26820" y="39529"/>
                  <a:pt x="7006" y="28755"/>
                  <a:pt x="1468" y="9875"/>
                </a:cubicBezTo>
                <a:cubicBezTo>
                  <a:pt x="468" y="6606"/>
                  <a:pt x="1" y="3270"/>
                  <a:pt x="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77" name="Google Shape;77;p2"/>
          <p:cNvSpPr/>
          <p:nvPr/>
        </p:nvSpPr>
        <p:spPr>
          <a:xfrm rot="-5400000">
            <a:off x="-331484" y="2034380"/>
            <a:ext cx="1900106" cy="1055155"/>
          </a:xfrm>
          <a:custGeom>
            <a:avLst/>
            <a:gdLst/>
            <a:ahLst/>
            <a:cxnLst/>
            <a:rect l="l" t="t" r="r" b="b"/>
            <a:pathLst>
              <a:path w="71185" h="39530" extrusionOk="0">
                <a:moveTo>
                  <a:pt x="15845" y="1"/>
                </a:moveTo>
                <a:cubicBezTo>
                  <a:pt x="15912" y="6906"/>
                  <a:pt x="19615" y="13611"/>
                  <a:pt x="26153" y="17146"/>
                </a:cubicBezTo>
                <a:cubicBezTo>
                  <a:pt x="35726" y="22383"/>
                  <a:pt x="47735" y="18848"/>
                  <a:pt x="52938" y="9241"/>
                </a:cubicBezTo>
                <a:cubicBezTo>
                  <a:pt x="54539" y="6305"/>
                  <a:pt x="55307" y="3136"/>
                  <a:pt x="55340" y="1"/>
                </a:cubicBezTo>
                <a:lnTo>
                  <a:pt x="71185" y="1"/>
                </a:lnTo>
                <a:cubicBezTo>
                  <a:pt x="71118" y="15278"/>
                  <a:pt x="61111" y="29388"/>
                  <a:pt x="45666" y="33958"/>
                </a:cubicBezTo>
                <a:cubicBezTo>
                  <a:pt x="26820" y="39529"/>
                  <a:pt x="7006" y="28755"/>
                  <a:pt x="1468" y="9875"/>
                </a:cubicBezTo>
                <a:cubicBezTo>
                  <a:pt x="468" y="6606"/>
                  <a:pt x="1" y="3270"/>
                  <a:pt x="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grpSp>
        <p:nvGrpSpPr>
          <p:cNvPr id="78" name="Google Shape;78;p2"/>
          <p:cNvGrpSpPr/>
          <p:nvPr/>
        </p:nvGrpSpPr>
        <p:grpSpPr>
          <a:xfrm>
            <a:off x="4020932" y="2636564"/>
            <a:ext cx="1900106" cy="1461164"/>
            <a:chOff x="5601296" y="2526971"/>
            <a:chExt cx="1900106" cy="1461164"/>
          </a:xfrm>
        </p:grpSpPr>
        <p:sp>
          <p:nvSpPr>
            <p:cNvPr id="79" name="Google Shape;79;p2"/>
            <p:cNvSpPr/>
            <p:nvPr/>
          </p:nvSpPr>
          <p:spPr>
            <a:xfrm>
              <a:off x="5601296" y="2526971"/>
              <a:ext cx="1900106" cy="1055128"/>
            </a:xfrm>
            <a:custGeom>
              <a:avLst/>
              <a:gdLst/>
              <a:ahLst/>
              <a:cxnLst/>
              <a:rect l="l" t="t" r="r" b="b"/>
              <a:pathLst>
                <a:path w="71185" h="39529" extrusionOk="0">
                  <a:moveTo>
                    <a:pt x="15845" y="39529"/>
                  </a:moveTo>
                  <a:cubicBezTo>
                    <a:pt x="15912" y="32590"/>
                    <a:pt x="19615" y="25886"/>
                    <a:pt x="26153" y="22350"/>
                  </a:cubicBezTo>
                  <a:cubicBezTo>
                    <a:pt x="35726" y="17146"/>
                    <a:pt x="47735" y="20682"/>
                    <a:pt x="52939" y="30255"/>
                  </a:cubicBezTo>
                  <a:cubicBezTo>
                    <a:pt x="54540" y="33224"/>
                    <a:pt x="55340" y="36393"/>
                    <a:pt x="55340" y="39529"/>
                  </a:cubicBezTo>
                  <a:lnTo>
                    <a:pt x="71185" y="39529"/>
                  </a:lnTo>
                  <a:cubicBezTo>
                    <a:pt x="71118" y="24218"/>
                    <a:pt x="61111" y="10141"/>
                    <a:pt x="45667" y="5571"/>
                  </a:cubicBezTo>
                  <a:cubicBezTo>
                    <a:pt x="26820" y="0"/>
                    <a:pt x="7039" y="10775"/>
                    <a:pt x="1468" y="29622"/>
                  </a:cubicBezTo>
                  <a:cubicBezTo>
                    <a:pt x="501" y="32924"/>
                    <a:pt x="34" y="36260"/>
                    <a:pt x="1" y="39529"/>
                  </a:cubicBezTo>
                  <a:lnTo>
                    <a:pt x="15845" y="39529"/>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80" name="Google Shape;80;p2"/>
            <p:cNvSpPr/>
            <p:nvPr/>
          </p:nvSpPr>
          <p:spPr>
            <a:xfrm>
              <a:off x="6213904" y="3283800"/>
              <a:ext cx="704308" cy="704335"/>
            </a:xfrm>
            <a:custGeom>
              <a:avLst/>
              <a:gdLst/>
              <a:ahLst/>
              <a:cxnLst/>
              <a:rect l="l" t="t" r="r" b="b"/>
              <a:pathLst>
                <a:path w="26386" h="26387" extrusionOk="0">
                  <a:moveTo>
                    <a:pt x="26386" y="13210"/>
                  </a:moveTo>
                  <a:cubicBezTo>
                    <a:pt x="26386" y="20482"/>
                    <a:pt x="20482" y="26387"/>
                    <a:pt x="13176" y="26387"/>
                  </a:cubicBezTo>
                  <a:cubicBezTo>
                    <a:pt x="5905" y="26387"/>
                    <a:pt x="0" y="20482"/>
                    <a:pt x="0" y="13210"/>
                  </a:cubicBezTo>
                  <a:cubicBezTo>
                    <a:pt x="0" y="5905"/>
                    <a:pt x="5905" y="1"/>
                    <a:pt x="13176" y="1"/>
                  </a:cubicBezTo>
                  <a:cubicBezTo>
                    <a:pt x="20482" y="1"/>
                    <a:pt x="26386" y="5905"/>
                    <a:pt x="26386" y="1321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81" name="Google Shape;81;p2"/>
            <p:cNvSpPr/>
            <p:nvPr/>
          </p:nvSpPr>
          <p:spPr>
            <a:xfrm>
              <a:off x="6337680" y="3407576"/>
              <a:ext cx="456789" cy="456789"/>
            </a:xfrm>
            <a:custGeom>
              <a:avLst/>
              <a:gdLst/>
              <a:ahLst/>
              <a:cxnLst/>
              <a:rect l="l" t="t" r="r" b="b"/>
              <a:pathLst>
                <a:path w="17113" h="17113" extrusionOk="0">
                  <a:moveTo>
                    <a:pt x="17112" y="8573"/>
                  </a:moveTo>
                  <a:cubicBezTo>
                    <a:pt x="17112" y="13277"/>
                    <a:pt x="13276" y="17113"/>
                    <a:pt x="8539" y="17113"/>
                  </a:cubicBezTo>
                  <a:cubicBezTo>
                    <a:pt x="3836" y="17113"/>
                    <a:pt x="0" y="13277"/>
                    <a:pt x="0" y="8573"/>
                  </a:cubicBezTo>
                  <a:cubicBezTo>
                    <a:pt x="0" y="3837"/>
                    <a:pt x="3836" y="1"/>
                    <a:pt x="8539" y="1"/>
                  </a:cubicBezTo>
                  <a:cubicBezTo>
                    <a:pt x="13276" y="1"/>
                    <a:pt x="17112" y="3837"/>
                    <a:pt x="17112" y="8573"/>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82" name="Google Shape;82;p2"/>
            <p:cNvSpPr/>
            <p:nvPr/>
          </p:nvSpPr>
          <p:spPr>
            <a:xfrm>
              <a:off x="6397313" y="3468115"/>
              <a:ext cx="336592" cy="336592"/>
            </a:xfrm>
            <a:custGeom>
              <a:avLst/>
              <a:gdLst/>
              <a:ahLst/>
              <a:cxnLst/>
              <a:rect l="l" t="t" r="r" b="b"/>
              <a:pathLst>
                <a:path w="12610" h="12610" extrusionOk="0">
                  <a:moveTo>
                    <a:pt x="12610" y="6305"/>
                  </a:moveTo>
                  <a:cubicBezTo>
                    <a:pt x="12610" y="9775"/>
                    <a:pt x="9808" y="12610"/>
                    <a:pt x="6305" y="12610"/>
                  </a:cubicBezTo>
                  <a:cubicBezTo>
                    <a:pt x="2836" y="12610"/>
                    <a:pt x="1" y="9775"/>
                    <a:pt x="1" y="6305"/>
                  </a:cubicBezTo>
                  <a:cubicBezTo>
                    <a:pt x="1" y="2803"/>
                    <a:pt x="2836" y="1"/>
                    <a:pt x="6305" y="1"/>
                  </a:cubicBezTo>
                  <a:cubicBezTo>
                    <a:pt x="9808" y="1"/>
                    <a:pt x="12610" y="2803"/>
                    <a:pt x="12610" y="630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200" b="1" i="1" u="sng" strike="noStrike" cap="none">
                  <a:solidFill>
                    <a:schemeClr val="dk1"/>
                  </a:solidFill>
                  <a:latin typeface="Arial"/>
                  <a:ea typeface="Arial"/>
                  <a:cs typeface="Arial"/>
                  <a:sym typeface="Arial"/>
                </a:rPr>
                <a:t>5</a:t>
              </a:r>
              <a:endParaRPr sz="1200" b="1" i="1" u="sng" strike="noStrike" cap="none">
                <a:solidFill>
                  <a:srgbClr val="000000"/>
                </a:solidFill>
                <a:latin typeface="Arial"/>
                <a:ea typeface="Arial"/>
                <a:cs typeface="Arial"/>
                <a:sym typeface="Arial"/>
              </a:endParaRPr>
            </a:p>
          </p:txBody>
        </p:sp>
      </p:grpSp>
      <p:grpSp>
        <p:nvGrpSpPr>
          <p:cNvPr id="83" name="Google Shape;83;p2"/>
          <p:cNvGrpSpPr/>
          <p:nvPr/>
        </p:nvGrpSpPr>
        <p:grpSpPr>
          <a:xfrm>
            <a:off x="3070879" y="1646611"/>
            <a:ext cx="1900106" cy="1406863"/>
            <a:chOff x="4572887" y="1857375"/>
            <a:chExt cx="1900106" cy="1406863"/>
          </a:xfrm>
        </p:grpSpPr>
        <p:sp>
          <p:nvSpPr>
            <p:cNvPr id="84" name="Google Shape;84;p2"/>
            <p:cNvSpPr/>
            <p:nvPr/>
          </p:nvSpPr>
          <p:spPr>
            <a:xfrm>
              <a:off x="4572887" y="2209083"/>
              <a:ext cx="1900106" cy="1055155"/>
            </a:xfrm>
            <a:custGeom>
              <a:avLst/>
              <a:gdLst/>
              <a:ahLst/>
              <a:cxnLst/>
              <a:rect l="l" t="t" r="r" b="b"/>
              <a:pathLst>
                <a:path w="71185" h="39530" extrusionOk="0">
                  <a:moveTo>
                    <a:pt x="15811" y="1"/>
                  </a:moveTo>
                  <a:cubicBezTo>
                    <a:pt x="15878" y="6906"/>
                    <a:pt x="19614" y="13611"/>
                    <a:pt x="26152" y="17146"/>
                  </a:cubicBezTo>
                  <a:cubicBezTo>
                    <a:pt x="35726" y="22383"/>
                    <a:pt x="47701" y="18848"/>
                    <a:pt x="52938" y="9241"/>
                  </a:cubicBezTo>
                  <a:cubicBezTo>
                    <a:pt x="54539" y="6305"/>
                    <a:pt x="55306" y="3136"/>
                    <a:pt x="55340" y="1"/>
                  </a:cubicBezTo>
                  <a:lnTo>
                    <a:pt x="71184" y="1"/>
                  </a:lnTo>
                  <a:cubicBezTo>
                    <a:pt x="71118" y="15278"/>
                    <a:pt x="61110" y="29388"/>
                    <a:pt x="45666" y="33958"/>
                  </a:cubicBezTo>
                  <a:cubicBezTo>
                    <a:pt x="26819" y="39529"/>
                    <a:pt x="7005" y="28755"/>
                    <a:pt x="1435" y="9875"/>
                  </a:cubicBezTo>
                  <a:cubicBezTo>
                    <a:pt x="467" y="6606"/>
                    <a:pt x="0" y="3270"/>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85" name="Google Shape;85;p2"/>
            <p:cNvSpPr/>
            <p:nvPr/>
          </p:nvSpPr>
          <p:spPr>
            <a:xfrm>
              <a:off x="5179250" y="1857375"/>
              <a:ext cx="704308" cy="704335"/>
            </a:xfrm>
            <a:custGeom>
              <a:avLst/>
              <a:gdLst/>
              <a:ahLst/>
              <a:cxnLst/>
              <a:rect l="l" t="t" r="r" b="b"/>
              <a:pathLst>
                <a:path w="26386" h="26387" extrusionOk="0">
                  <a:moveTo>
                    <a:pt x="26386" y="13177"/>
                  </a:moveTo>
                  <a:cubicBezTo>
                    <a:pt x="26386" y="20482"/>
                    <a:pt x="20482" y="26386"/>
                    <a:pt x="13210" y="26386"/>
                  </a:cubicBezTo>
                  <a:cubicBezTo>
                    <a:pt x="5905" y="26386"/>
                    <a:pt x="0" y="20482"/>
                    <a:pt x="0" y="13177"/>
                  </a:cubicBezTo>
                  <a:cubicBezTo>
                    <a:pt x="0" y="5905"/>
                    <a:pt x="5905" y="1"/>
                    <a:pt x="13210" y="1"/>
                  </a:cubicBezTo>
                  <a:cubicBezTo>
                    <a:pt x="20482" y="1"/>
                    <a:pt x="26386" y="5905"/>
                    <a:pt x="26386" y="13177"/>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86" name="Google Shape;86;p2"/>
            <p:cNvSpPr/>
            <p:nvPr/>
          </p:nvSpPr>
          <p:spPr>
            <a:xfrm>
              <a:off x="5303026" y="1981151"/>
              <a:ext cx="456789" cy="456789"/>
            </a:xfrm>
            <a:custGeom>
              <a:avLst/>
              <a:gdLst/>
              <a:ahLst/>
              <a:cxnLst/>
              <a:rect l="l" t="t" r="r" b="b"/>
              <a:pathLst>
                <a:path w="17113" h="17113" extrusionOk="0">
                  <a:moveTo>
                    <a:pt x="17112" y="8540"/>
                  </a:moveTo>
                  <a:cubicBezTo>
                    <a:pt x="17112" y="13277"/>
                    <a:pt x="13276" y="17113"/>
                    <a:pt x="8573" y="17113"/>
                  </a:cubicBezTo>
                  <a:cubicBezTo>
                    <a:pt x="3836" y="17113"/>
                    <a:pt x="0" y="13277"/>
                    <a:pt x="0" y="8540"/>
                  </a:cubicBezTo>
                  <a:cubicBezTo>
                    <a:pt x="0" y="3836"/>
                    <a:pt x="3836" y="0"/>
                    <a:pt x="8573" y="0"/>
                  </a:cubicBezTo>
                  <a:cubicBezTo>
                    <a:pt x="13276" y="0"/>
                    <a:pt x="17112" y="3836"/>
                    <a:pt x="17112" y="854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87" name="Google Shape;87;p2"/>
            <p:cNvSpPr/>
            <p:nvPr/>
          </p:nvSpPr>
          <p:spPr>
            <a:xfrm>
              <a:off x="5363566" y="2040810"/>
              <a:ext cx="336592" cy="336592"/>
            </a:xfrm>
            <a:custGeom>
              <a:avLst/>
              <a:gdLst/>
              <a:ahLst/>
              <a:cxnLst/>
              <a:rect l="l" t="t" r="r" b="b"/>
              <a:pathLst>
                <a:path w="12610" h="12610" extrusionOk="0">
                  <a:moveTo>
                    <a:pt x="12609" y="6305"/>
                  </a:moveTo>
                  <a:cubicBezTo>
                    <a:pt x="12609" y="9807"/>
                    <a:pt x="9774" y="12609"/>
                    <a:pt x="6305" y="12609"/>
                  </a:cubicBezTo>
                  <a:cubicBezTo>
                    <a:pt x="2802" y="12609"/>
                    <a:pt x="0" y="9807"/>
                    <a:pt x="0" y="6305"/>
                  </a:cubicBezTo>
                  <a:cubicBezTo>
                    <a:pt x="0" y="2836"/>
                    <a:pt x="2802" y="0"/>
                    <a:pt x="6305" y="0"/>
                  </a:cubicBezTo>
                  <a:cubicBezTo>
                    <a:pt x="9774" y="0"/>
                    <a:pt x="12609" y="2836"/>
                    <a:pt x="12609" y="630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200" b="1" i="1" u="sng" strike="noStrike" cap="none">
                  <a:solidFill>
                    <a:schemeClr val="dk1"/>
                  </a:solidFill>
                  <a:latin typeface="Arial"/>
                  <a:ea typeface="Arial"/>
                  <a:cs typeface="Arial"/>
                  <a:sym typeface="Arial"/>
                </a:rPr>
                <a:t>4</a:t>
              </a:r>
              <a:endParaRPr sz="1200" b="1" i="1" u="sng" strike="noStrike" cap="none">
                <a:solidFill>
                  <a:srgbClr val="000000"/>
                </a:solidFill>
                <a:latin typeface="Arial"/>
                <a:ea typeface="Arial"/>
                <a:cs typeface="Arial"/>
                <a:sym typeface="Arial"/>
              </a:endParaRPr>
            </a:p>
          </p:txBody>
        </p:sp>
      </p:grpSp>
      <p:sp>
        <p:nvSpPr>
          <p:cNvPr id="88" name="Google Shape;88;p2"/>
          <p:cNvSpPr txBox="1">
            <a:spLocks noGrp="1"/>
          </p:cNvSpPr>
          <p:nvPr>
            <p:ph type="title"/>
          </p:nvPr>
        </p:nvSpPr>
        <p:spPr>
          <a:xfrm>
            <a:off x="2857489" y="536650"/>
            <a:ext cx="3429000" cy="48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fr-FR" sz="2000" b="1" i="1" u="sng" dirty="0">
                <a:solidFill>
                  <a:srgbClr val="6D96BF"/>
                </a:solidFill>
                <a:latin typeface="Arial"/>
                <a:ea typeface="Arial"/>
                <a:cs typeface="Arial"/>
                <a:sym typeface="Arial"/>
              </a:rPr>
              <a:t>Plan</a:t>
            </a:r>
            <a:endParaRPr sz="1400" b="1" i="1" u="sng" dirty="0">
              <a:solidFill>
                <a:srgbClr val="6D96BF"/>
              </a:solidFill>
              <a:latin typeface="Arial"/>
              <a:ea typeface="Arial"/>
              <a:cs typeface="Arial"/>
              <a:sym typeface="Arial"/>
            </a:endParaRPr>
          </a:p>
        </p:txBody>
      </p:sp>
      <p:grpSp>
        <p:nvGrpSpPr>
          <p:cNvPr id="89" name="Google Shape;89;p2"/>
          <p:cNvGrpSpPr/>
          <p:nvPr/>
        </p:nvGrpSpPr>
        <p:grpSpPr>
          <a:xfrm>
            <a:off x="2013768" y="2631406"/>
            <a:ext cx="1900106" cy="1461164"/>
            <a:chOff x="3580061" y="2526971"/>
            <a:chExt cx="1900106" cy="1461164"/>
          </a:xfrm>
        </p:grpSpPr>
        <p:sp>
          <p:nvSpPr>
            <p:cNvPr id="90" name="Google Shape;90;p2"/>
            <p:cNvSpPr/>
            <p:nvPr/>
          </p:nvSpPr>
          <p:spPr>
            <a:xfrm>
              <a:off x="3580061" y="2526971"/>
              <a:ext cx="1900106" cy="1055128"/>
            </a:xfrm>
            <a:custGeom>
              <a:avLst/>
              <a:gdLst/>
              <a:ahLst/>
              <a:cxnLst/>
              <a:rect l="l" t="t" r="r" b="b"/>
              <a:pathLst>
                <a:path w="71185" h="39529" extrusionOk="0">
                  <a:moveTo>
                    <a:pt x="15846" y="39529"/>
                  </a:moveTo>
                  <a:cubicBezTo>
                    <a:pt x="15912" y="32590"/>
                    <a:pt x="19615" y="25886"/>
                    <a:pt x="26153" y="22350"/>
                  </a:cubicBezTo>
                  <a:cubicBezTo>
                    <a:pt x="35726" y="17146"/>
                    <a:pt x="47735" y="20682"/>
                    <a:pt x="52939" y="30255"/>
                  </a:cubicBezTo>
                  <a:cubicBezTo>
                    <a:pt x="54540" y="33224"/>
                    <a:pt x="55307" y="36393"/>
                    <a:pt x="55340" y="39529"/>
                  </a:cubicBezTo>
                  <a:lnTo>
                    <a:pt x="71185" y="39529"/>
                  </a:lnTo>
                  <a:cubicBezTo>
                    <a:pt x="71118" y="24218"/>
                    <a:pt x="61111" y="10141"/>
                    <a:pt x="45667" y="5571"/>
                  </a:cubicBezTo>
                  <a:cubicBezTo>
                    <a:pt x="26820" y="0"/>
                    <a:pt x="7039" y="10775"/>
                    <a:pt x="1469" y="29622"/>
                  </a:cubicBezTo>
                  <a:cubicBezTo>
                    <a:pt x="468" y="32924"/>
                    <a:pt x="34" y="36260"/>
                    <a:pt x="1" y="39529"/>
                  </a:cubicBezTo>
                  <a:lnTo>
                    <a:pt x="15846" y="39529"/>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91" name="Google Shape;91;p2"/>
            <p:cNvSpPr/>
            <p:nvPr/>
          </p:nvSpPr>
          <p:spPr>
            <a:xfrm>
              <a:off x="4191789" y="3283800"/>
              <a:ext cx="705216" cy="704335"/>
            </a:xfrm>
            <a:custGeom>
              <a:avLst/>
              <a:gdLst/>
              <a:ahLst/>
              <a:cxnLst/>
              <a:rect l="l" t="t" r="r" b="b"/>
              <a:pathLst>
                <a:path w="26420" h="26387" extrusionOk="0">
                  <a:moveTo>
                    <a:pt x="26419" y="13210"/>
                  </a:moveTo>
                  <a:cubicBezTo>
                    <a:pt x="26419" y="20482"/>
                    <a:pt x="20515" y="26387"/>
                    <a:pt x="13210" y="26387"/>
                  </a:cubicBezTo>
                  <a:cubicBezTo>
                    <a:pt x="5938" y="26387"/>
                    <a:pt x="0" y="20482"/>
                    <a:pt x="0" y="13210"/>
                  </a:cubicBezTo>
                  <a:cubicBezTo>
                    <a:pt x="0" y="5905"/>
                    <a:pt x="5938" y="1"/>
                    <a:pt x="13210" y="1"/>
                  </a:cubicBezTo>
                  <a:cubicBezTo>
                    <a:pt x="20515" y="1"/>
                    <a:pt x="26419" y="5905"/>
                    <a:pt x="26419" y="1321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92" name="Google Shape;92;p2"/>
            <p:cNvSpPr/>
            <p:nvPr/>
          </p:nvSpPr>
          <p:spPr>
            <a:xfrm>
              <a:off x="4316446" y="3407576"/>
              <a:ext cx="455908" cy="456789"/>
            </a:xfrm>
            <a:custGeom>
              <a:avLst/>
              <a:gdLst/>
              <a:ahLst/>
              <a:cxnLst/>
              <a:rect l="l" t="t" r="r" b="b"/>
              <a:pathLst>
                <a:path w="17080" h="17113" extrusionOk="0">
                  <a:moveTo>
                    <a:pt x="17079" y="8573"/>
                  </a:moveTo>
                  <a:cubicBezTo>
                    <a:pt x="17079" y="13277"/>
                    <a:pt x="13276" y="17113"/>
                    <a:pt x="8540" y="17113"/>
                  </a:cubicBezTo>
                  <a:cubicBezTo>
                    <a:pt x="3836" y="17113"/>
                    <a:pt x="0" y="13277"/>
                    <a:pt x="0" y="8573"/>
                  </a:cubicBezTo>
                  <a:cubicBezTo>
                    <a:pt x="0" y="3837"/>
                    <a:pt x="3836" y="1"/>
                    <a:pt x="8540" y="1"/>
                  </a:cubicBezTo>
                  <a:cubicBezTo>
                    <a:pt x="13276" y="1"/>
                    <a:pt x="17079" y="3837"/>
                    <a:pt x="17079" y="857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93" name="Google Shape;93;p2"/>
            <p:cNvSpPr/>
            <p:nvPr/>
          </p:nvSpPr>
          <p:spPr>
            <a:xfrm>
              <a:off x="4376105" y="3468115"/>
              <a:ext cx="336592" cy="336592"/>
            </a:xfrm>
            <a:custGeom>
              <a:avLst/>
              <a:gdLst/>
              <a:ahLst/>
              <a:cxnLst/>
              <a:rect l="l" t="t" r="r" b="b"/>
              <a:pathLst>
                <a:path w="12610" h="12610" extrusionOk="0">
                  <a:moveTo>
                    <a:pt x="12609" y="6305"/>
                  </a:moveTo>
                  <a:cubicBezTo>
                    <a:pt x="12609" y="9775"/>
                    <a:pt x="9807" y="12610"/>
                    <a:pt x="6305" y="12610"/>
                  </a:cubicBezTo>
                  <a:cubicBezTo>
                    <a:pt x="2836" y="12610"/>
                    <a:pt x="0" y="9775"/>
                    <a:pt x="0" y="6305"/>
                  </a:cubicBezTo>
                  <a:cubicBezTo>
                    <a:pt x="0" y="2803"/>
                    <a:pt x="2836" y="1"/>
                    <a:pt x="6305" y="1"/>
                  </a:cubicBezTo>
                  <a:cubicBezTo>
                    <a:pt x="9807" y="1"/>
                    <a:pt x="12609" y="2803"/>
                    <a:pt x="12609" y="630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200" b="1" i="1" u="sng" strike="noStrike" cap="none">
                  <a:solidFill>
                    <a:schemeClr val="dk1"/>
                  </a:solidFill>
                  <a:latin typeface="Arial"/>
                  <a:ea typeface="Arial"/>
                  <a:cs typeface="Arial"/>
                  <a:sym typeface="Arial"/>
                </a:rPr>
                <a:t>3</a:t>
              </a:r>
              <a:endParaRPr sz="1200" b="1" i="1" u="sng" strike="noStrike" cap="none">
                <a:solidFill>
                  <a:srgbClr val="000000"/>
                </a:solidFill>
                <a:latin typeface="Arial"/>
                <a:ea typeface="Arial"/>
                <a:cs typeface="Arial"/>
                <a:sym typeface="Arial"/>
              </a:endParaRPr>
            </a:p>
          </p:txBody>
        </p:sp>
      </p:grpSp>
      <p:grpSp>
        <p:nvGrpSpPr>
          <p:cNvPr id="94" name="Google Shape;94;p2"/>
          <p:cNvGrpSpPr/>
          <p:nvPr/>
        </p:nvGrpSpPr>
        <p:grpSpPr>
          <a:xfrm>
            <a:off x="1039242" y="1645708"/>
            <a:ext cx="1900106" cy="1406863"/>
            <a:chOff x="2516925" y="1857375"/>
            <a:chExt cx="1900106" cy="1406863"/>
          </a:xfrm>
        </p:grpSpPr>
        <p:sp>
          <p:nvSpPr>
            <p:cNvPr id="95" name="Google Shape;95;p2"/>
            <p:cNvSpPr/>
            <p:nvPr/>
          </p:nvSpPr>
          <p:spPr>
            <a:xfrm>
              <a:off x="2516925" y="2209083"/>
              <a:ext cx="1900106" cy="1055155"/>
            </a:xfrm>
            <a:custGeom>
              <a:avLst/>
              <a:gdLst/>
              <a:ahLst/>
              <a:cxnLst/>
              <a:rect l="l" t="t" r="r" b="b"/>
              <a:pathLst>
                <a:path w="71185" h="39530" extrusionOk="0">
                  <a:moveTo>
                    <a:pt x="15845" y="1"/>
                  </a:moveTo>
                  <a:cubicBezTo>
                    <a:pt x="15912" y="6906"/>
                    <a:pt x="19615" y="13611"/>
                    <a:pt x="26153" y="17146"/>
                  </a:cubicBezTo>
                  <a:cubicBezTo>
                    <a:pt x="35726" y="22383"/>
                    <a:pt x="47735" y="18848"/>
                    <a:pt x="52938" y="9241"/>
                  </a:cubicBezTo>
                  <a:cubicBezTo>
                    <a:pt x="54539" y="6305"/>
                    <a:pt x="55307" y="3136"/>
                    <a:pt x="55340" y="1"/>
                  </a:cubicBezTo>
                  <a:lnTo>
                    <a:pt x="71185" y="1"/>
                  </a:lnTo>
                  <a:cubicBezTo>
                    <a:pt x="71118" y="15278"/>
                    <a:pt x="61111" y="29388"/>
                    <a:pt x="45666" y="33958"/>
                  </a:cubicBezTo>
                  <a:cubicBezTo>
                    <a:pt x="26820" y="39529"/>
                    <a:pt x="7006" y="28755"/>
                    <a:pt x="1468" y="9875"/>
                  </a:cubicBezTo>
                  <a:cubicBezTo>
                    <a:pt x="468" y="6606"/>
                    <a:pt x="1" y="3270"/>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96" name="Google Shape;96;p2"/>
            <p:cNvSpPr/>
            <p:nvPr/>
          </p:nvSpPr>
          <p:spPr>
            <a:xfrm>
              <a:off x="3109060" y="1857375"/>
              <a:ext cx="654866" cy="704335"/>
            </a:xfrm>
            <a:custGeom>
              <a:avLst/>
              <a:gdLst/>
              <a:ahLst/>
              <a:cxnLst/>
              <a:rect l="l" t="t" r="r" b="b"/>
              <a:pathLst>
                <a:path w="26386" h="26387" extrusionOk="0">
                  <a:moveTo>
                    <a:pt x="26386" y="13177"/>
                  </a:moveTo>
                  <a:cubicBezTo>
                    <a:pt x="26386" y="20482"/>
                    <a:pt x="20481" y="26386"/>
                    <a:pt x="13209" y="26386"/>
                  </a:cubicBezTo>
                  <a:cubicBezTo>
                    <a:pt x="5904" y="26386"/>
                    <a:pt x="0" y="20482"/>
                    <a:pt x="0" y="13177"/>
                  </a:cubicBezTo>
                  <a:cubicBezTo>
                    <a:pt x="0" y="5905"/>
                    <a:pt x="5904" y="1"/>
                    <a:pt x="13209" y="1"/>
                  </a:cubicBezTo>
                  <a:cubicBezTo>
                    <a:pt x="20481" y="1"/>
                    <a:pt x="26386" y="5905"/>
                    <a:pt x="26386" y="13177"/>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97" name="Google Shape;97;p2"/>
            <p:cNvSpPr/>
            <p:nvPr/>
          </p:nvSpPr>
          <p:spPr>
            <a:xfrm>
              <a:off x="3232809" y="1981151"/>
              <a:ext cx="456789" cy="456789"/>
            </a:xfrm>
            <a:custGeom>
              <a:avLst/>
              <a:gdLst/>
              <a:ahLst/>
              <a:cxnLst/>
              <a:rect l="l" t="t" r="r" b="b"/>
              <a:pathLst>
                <a:path w="17113" h="17113" extrusionOk="0">
                  <a:moveTo>
                    <a:pt x="17113" y="8540"/>
                  </a:moveTo>
                  <a:cubicBezTo>
                    <a:pt x="17113" y="13277"/>
                    <a:pt x="13277" y="17113"/>
                    <a:pt x="8573" y="17113"/>
                  </a:cubicBezTo>
                  <a:cubicBezTo>
                    <a:pt x="3837" y="17113"/>
                    <a:pt x="1" y="13277"/>
                    <a:pt x="1" y="8540"/>
                  </a:cubicBezTo>
                  <a:cubicBezTo>
                    <a:pt x="1" y="3836"/>
                    <a:pt x="3837" y="0"/>
                    <a:pt x="8573" y="0"/>
                  </a:cubicBezTo>
                  <a:cubicBezTo>
                    <a:pt x="13277" y="0"/>
                    <a:pt x="17113" y="3836"/>
                    <a:pt x="17113" y="854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98" name="Google Shape;98;p2"/>
            <p:cNvSpPr/>
            <p:nvPr/>
          </p:nvSpPr>
          <p:spPr>
            <a:xfrm>
              <a:off x="3293349" y="2040810"/>
              <a:ext cx="336592" cy="336592"/>
            </a:xfrm>
            <a:custGeom>
              <a:avLst/>
              <a:gdLst/>
              <a:ahLst/>
              <a:cxnLst/>
              <a:rect l="l" t="t" r="r" b="b"/>
              <a:pathLst>
                <a:path w="12610" h="12610" extrusionOk="0">
                  <a:moveTo>
                    <a:pt x="12610" y="6305"/>
                  </a:moveTo>
                  <a:cubicBezTo>
                    <a:pt x="12610" y="9807"/>
                    <a:pt x="9775" y="12609"/>
                    <a:pt x="6305" y="12609"/>
                  </a:cubicBezTo>
                  <a:cubicBezTo>
                    <a:pt x="2803" y="12609"/>
                    <a:pt x="1" y="9807"/>
                    <a:pt x="1" y="6305"/>
                  </a:cubicBezTo>
                  <a:cubicBezTo>
                    <a:pt x="1" y="2836"/>
                    <a:pt x="2803" y="0"/>
                    <a:pt x="6305" y="0"/>
                  </a:cubicBezTo>
                  <a:cubicBezTo>
                    <a:pt x="9775" y="0"/>
                    <a:pt x="12610" y="2836"/>
                    <a:pt x="12610" y="630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200" b="1" i="1" u="sng" strike="noStrike" cap="none">
                  <a:solidFill>
                    <a:schemeClr val="dk1"/>
                  </a:solidFill>
                  <a:latin typeface="Arial"/>
                  <a:ea typeface="Arial"/>
                  <a:cs typeface="Arial"/>
                  <a:sym typeface="Arial"/>
                </a:rPr>
                <a:t>2</a:t>
              </a:r>
              <a:endParaRPr sz="1200" b="1" i="1" u="sng" strike="noStrike" cap="none">
                <a:solidFill>
                  <a:srgbClr val="000000"/>
                </a:solidFill>
                <a:latin typeface="Arial"/>
                <a:ea typeface="Arial"/>
                <a:cs typeface="Arial"/>
                <a:sym typeface="Arial"/>
              </a:endParaRPr>
            </a:p>
          </p:txBody>
        </p:sp>
      </p:grpSp>
      <p:sp>
        <p:nvSpPr>
          <p:cNvPr id="99" name="Google Shape;99;p2"/>
          <p:cNvSpPr/>
          <p:nvPr/>
        </p:nvSpPr>
        <p:spPr>
          <a:xfrm>
            <a:off x="5456375" y="4750625"/>
            <a:ext cx="850" cy="25"/>
          </a:xfrm>
          <a:custGeom>
            <a:avLst/>
            <a:gdLst/>
            <a:ahLst/>
            <a:cxnLst/>
            <a:rect l="l" t="t" r="r" b="b"/>
            <a:pathLst>
              <a:path w="34" h="1" extrusionOk="0">
                <a:moveTo>
                  <a:pt x="0" y="0"/>
                </a:moveTo>
                <a:cubicBezTo>
                  <a:pt x="0" y="0"/>
                  <a:pt x="34" y="0"/>
                  <a:pt x="34" y="0"/>
                </a:cubicBezTo>
                <a:cubicBezTo>
                  <a:pt x="34" y="0"/>
                  <a:pt x="34" y="0"/>
                  <a:pt x="34" y="0"/>
                </a:cubicBezTo>
                <a:cubicBezTo>
                  <a:pt x="0" y="0"/>
                  <a:pt x="0" y="0"/>
                  <a:pt x="0" y="0"/>
                </a:cubicBezTo>
                <a:cubicBezTo>
                  <a:pt x="0" y="0"/>
                  <a:pt x="0" y="0"/>
                  <a:pt x="0" y="0"/>
                </a:cubicBezTo>
                <a:cubicBezTo>
                  <a:pt x="0" y="0"/>
                  <a:pt x="0" y="0"/>
                  <a:pt x="0" y="0"/>
                </a:cubicBezTo>
                <a:cubicBezTo>
                  <a:pt x="0" y="0"/>
                  <a:pt x="0" y="0"/>
                  <a:pt x="0"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0" name="Google Shape;100;p2"/>
          <p:cNvSpPr/>
          <p:nvPr/>
        </p:nvSpPr>
        <p:spPr>
          <a:xfrm>
            <a:off x="5458025" y="4748950"/>
            <a:ext cx="1700" cy="25"/>
          </a:xfrm>
          <a:custGeom>
            <a:avLst/>
            <a:gdLst/>
            <a:ahLst/>
            <a:cxnLst/>
            <a:rect l="l" t="t" r="r" b="b"/>
            <a:pathLst>
              <a:path w="68" h="1" extrusionOk="0">
                <a:moveTo>
                  <a:pt x="1" y="1"/>
                </a:moveTo>
                <a:cubicBezTo>
                  <a:pt x="1" y="1"/>
                  <a:pt x="1" y="1"/>
                  <a:pt x="1" y="1"/>
                </a:cubicBezTo>
                <a:cubicBezTo>
                  <a:pt x="1" y="1"/>
                  <a:pt x="34" y="1"/>
                  <a:pt x="34" y="1"/>
                </a:cubicBezTo>
                <a:cubicBezTo>
                  <a:pt x="34" y="1"/>
                  <a:pt x="68" y="1"/>
                  <a:pt x="68" y="1"/>
                </a:cubicBezTo>
                <a:cubicBezTo>
                  <a:pt x="68" y="1"/>
                  <a:pt x="34" y="1"/>
                  <a:pt x="1" y="1"/>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1" name="Google Shape;101;p2"/>
          <p:cNvSpPr/>
          <p:nvPr/>
        </p:nvSpPr>
        <p:spPr>
          <a:xfrm>
            <a:off x="5455525" y="4748125"/>
            <a:ext cx="875" cy="850"/>
          </a:xfrm>
          <a:custGeom>
            <a:avLst/>
            <a:gdLst/>
            <a:ahLst/>
            <a:cxnLst/>
            <a:rect l="l" t="t" r="r" b="b"/>
            <a:pathLst>
              <a:path w="35" h="34" extrusionOk="0">
                <a:moveTo>
                  <a:pt x="1" y="34"/>
                </a:moveTo>
                <a:cubicBezTo>
                  <a:pt x="1" y="34"/>
                  <a:pt x="34" y="34"/>
                  <a:pt x="34" y="0"/>
                </a:cubicBezTo>
                <a:cubicBezTo>
                  <a:pt x="34" y="0"/>
                  <a:pt x="1" y="34"/>
                  <a:pt x="1" y="34"/>
                </a:cubicBezTo>
                <a:cubicBezTo>
                  <a:pt x="1" y="34"/>
                  <a:pt x="1" y="34"/>
                  <a:pt x="1"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2" name="Google Shape;102;p2"/>
          <p:cNvSpPr/>
          <p:nvPr/>
        </p:nvSpPr>
        <p:spPr>
          <a:xfrm>
            <a:off x="5459700" y="4749800"/>
            <a:ext cx="850" cy="25"/>
          </a:xfrm>
          <a:custGeom>
            <a:avLst/>
            <a:gdLst/>
            <a:ahLst/>
            <a:cxnLst/>
            <a:rect l="l" t="t" r="r" b="b"/>
            <a:pathLst>
              <a:path w="34" h="1" extrusionOk="0">
                <a:moveTo>
                  <a:pt x="34" y="0"/>
                </a:moveTo>
                <a:cubicBezTo>
                  <a:pt x="34" y="0"/>
                  <a:pt x="1" y="0"/>
                  <a:pt x="1" y="0"/>
                </a:cubicBezTo>
                <a:cubicBezTo>
                  <a:pt x="1" y="0"/>
                  <a:pt x="1" y="0"/>
                  <a:pt x="1" y="0"/>
                </a:cubicBezTo>
                <a:cubicBezTo>
                  <a:pt x="1" y="0"/>
                  <a:pt x="34" y="0"/>
                  <a:pt x="34"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3" name="Google Shape;103;p2"/>
          <p:cNvSpPr/>
          <p:nvPr/>
        </p:nvSpPr>
        <p:spPr>
          <a:xfrm>
            <a:off x="5457200" y="4749800"/>
            <a:ext cx="850" cy="850"/>
          </a:xfrm>
          <a:custGeom>
            <a:avLst/>
            <a:gdLst/>
            <a:ahLst/>
            <a:cxnLst/>
            <a:rect l="l" t="t" r="r" b="b"/>
            <a:pathLst>
              <a:path w="34" h="34" extrusionOk="0">
                <a:moveTo>
                  <a:pt x="1" y="33"/>
                </a:moveTo>
                <a:cubicBezTo>
                  <a:pt x="1" y="33"/>
                  <a:pt x="1" y="33"/>
                  <a:pt x="34" y="33"/>
                </a:cubicBezTo>
                <a:cubicBezTo>
                  <a:pt x="34" y="33"/>
                  <a:pt x="34" y="33"/>
                  <a:pt x="34" y="33"/>
                </a:cubicBezTo>
                <a:cubicBezTo>
                  <a:pt x="34" y="0"/>
                  <a:pt x="1" y="0"/>
                  <a:pt x="1" y="0"/>
                </a:cubicBezTo>
                <a:cubicBezTo>
                  <a:pt x="1" y="0"/>
                  <a:pt x="1" y="0"/>
                  <a:pt x="1" y="33"/>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4" name="Google Shape;104;p2"/>
          <p:cNvSpPr/>
          <p:nvPr/>
        </p:nvSpPr>
        <p:spPr>
          <a:xfrm>
            <a:off x="5460525" y="4748950"/>
            <a:ext cx="875" cy="25"/>
          </a:xfrm>
          <a:custGeom>
            <a:avLst/>
            <a:gdLst/>
            <a:ahLst/>
            <a:cxnLst/>
            <a:rect l="l" t="t" r="r" b="b"/>
            <a:pathLst>
              <a:path w="35" h="1" extrusionOk="0">
                <a:moveTo>
                  <a:pt x="34" y="1"/>
                </a:moveTo>
                <a:cubicBezTo>
                  <a:pt x="34" y="1"/>
                  <a:pt x="34" y="1"/>
                  <a:pt x="34" y="1"/>
                </a:cubicBezTo>
                <a:cubicBezTo>
                  <a:pt x="34" y="1"/>
                  <a:pt x="34" y="1"/>
                  <a:pt x="34" y="1"/>
                </a:cubicBezTo>
                <a:cubicBezTo>
                  <a:pt x="34" y="1"/>
                  <a:pt x="34" y="1"/>
                  <a:pt x="34" y="1"/>
                </a:cubicBezTo>
                <a:cubicBezTo>
                  <a:pt x="34" y="1"/>
                  <a:pt x="34" y="1"/>
                  <a:pt x="34" y="1"/>
                </a:cubicBezTo>
                <a:lnTo>
                  <a:pt x="34" y="1"/>
                </a:lnTo>
                <a:cubicBezTo>
                  <a:pt x="1" y="1"/>
                  <a:pt x="1" y="1"/>
                  <a:pt x="34" y="1"/>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5" name="Google Shape;105;p2"/>
          <p:cNvSpPr/>
          <p:nvPr/>
        </p:nvSpPr>
        <p:spPr>
          <a:xfrm>
            <a:off x="5454700" y="4751450"/>
            <a:ext cx="850" cy="25"/>
          </a:xfrm>
          <a:custGeom>
            <a:avLst/>
            <a:gdLst/>
            <a:ahLst/>
            <a:cxnLst/>
            <a:rect l="l" t="t" r="r" b="b"/>
            <a:pathLst>
              <a:path w="34" h="1" extrusionOk="0">
                <a:moveTo>
                  <a:pt x="0" y="1"/>
                </a:moveTo>
                <a:lnTo>
                  <a:pt x="34" y="1"/>
                </a:lnTo>
                <a:cubicBezTo>
                  <a:pt x="34" y="1"/>
                  <a:pt x="34" y="1"/>
                  <a:pt x="34" y="1"/>
                </a:cubicBezTo>
                <a:cubicBezTo>
                  <a:pt x="34" y="1"/>
                  <a:pt x="34" y="1"/>
                  <a:pt x="0" y="1"/>
                </a:cubicBezTo>
                <a:cubicBezTo>
                  <a:pt x="0" y="1"/>
                  <a:pt x="0" y="1"/>
                  <a:pt x="0" y="1"/>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6" name="Google Shape;106;p2"/>
          <p:cNvSpPr/>
          <p:nvPr/>
        </p:nvSpPr>
        <p:spPr>
          <a:xfrm>
            <a:off x="5453025" y="4751450"/>
            <a:ext cx="875" cy="25"/>
          </a:xfrm>
          <a:custGeom>
            <a:avLst/>
            <a:gdLst/>
            <a:ahLst/>
            <a:cxnLst/>
            <a:rect l="l" t="t" r="r" b="b"/>
            <a:pathLst>
              <a:path w="35" h="1" extrusionOk="0">
                <a:moveTo>
                  <a:pt x="1" y="1"/>
                </a:moveTo>
                <a:cubicBezTo>
                  <a:pt x="1" y="1"/>
                  <a:pt x="34" y="1"/>
                  <a:pt x="34" y="1"/>
                </a:cubicBezTo>
                <a:lnTo>
                  <a:pt x="34" y="1"/>
                </a:lnTo>
                <a:cubicBezTo>
                  <a:pt x="34" y="1"/>
                  <a:pt x="1" y="1"/>
                  <a:pt x="1" y="1"/>
                </a:cubicBezTo>
                <a:cubicBezTo>
                  <a:pt x="1" y="1"/>
                  <a:pt x="1" y="1"/>
                  <a:pt x="1" y="1"/>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7" name="Google Shape;107;p2"/>
          <p:cNvSpPr/>
          <p:nvPr/>
        </p:nvSpPr>
        <p:spPr>
          <a:xfrm>
            <a:off x="5453875" y="4750625"/>
            <a:ext cx="1675" cy="25"/>
          </a:xfrm>
          <a:custGeom>
            <a:avLst/>
            <a:gdLst/>
            <a:ahLst/>
            <a:cxnLst/>
            <a:rect l="l" t="t" r="r" b="b"/>
            <a:pathLst>
              <a:path w="67" h="1" extrusionOk="0">
                <a:moveTo>
                  <a:pt x="67" y="0"/>
                </a:moveTo>
                <a:lnTo>
                  <a:pt x="67" y="0"/>
                </a:lnTo>
                <a:lnTo>
                  <a:pt x="67" y="0"/>
                </a:lnTo>
                <a:lnTo>
                  <a:pt x="67" y="0"/>
                </a:lnTo>
                <a:lnTo>
                  <a:pt x="67" y="0"/>
                </a:lnTo>
                <a:lnTo>
                  <a:pt x="67" y="0"/>
                </a:lnTo>
                <a:lnTo>
                  <a:pt x="67" y="0"/>
                </a:lnTo>
                <a:lnTo>
                  <a:pt x="67" y="0"/>
                </a:lnTo>
                <a:cubicBezTo>
                  <a:pt x="67" y="0"/>
                  <a:pt x="67" y="0"/>
                  <a:pt x="67" y="0"/>
                </a:cubicBezTo>
                <a:cubicBezTo>
                  <a:pt x="67" y="0"/>
                  <a:pt x="33" y="0"/>
                  <a:pt x="33" y="0"/>
                </a:cubicBezTo>
                <a:cubicBezTo>
                  <a:pt x="0" y="0"/>
                  <a:pt x="0" y="0"/>
                  <a:pt x="33" y="0"/>
                </a:cubicBezTo>
                <a:cubicBezTo>
                  <a:pt x="33" y="0"/>
                  <a:pt x="67" y="0"/>
                  <a:pt x="67"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8" name="Google Shape;108;p2"/>
          <p:cNvSpPr/>
          <p:nvPr/>
        </p:nvSpPr>
        <p:spPr>
          <a:xfrm>
            <a:off x="5448850" y="4748125"/>
            <a:ext cx="2525" cy="1700"/>
          </a:xfrm>
          <a:custGeom>
            <a:avLst/>
            <a:gdLst/>
            <a:ahLst/>
            <a:cxnLst/>
            <a:rect l="l" t="t" r="r" b="b"/>
            <a:pathLst>
              <a:path w="101" h="68" extrusionOk="0">
                <a:moveTo>
                  <a:pt x="101" y="34"/>
                </a:moveTo>
                <a:cubicBezTo>
                  <a:pt x="101" y="34"/>
                  <a:pt x="101" y="0"/>
                  <a:pt x="101" y="0"/>
                </a:cubicBezTo>
                <a:cubicBezTo>
                  <a:pt x="101" y="0"/>
                  <a:pt x="101" y="0"/>
                  <a:pt x="68" y="34"/>
                </a:cubicBezTo>
                <a:cubicBezTo>
                  <a:pt x="68" y="34"/>
                  <a:pt x="34" y="34"/>
                  <a:pt x="34" y="34"/>
                </a:cubicBezTo>
                <a:cubicBezTo>
                  <a:pt x="34" y="34"/>
                  <a:pt x="34" y="67"/>
                  <a:pt x="1" y="67"/>
                </a:cubicBezTo>
                <a:cubicBezTo>
                  <a:pt x="34" y="67"/>
                  <a:pt x="34" y="67"/>
                  <a:pt x="34" y="67"/>
                </a:cubicBezTo>
                <a:cubicBezTo>
                  <a:pt x="68" y="34"/>
                  <a:pt x="68" y="34"/>
                  <a:pt x="101"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09" name="Google Shape;109;p2"/>
          <p:cNvSpPr/>
          <p:nvPr/>
        </p:nvSpPr>
        <p:spPr>
          <a:xfrm>
            <a:off x="5450525" y="4796338"/>
            <a:ext cx="9200" cy="6700"/>
          </a:xfrm>
          <a:custGeom>
            <a:avLst/>
            <a:gdLst/>
            <a:ahLst/>
            <a:cxnLst/>
            <a:rect l="l" t="t" r="r" b="b"/>
            <a:pathLst>
              <a:path w="368" h="268" extrusionOk="0">
                <a:moveTo>
                  <a:pt x="334" y="34"/>
                </a:moveTo>
                <a:cubicBezTo>
                  <a:pt x="368" y="34"/>
                  <a:pt x="368" y="67"/>
                  <a:pt x="334" y="67"/>
                </a:cubicBezTo>
                <a:cubicBezTo>
                  <a:pt x="334" y="67"/>
                  <a:pt x="334" y="101"/>
                  <a:pt x="334" y="101"/>
                </a:cubicBezTo>
                <a:cubicBezTo>
                  <a:pt x="301" y="101"/>
                  <a:pt x="301" y="101"/>
                  <a:pt x="301" y="101"/>
                </a:cubicBezTo>
                <a:cubicBezTo>
                  <a:pt x="268" y="134"/>
                  <a:pt x="234" y="134"/>
                  <a:pt x="201" y="167"/>
                </a:cubicBezTo>
                <a:cubicBezTo>
                  <a:pt x="201" y="167"/>
                  <a:pt x="201" y="167"/>
                  <a:pt x="167" y="167"/>
                </a:cubicBezTo>
                <a:cubicBezTo>
                  <a:pt x="134" y="167"/>
                  <a:pt x="134" y="167"/>
                  <a:pt x="101" y="201"/>
                </a:cubicBezTo>
                <a:cubicBezTo>
                  <a:pt x="101" y="201"/>
                  <a:pt x="101" y="201"/>
                  <a:pt x="101" y="201"/>
                </a:cubicBezTo>
                <a:cubicBezTo>
                  <a:pt x="1" y="267"/>
                  <a:pt x="1" y="267"/>
                  <a:pt x="1" y="267"/>
                </a:cubicBezTo>
                <a:lnTo>
                  <a:pt x="1" y="267"/>
                </a:lnTo>
                <a:cubicBezTo>
                  <a:pt x="34" y="267"/>
                  <a:pt x="34" y="267"/>
                  <a:pt x="67" y="267"/>
                </a:cubicBezTo>
                <a:cubicBezTo>
                  <a:pt x="67" y="267"/>
                  <a:pt x="67" y="267"/>
                  <a:pt x="67" y="267"/>
                </a:cubicBezTo>
                <a:cubicBezTo>
                  <a:pt x="67" y="234"/>
                  <a:pt x="101" y="234"/>
                  <a:pt x="134" y="201"/>
                </a:cubicBezTo>
                <a:cubicBezTo>
                  <a:pt x="167" y="201"/>
                  <a:pt x="167" y="201"/>
                  <a:pt x="201" y="201"/>
                </a:cubicBezTo>
                <a:lnTo>
                  <a:pt x="268" y="134"/>
                </a:lnTo>
                <a:cubicBezTo>
                  <a:pt x="301" y="134"/>
                  <a:pt x="301" y="134"/>
                  <a:pt x="334" y="101"/>
                </a:cubicBezTo>
                <a:cubicBezTo>
                  <a:pt x="368" y="67"/>
                  <a:pt x="368" y="34"/>
                  <a:pt x="368" y="34"/>
                </a:cubicBezTo>
                <a:cubicBezTo>
                  <a:pt x="368" y="34"/>
                  <a:pt x="368" y="1"/>
                  <a:pt x="334" y="34"/>
                </a:cubicBezTo>
                <a:cubicBezTo>
                  <a:pt x="334" y="34"/>
                  <a:pt x="334" y="34"/>
                  <a:pt x="334"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0" name="Google Shape;110;p2"/>
          <p:cNvSpPr/>
          <p:nvPr/>
        </p:nvSpPr>
        <p:spPr>
          <a:xfrm>
            <a:off x="5437175" y="4755625"/>
            <a:ext cx="1700" cy="25"/>
          </a:xfrm>
          <a:custGeom>
            <a:avLst/>
            <a:gdLst/>
            <a:ahLst/>
            <a:cxnLst/>
            <a:rect l="l" t="t" r="r" b="b"/>
            <a:pathLst>
              <a:path w="68" h="1" extrusionOk="0">
                <a:moveTo>
                  <a:pt x="34" y="1"/>
                </a:moveTo>
                <a:cubicBezTo>
                  <a:pt x="34" y="1"/>
                  <a:pt x="34" y="1"/>
                  <a:pt x="34" y="1"/>
                </a:cubicBezTo>
                <a:cubicBezTo>
                  <a:pt x="34" y="1"/>
                  <a:pt x="34" y="1"/>
                  <a:pt x="34" y="1"/>
                </a:cubicBezTo>
                <a:cubicBezTo>
                  <a:pt x="1" y="1"/>
                  <a:pt x="34" y="1"/>
                  <a:pt x="34" y="1"/>
                </a:cubicBezTo>
                <a:cubicBezTo>
                  <a:pt x="34" y="1"/>
                  <a:pt x="34" y="1"/>
                  <a:pt x="34" y="1"/>
                </a:cubicBezTo>
                <a:cubicBezTo>
                  <a:pt x="34" y="1"/>
                  <a:pt x="68" y="1"/>
                  <a:pt x="68" y="1"/>
                </a:cubicBezTo>
                <a:cubicBezTo>
                  <a:pt x="68" y="1"/>
                  <a:pt x="34" y="1"/>
                  <a:pt x="34" y="1"/>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1" name="Google Shape;111;p2"/>
          <p:cNvSpPr/>
          <p:nvPr/>
        </p:nvSpPr>
        <p:spPr>
          <a:xfrm>
            <a:off x="5442200" y="4756450"/>
            <a:ext cx="1675" cy="1700"/>
          </a:xfrm>
          <a:custGeom>
            <a:avLst/>
            <a:gdLst/>
            <a:ahLst/>
            <a:cxnLst/>
            <a:rect l="l" t="t" r="r" b="b"/>
            <a:pathLst>
              <a:path w="67" h="68" extrusionOk="0">
                <a:moveTo>
                  <a:pt x="33" y="68"/>
                </a:moveTo>
                <a:cubicBezTo>
                  <a:pt x="33" y="68"/>
                  <a:pt x="67" y="34"/>
                  <a:pt x="67" y="34"/>
                </a:cubicBezTo>
                <a:cubicBezTo>
                  <a:pt x="67" y="34"/>
                  <a:pt x="67" y="34"/>
                  <a:pt x="67" y="34"/>
                </a:cubicBezTo>
                <a:lnTo>
                  <a:pt x="67" y="34"/>
                </a:lnTo>
                <a:lnTo>
                  <a:pt x="67" y="1"/>
                </a:lnTo>
                <a:cubicBezTo>
                  <a:pt x="67" y="1"/>
                  <a:pt x="67" y="1"/>
                  <a:pt x="33" y="1"/>
                </a:cubicBezTo>
                <a:cubicBezTo>
                  <a:pt x="33" y="34"/>
                  <a:pt x="0" y="68"/>
                  <a:pt x="33" y="68"/>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2" name="Google Shape;112;p2"/>
          <p:cNvSpPr/>
          <p:nvPr/>
        </p:nvSpPr>
        <p:spPr>
          <a:xfrm>
            <a:off x="5452200" y="4752300"/>
            <a:ext cx="850" cy="25"/>
          </a:xfrm>
          <a:custGeom>
            <a:avLst/>
            <a:gdLst/>
            <a:ahLst/>
            <a:cxnLst/>
            <a:rect l="l" t="t" r="r" b="b"/>
            <a:pathLst>
              <a:path w="34" h="1" extrusionOk="0">
                <a:moveTo>
                  <a:pt x="34" y="0"/>
                </a:moveTo>
                <a:cubicBezTo>
                  <a:pt x="34" y="0"/>
                  <a:pt x="34" y="0"/>
                  <a:pt x="0" y="0"/>
                </a:cubicBezTo>
                <a:cubicBezTo>
                  <a:pt x="0" y="0"/>
                  <a:pt x="0" y="0"/>
                  <a:pt x="0" y="0"/>
                </a:cubicBezTo>
                <a:cubicBezTo>
                  <a:pt x="34" y="0"/>
                  <a:pt x="34" y="0"/>
                  <a:pt x="34" y="0"/>
                </a:cubicBezTo>
                <a:cubicBezTo>
                  <a:pt x="34" y="0"/>
                  <a:pt x="34" y="0"/>
                  <a:pt x="34"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3" name="Google Shape;113;p2"/>
          <p:cNvSpPr/>
          <p:nvPr/>
        </p:nvSpPr>
        <p:spPr>
          <a:xfrm>
            <a:off x="5450525" y="4752300"/>
            <a:ext cx="850" cy="1675"/>
          </a:xfrm>
          <a:custGeom>
            <a:avLst/>
            <a:gdLst/>
            <a:ahLst/>
            <a:cxnLst/>
            <a:rect l="l" t="t" r="r" b="b"/>
            <a:pathLst>
              <a:path w="34" h="67" extrusionOk="0">
                <a:moveTo>
                  <a:pt x="1" y="33"/>
                </a:moveTo>
                <a:cubicBezTo>
                  <a:pt x="1" y="33"/>
                  <a:pt x="1" y="33"/>
                  <a:pt x="1" y="33"/>
                </a:cubicBezTo>
                <a:cubicBezTo>
                  <a:pt x="1" y="67"/>
                  <a:pt x="1" y="67"/>
                  <a:pt x="1" y="67"/>
                </a:cubicBezTo>
                <a:cubicBezTo>
                  <a:pt x="1" y="67"/>
                  <a:pt x="1" y="67"/>
                  <a:pt x="34" y="33"/>
                </a:cubicBezTo>
                <a:cubicBezTo>
                  <a:pt x="34" y="33"/>
                  <a:pt x="34" y="33"/>
                  <a:pt x="34" y="33"/>
                </a:cubicBezTo>
                <a:cubicBezTo>
                  <a:pt x="34" y="33"/>
                  <a:pt x="34" y="0"/>
                  <a:pt x="34" y="0"/>
                </a:cubicBezTo>
                <a:cubicBezTo>
                  <a:pt x="34" y="33"/>
                  <a:pt x="34" y="33"/>
                  <a:pt x="1" y="33"/>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4" name="Google Shape;114;p2"/>
          <p:cNvSpPr/>
          <p:nvPr/>
        </p:nvSpPr>
        <p:spPr>
          <a:xfrm>
            <a:off x="5450525" y="4751450"/>
            <a:ext cx="850" cy="875"/>
          </a:xfrm>
          <a:custGeom>
            <a:avLst/>
            <a:gdLst/>
            <a:ahLst/>
            <a:cxnLst/>
            <a:rect l="l" t="t" r="r" b="b"/>
            <a:pathLst>
              <a:path w="34" h="35" extrusionOk="0">
                <a:moveTo>
                  <a:pt x="34" y="34"/>
                </a:moveTo>
                <a:cubicBezTo>
                  <a:pt x="34" y="34"/>
                  <a:pt x="34" y="34"/>
                  <a:pt x="34" y="34"/>
                </a:cubicBezTo>
                <a:cubicBezTo>
                  <a:pt x="34" y="34"/>
                  <a:pt x="34" y="34"/>
                  <a:pt x="34" y="1"/>
                </a:cubicBezTo>
                <a:cubicBezTo>
                  <a:pt x="34" y="1"/>
                  <a:pt x="34" y="1"/>
                  <a:pt x="34" y="1"/>
                </a:cubicBezTo>
                <a:cubicBezTo>
                  <a:pt x="1" y="1"/>
                  <a:pt x="1" y="34"/>
                  <a:pt x="34"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5" name="Google Shape;115;p2"/>
          <p:cNvSpPr/>
          <p:nvPr/>
        </p:nvSpPr>
        <p:spPr>
          <a:xfrm>
            <a:off x="5444700" y="4750625"/>
            <a:ext cx="5025" cy="5025"/>
          </a:xfrm>
          <a:custGeom>
            <a:avLst/>
            <a:gdLst/>
            <a:ahLst/>
            <a:cxnLst/>
            <a:rect l="l" t="t" r="r" b="b"/>
            <a:pathLst>
              <a:path w="201" h="201" extrusionOk="0">
                <a:moveTo>
                  <a:pt x="134" y="34"/>
                </a:moveTo>
                <a:cubicBezTo>
                  <a:pt x="134" y="34"/>
                  <a:pt x="134" y="34"/>
                  <a:pt x="100" y="67"/>
                </a:cubicBezTo>
                <a:cubicBezTo>
                  <a:pt x="100" y="67"/>
                  <a:pt x="100" y="67"/>
                  <a:pt x="100" y="67"/>
                </a:cubicBezTo>
                <a:cubicBezTo>
                  <a:pt x="67" y="100"/>
                  <a:pt x="67" y="67"/>
                  <a:pt x="34" y="100"/>
                </a:cubicBezTo>
                <a:cubicBezTo>
                  <a:pt x="34" y="100"/>
                  <a:pt x="67" y="100"/>
                  <a:pt x="67" y="100"/>
                </a:cubicBezTo>
                <a:cubicBezTo>
                  <a:pt x="67" y="100"/>
                  <a:pt x="67" y="100"/>
                  <a:pt x="67" y="100"/>
                </a:cubicBezTo>
                <a:cubicBezTo>
                  <a:pt x="67" y="134"/>
                  <a:pt x="67" y="134"/>
                  <a:pt x="34" y="134"/>
                </a:cubicBezTo>
                <a:cubicBezTo>
                  <a:pt x="34" y="134"/>
                  <a:pt x="34" y="167"/>
                  <a:pt x="34" y="167"/>
                </a:cubicBezTo>
                <a:cubicBezTo>
                  <a:pt x="34" y="167"/>
                  <a:pt x="0" y="167"/>
                  <a:pt x="0" y="201"/>
                </a:cubicBezTo>
                <a:lnTo>
                  <a:pt x="0" y="201"/>
                </a:lnTo>
                <a:lnTo>
                  <a:pt x="0" y="201"/>
                </a:lnTo>
                <a:cubicBezTo>
                  <a:pt x="34" y="201"/>
                  <a:pt x="34" y="167"/>
                  <a:pt x="67" y="167"/>
                </a:cubicBezTo>
                <a:cubicBezTo>
                  <a:pt x="67" y="167"/>
                  <a:pt x="67" y="167"/>
                  <a:pt x="67" y="167"/>
                </a:cubicBezTo>
                <a:cubicBezTo>
                  <a:pt x="67" y="167"/>
                  <a:pt x="67" y="167"/>
                  <a:pt x="100" y="167"/>
                </a:cubicBezTo>
                <a:cubicBezTo>
                  <a:pt x="100" y="134"/>
                  <a:pt x="100" y="134"/>
                  <a:pt x="134" y="134"/>
                </a:cubicBezTo>
                <a:lnTo>
                  <a:pt x="134" y="134"/>
                </a:lnTo>
                <a:cubicBezTo>
                  <a:pt x="134" y="134"/>
                  <a:pt x="134" y="100"/>
                  <a:pt x="167" y="100"/>
                </a:cubicBezTo>
                <a:cubicBezTo>
                  <a:pt x="167" y="67"/>
                  <a:pt x="200" y="67"/>
                  <a:pt x="200" y="67"/>
                </a:cubicBezTo>
                <a:lnTo>
                  <a:pt x="200" y="34"/>
                </a:lnTo>
                <a:cubicBezTo>
                  <a:pt x="200" y="34"/>
                  <a:pt x="200" y="34"/>
                  <a:pt x="200" y="67"/>
                </a:cubicBezTo>
                <a:cubicBezTo>
                  <a:pt x="167" y="67"/>
                  <a:pt x="167" y="67"/>
                  <a:pt x="134" y="67"/>
                </a:cubicBezTo>
                <a:cubicBezTo>
                  <a:pt x="134" y="67"/>
                  <a:pt x="134" y="67"/>
                  <a:pt x="167" y="34"/>
                </a:cubicBezTo>
                <a:cubicBezTo>
                  <a:pt x="167" y="34"/>
                  <a:pt x="167" y="34"/>
                  <a:pt x="167" y="34"/>
                </a:cubicBezTo>
                <a:cubicBezTo>
                  <a:pt x="167" y="0"/>
                  <a:pt x="134" y="34"/>
                  <a:pt x="134" y="34"/>
                </a:cubicBezTo>
                <a:cubicBezTo>
                  <a:pt x="134" y="34"/>
                  <a:pt x="134" y="34"/>
                  <a:pt x="134"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6" name="Google Shape;116;p2"/>
          <p:cNvSpPr/>
          <p:nvPr/>
        </p:nvSpPr>
        <p:spPr>
          <a:xfrm>
            <a:off x="5438025" y="4754800"/>
            <a:ext cx="850" cy="25"/>
          </a:xfrm>
          <a:custGeom>
            <a:avLst/>
            <a:gdLst/>
            <a:ahLst/>
            <a:cxnLst/>
            <a:rect l="l" t="t" r="r" b="b"/>
            <a:pathLst>
              <a:path w="34" h="1" extrusionOk="0">
                <a:moveTo>
                  <a:pt x="0" y="0"/>
                </a:moveTo>
                <a:cubicBezTo>
                  <a:pt x="0" y="0"/>
                  <a:pt x="0" y="0"/>
                  <a:pt x="0" y="0"/>
                </a:cubicBezTo>
                <a:cubicBezTo>
                  <a:pt x="34" y="0"/>
                  <a:pt x="34" y="0"/>
                  <a:pt x="34" y="0"/>
                </a:cubicBezTo>
                <a:cubicBezTo>
                  <a:pt x="34" y="0"/>
                  <a:pt x="0" y="0"/>
                  <a:pt x="0"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7" name="Google Shape;117;p2"/>
          <p:cNvSpPr/>
          <p:nvPr/>
        </p:nvSpPr>
        <p:spPr>
          <a:xfrm>
            <a:off x="5436350" y="4761475"/>
            <a:ext cx="850" cy="850"/>
          </a:xfrm>
          <a:custGeom>
            <a:avLst/>
            <a:gdLst/>
            <a:ahLst/>
            <a:cxnLst/>
            <a:rect l="l" t="t" r="r" b="b"/>
            <a:pathLst>
              <a:path w="34" h="34" extrusionOk="0">
                <a:moveTo>
                  <a:pt x="34" y="0"/>
                </a:moveTo>
                <a:cubicBezTo>
                  <a:pt x="34" y="0"/>
                  <a:pt x="34" y="0"/>
                  <a:pt x="1" y="0"/>
                </a:cubicBezTo>
                <a:cubicBezTo>
                  <a:pt x="1" y="33"/>
                  <a:pt x="1" y="33"/>
                  <a:pt x="1" y="33"/>
                </a:cubicBezTo>
                <a:cubicBezTo>
                  <a:pt x="1" y="33"/>
                  <a:pt x="34" y="33"/>
                  <a:pt x="34" y="33"/>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8" name="Google Shape;118;p2"/>
          <p:cNvSpPr/>
          <p:nvPr/>
        </p:nvSpPr>
        <p:spPr>
          <a:xfrm>
            <a:off x="5437175" y="4761475"/>
            <a:ext cx="1700" cy="850"/>
          </a:xfrm>
          <a:custGeom>
            <a:avLst/>
            <a:gdLst/>
            <a:ahLst/>
            <a:cxnLst/>
            <a:rect l="l" t="t" r="r" b="b"/>
            <a:pathLst>
              <a:path w="68" h="34" extrusionOk="0">
                <a:moveTo>
                  <a:pt x="34" y="0"/>
                </a:moveTo>
                <a:cubicBezTo>
                  <a:pt x="68" y="0"/>
                  <a:pt x="34" y="0"/>
                  <a:pt x="34" y="0"/>
                </a:cubicBezTo>
                <a:cubicBezTo>
                  <a:pt x="1" y="0"/>
                  <a:pt x="1" y="0"/>
                  <a:pt x="34" y="33"/>
                </a:cubicBezTo>
                <a:cubicBezTo>
                  <a:pt x="34" y="33"/>
                  <a:pt x="34" y="33"/>
                  <a:pt x="34"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19" name="Google Shape;119;p2"/>
          <p:cNvSpPr/>
          <p:nvPr/>
        </p:nvSpPr>
        <p:spPr>
          <a:xfrm>
            <a:off x="5438850" y="4761475"/>
            <a:ext cx="850" cy="850"/>
          </a:xfrm>
          <a:custGeom>
            <a:avLst/>
            <a:gdLst/>
            <a:ahLst/>
            <a:cxnLst/>
            <a:rect l="l" t="t" r="r" b="b"/>
            <a:pathLst>
              <a:path w="34" h="34" extrusionOk="0">
                <a:moveTo>
                  <a:pt x="1" y="0"/>
                </a:moveTo>
                <a:cubicBezTo>
                  <a:pt x="1" y="0"/>
                  <a:pt x="1" y="0"/>
                  <a:pt x="1" y="0"/>
                </a:cubicBezTo>
                <a:cubicBezTo>
                  <a:pt x="1" y="33"/>
                  <a:pt x="34" y="0"/>
                  <a:pt x="34" y="0"/>
                </a:cubicBezTo>
                <a:cubicBezTo>
                  <a:pt x="34" y="0"/>
                  <a:pt x="34" y="0"/>
                  <a:pt x="1" y="0"/>
                </a:cubicBezTo>
                <a:cubicBezTo>
                  <a:pt x="1" y="0"/>
                  <a:pt x="1" y="0"/>
                  <a:pt x="34" y="0"/>
                </a:cubicBezTo>
                <a:cubicBezTo>
                  <a:pt x="34" y="0"/>
                  <a:pt x="1" y="0"/>
                  <a:pt x="1"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0" name="Google Shape;120;p2"/>
          <p:cNvSpPr/>
          <p:nvPr/>
        </p:nvSpPr>
        <p:spPr>
          <a:xfrm>
            <a:off x="5481375" y="4771475"/>
            <a:ext cx="25" cy="25"/>
          </a:xfrm>
          <a:custGeom>
            <a:avLst/>
            <a:gdLst/>
            <a:ahLst/>
            <a:cxnLst/>
            <a:rect l="l" t="t" r="r" b="b"/>
            <a:pathLst>
              <a:path w="1" h="1" extrusionOk="0">
                <a:moveTo>
                  <a:pt x="1" y="0"/>
                </a:move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1" name="Google Shape;121;p2"/>
          <p:cNvSpPr/>
          <p:nvPr/>
        </p:nvSpPr>
        <p:spPr>
          <a:xfrm>
            <a:off x="5478050" y="4770625"/>
            <a:ext cx="3350" cy="1700"/>
          </a:xfrm>
          <a:custGeom>
            <a:avLst/>
            <a:gdLst/>
            <a:ahLst/>
            <a:cxnLst/>
            <a:rect l="l" t="t" r="r" b="b"/>
            <a:pathLst>
              <a:path w="134" h="68" extrusionOk="0">
                <a:moveTo>
                  <a:pt x="67" y="34"/>
                </a:moveTo>
                <a:cubicBezTo>
                  <a:pt x="67" y="34"/>
                  <a:pt x="134" y="1"/>
                  <a:pt x="134" y="34"/>
                </a:cubicBezTo>
                <a:lnTo>
                  <a:pt x="134" y="1"/>
                </a:lnTo>
                <a:cubicBezTo>
                  <a:pt x="101" y="1"/>
                  <a:pt x="101" y="1"/>
                  <a:pt x="67" y="1"/>
                </a:cubicBezTo>
                <a:cubicBezTo>
                  <a:pt x="67" y="1"/>
                  <a:pt x="34" y="34"/>
                  <a:pt x="34" y="34"/>
                </a:cubicBezTo>
                <a:cubicBezTo>
                  <a:pt x="34" y="34"/>
                  <a:pt x="0" y="68"/>
                  <a:pt x="0" y="68"/>
                </a:cubicBezTo>
                <a:lnTo>
                  <a:pt x="0" y="68"/>
                </a:lnTo>
                <a:lnTo>
                  <a:pt x="0" y="68"/>
                </a:lnTo>
                <a:cubicBezTo>
                  <a:pt x="34" y="68"/>
                  <a:pt x="34" y="68"/>
                  <a:pt x="34" y="68"/>
                </a:cubicBezTo>
                <a:cubicBezTo>
                  <a:pt x="67" y="34"/>
                  <a:pt x="67" y="34"/>
                  <a:pt x="67"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2" name="Google Shape;122;p2"/>
          <p:cNvSpPr/>
          <p:nvPr/>
        </p:nvSpPr>
        <p:spPr>
          <a:xfrm>
            <a:off x="5505575" y="4767300"/>
            <a:ext cx="1675" cy="1700"/>
          </a:xfrm>
          <a:custGeom>
            <a:avLst/>
            <a:gdLst/>
            <a:ahLst/>
            <a:cxnLst/>
            <a:rect l="l" t="t" r="r" b="b"/>
            <a:pathLst>
              <a:path w="67" h="68" extrusionOk="0">
                <a:moveTo>
                  <a:pt x="67" y="34"/>
                </a:moveTo>
                <a:lnTo>
                  <a:pt x="67" y="34"/>
                </a:lnTo>
                <a:cubicBezTo>
                  <a:pt x="67" y="34"/>
                  <a:pt x="67" y="34"/>
                  <a:pt x="34" y="1"/>
                </a:cubicBezTo>
                <a:lnTo>
                  <a:pt x="34" y="1"/>
                </a:lnTo>
                <a:cubicBezTo>
                  <a:pt x="34" y="1"/>
                  <a:pt x="34" y="1"/>
                  <a:pt x="34" y="1"/>
                </a:cubicBezTo>
                <a:lnTo>
                  <a:pt x="34" y="1"/>
                </a:lnTo>
                <a:lnTo>
                  <a:pt x="34" y="1"/>
                </a:lnTo>
                <a:lnTo>
                  <a:pt x="34" y="1"/>
                </a:lnTo>
                <a:lnTo>
                  <a:pt x="34" y="1"/>
                </a:lnTo>
                <a:lnTo>
                  <a:pt x="34" y="1"/>
                </a:lnTo>
                <a:lnTo>
                  <a:pt x="34" y="1"/>
                </a:lnTo>
                <a:lnTo>
                  <a:pt x="34" y="1"/>
                </a:lnTo>
                <a:lnTo>
                  <a:pt x="34" y="1"/>
                </a:lnTo>
                <a:cubicBezTo>
                  <a:pt x="0" y="1"/>
                  <a:pt x="34" y="34"/>
                  <a:pt x="34" y="34"/>
                </a:cubicBezTo>
                <a:cubicBezTo>
                  <a:pt x="34" y="34"/>
                  <a:pt x="67" y="67"/>
                  <a:pt x="67" y="67"/>
                </a:cubicBezTo>
                <a:cubicBezTo>
                  <a:pt x="67" y="34"/>
                  <a:pt x="67" y="34"/>
                  <a:pt x="67"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3" name="Google Shape;123;p2"/>
          <p:cNvSpPr/>
          <p:nvPr/>
        </p:nvSpPr>
        <p:spPr>
          <a:xfrm>
            <a:off x="5507225" y="4768125"/>
            <a:ext cx="25" cy="25"/>
          </a:xfrm>
          <a:custGeom>
            <a:avLst/>
            <a:gdLst/>
            <a:ahLst/>
            <a:cxnLst/>
            <a:rect l="l" t="t" r="r" b="b"/>
            <a:pathLst>
              <a:path w="1" h="1" extrusionOk="0">
                <a:moveTo>
                  <a:pt x="1" y="1"/>
                </a:moveTo>
                <a:lnTo>
                  <a:pt x="1" y="1"/>
                </a:lnTo>
                <a:lnTo>
                  <a:pt x="1" y="1"/>
                </a:ln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4" name="Google Shape;124;p2"/>
          <p:cNvSpPr/>
          <p:nvPr/>
        </p:nvSpPr>
        <p:spPr>
          <a:xfrm>
            <a:off x="5433850" y="4761475"/>
            <a:ext cx="850" cy="850"/>
          </a:xfrm>
          <a:custGeom>
            <a:avLst/>
            <a:gdLst/>
            <a:ahLst/>
            <a:cxnLst/>
            <a:rect l="l" t="t" r="r" b="b"/>
            <a:pathLst>
              <a:path w="34" h="34" extrusionOk="0">
                <a:moveTo>
                  <a:pt x="34" y="0"/>
                </a:moveTo>
                <a:lnTo>
                  <a:pt x="34" y="0"/>
                </a:lnTo>
                <a:lnTo>
                  <a:pt x="34" y="0"/>
                </a:lnTo>
                <a:lnTo>
                  <a:pt x="34" y="0"/>
                </a:lnTo>
                <a:lnTo>
                  <a:pt x="34" y="0"/>
                </a:lnTo>
                <a:lnTo>
                  <a:pt x="34" y="0"/>
                </a:lnTo>
                <a:lnTo>
                  <a:pt x="34" y="0"/>
                </a:lnTo>
                <a:lnTo>
                  <a:pt x="34" y="0"/>
                </a:lnTo>
                <a:cubicBezTo>
                  <a:pt x="34" y="0"/>
                  <a:pt x="34" y="0"/>
                  <a:pt x="34" y="0"/>
                </a:cubicBezTo>
                <a:cubicBezTo>
                  <a:pt x="1" y="0"/>
                  <a:pt x="1" y="33"/>
                  <a:pt x="34" y="33"/>
                </a:cubicBezTo>
                <a:cubicBezTo>
                  <a:pt x="34" y="33"/>
                  <a:pt x="34" y="33"/>
                  <a:pt x="34" y="0"/>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5" name="Google Shape;125;p2"/>
          <p:cNvSpPr/>
          <p:nvPr/>
        </p:nvSpPr>
        <p:spPr>
          <a:xfrm>
            <a:off x="5433025" y="4760625"/>
            <a:ext cx="850" cy="875"/>
          </a:xfrm>
          <a:custGeom>
            <a:avLst/>
            <a:gdLst/>
            <a:ahLst/>
            <a:cxnLst/>
            <a:rect l="l" t="t" r="r" b="b"/>
            <a:pathLst>
              <a:path w="34" h="35" extrusionOk="0">
                <a:moveTo>
                  <a:pt x="34" y="34"/>
                </a:moveTo>
                <a:lnTo>
                  <a:pt x="34" y="34"/>
                </a:lnTo>
                <a:cubicBezTo>
                  <a:pt x="34" y="34"/>
                  <a:pt x="34" y="1"/>
                  <a:pt x="34" y="34"/>
                </a:cubicBezTo>
                <a:cubicBezTo>
                  <a:pt x="0" y="34"/>
                  <a:pt x="0" y="34"/>
                  <a:pt x="34" y="34"/>
                </a:cubicBezTo>
                <a:cubicBezTo>
                  <a:pt x="34" y="34"/>
                  <a:pt x="34" y="34"/>
                  <a:pt x="34" y="34"/>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6" name="Google Shape;126;p2"/>
          <p:cNvSpPr/>
          <p:nvPr/>
        </p:nvSpPr>
        <p:spPr>
          <a:xfrm>
            <a:off x="5435525" y="4761475"/>
            <a:ext cx="25" cy="850"/>
          </a:xfrm>
          <a:custGeom>
            <a:avLst/>
            <a:gdLst/>
            <a:ahLst/>
            <a:cxnLst/>
            <a:rect l="l" t="t" r="r" b="b"/>
            <a:pathLst>
              <a:path w="1" h="34" extrusionOk="0">
                <a:moveTo>
                  <a:pt x="0" y="33"/>
                </a:moveTo>
                <a:cubicBezTo>
                  <a:pt x="0" y="0"/>
                  <a:pt x="0" y="0"/>
                  <a:pt x="0" y="33"/>
                </a:cubicBezTo>
                <a:cubicBezTo>
                  <a:pt x="0" y="33"/>
                  <a:pt x="0" y="33"/>
                  <a:pt x="0" y="33"/>
                </a:cubicBezTo>
                <a:cubicBezTo>
                  <a:pt x="0" y="33"/>
                  <a:pt x="0" y="33"/>
                  <a:pt x="0" y="33"/>
                </a:cubicBezTo>
                <a:close/>
              </a:path>
            </a:pathLst>
          </a:custGeom>
          <a:solidFill>
            <a:srgbClr val="E1E2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27" name="Google Shape;127;p2"/>
          <p:cNvSpPr txBox="1"/>
          <p:nvPr/>
        </p:nvSpPr>
        <p:spPr>
          <a:xfrm>
            <a:off x="766167" y="3909610"/>
            <a:ext cx="1705200" cy="600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1" i="1" u="sng"/>
              <a:t>Présentation Génerale</a:t>
            </a:r>
            <a:endParaRPr sz="1200" b="1" i="1" u="sng" strike="noStrike" cap="none">
              <a:solidFill>
                <a:schemeClr val="dk1"/>
              </a:solidFill>
              <a:latin typeface="Arial"/>
              <a:ea typeface="Arial"/>
              <a:cs typeface="Arial"/>
              <a:sym typeface="Arial"/>
            </a:endParaRPr>
          </a:p>
        </p:txBody>
      </p:sp>
      <p:sp>
        <p:nvSpPr>
          <p:cNvPr id="128" name="Google Shape;128;p2"/>
          <p:cNvSpPr txBox="1"/>
          <p:nvPr/>
        </p:nvSpPr>
        <p:spPr>
          <a:xfrm>
            <a:off x="2841920" y="3901742"/>
            <a:ext cx="1705200" cy="60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FR" sz="1200" b="1" i="1" u="sng" dirty="0"/>
              <a:t>Conception Globale</a:t>
            </a:r>
            <a:endParaRPr sz="1200" b="1" i="1" u="sng" strike="noStrike" cap="none" dirty="0">
              <a:solidFill>
                <a:srgbClr val="3C3C3C"/>
              </a:solidFill>
              <a:latin typeface="Arial"/>
              <a:ea typeface="Arial"/>
              <a:cs typeface="Arial"/>
              <a:sym typeface="Arial"/>
            </a:endParaRPr>
          </a:p>
        </p:txBody>
      </p:sp>
      <p:sp>
        <p:nvSpPr>
          <p:cNvPr id="129" name="Google Shape;129;p2"/>
          <p:cNvSpPr txBox="1"/>
          <p:nvPr/>
        </p:nvSpPr>
        <p:spPr>
          <a:xfrm>
            <a:off x="2232733" y="1336578"/>
            <a:ext cx="1705200" cy="60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fr-FR" sz="1200" b="1" i="1" u="sng" dirty="0"/>
              <a:t>Analyse &amp; Spécifications des besoins</a:t>
            </a:r>
            <a:endParaRPr sz="1200" b="1" i="1" u="sng" strike="noStrike" cap="none" dirty="0">
              <a:solidFill>
                <a:srgbClr val="000000"/>
              </a:solidFill>
              <a:latin typeface="Arial"/>
              <a:ea typeface="Arial"/>
              <a:cs typeface="Arial"/>
              <a:sym typeface="Arial"/>
            </a:endParaRPr>
          </a:p>
        </p:txBody>
      </p:sp>
      <p:sp>
        <p:nvSpPr>
          <p:cNvPr id="130" name="Google Shape;130;p2"/>
          <p:cNvSpPr txBox="1"/>
          <p:nvPr/>
        </p:nvSpPr>
        <p:spPr>
          <a:xfrm>
            <a:off x="5203800" y="3948104"/>
            <a:ext cx="1705200" cy="600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FR" sz="1200" b="1" i="1" u="sng" dirty="0"/>
              <a:t>Répartition des </a:t>
            </a:r>
            <a:r>
              <a:rPr lang="fr-FR" sz="1200" b="1" i="1" u="sng" dirty="0" err="1"/>
              <a:t>Relieases</a:t>
            </a:r>
            <a:endParaRPr sz="1200" b="1" i="1" u="sng" strike="noStrike" cap="none" dirty="0">
              <a:solidFill>
                <a:schemeClr val="dk1"/>
              </a:solidFill>
              <a:latin typeface="Arial"/>
              <a:ea typeface="Arial"/>
              <a:cs typeface="Arial"/>
              <a:sym typeface="Arial"/>
            </a:endParaRPr>
          </a:p>
        </p:txBody>
      </p:sp>
      <p:grpSp>
        <p:nvGrpSpPr>
          <p:cNvPr id="132" name="Google Shape;132;p2"/>
          <p:cNvGrpSpPr/>
          <p:nvPr/>
        </p:nvGrpSpPr>
        <p:grpSpPr>
          <a:xfrm>
            <a:off x="83450" y="2609495"/>
            <a:ext cx="1900106" cy="1461164"/>
            <a:chOff x="1524125" y="2526971"/>
            <a:chExt cx="1900106" cy="1461164"/>
          </a:xfrm>
        </p:grpSpPr>
        <p:sp>
          <p:nvSpPr>
            <p:cNvPr id="133" name="Google Shape;133;p2"/>
            <p:cNvSpPr/>
            <p:nvPr/>
          </p:nvSpPr>
          <p:spPr>
            <a:xfrm>
              <a:off x="1524125" y="2526971"/>
              <a:ext cx="1900106" cy="1055128"/>
            </a:xfrm>
            <a:custGeom>
              <a:avLst/>
              <a:gdLst/>
              <a:ahLst/>
              <a:cxnLst/>
              <a:rect l="l" t="t" r="r" b="b"/>
              <a:pathLst>
                <a:path w="71185" h="39529" extrusionOk="0">
                  <a:moveTo>
                    <a:pt x="15845" y="39529"/>
                  </a:moveTo>
                  <a:cubicBezTo>
                    <a:pt x="15912" y="32590"/>
                    <a:pt x="19648" y="25886"/>
                    <a:pt x="26152" y="22350"/>
                  </a:cubicBezTo>
                  <a:cubicBezTo>
                    <a:pt x="35726" y="17146"/>
                    <a:pt x="47734" y="20682"/>
                    <a:pt x="52938" y="30255"/>
                  </a:cubicBezTo>
                  <a:cubicBezTo>
                    <a:pt x="54573" y="33224"/>
                    <a:pt x="55340" y="36393"/>
                    <a:pt x="55340" y="39529"/>
                  </a:cubicBezTo>
                  <a:lnTo>
                    <a:pt x="71184" y="39529"/>
                  </a:lnTo>
                  <a:cubicBezTo>
                    <a:pt x="71118" y="24218"/>
                    <a:pt x="61111" y="10141"/>
                    <a:pt x="45666" y="5571"/>
                  </a:cubicBezTo>
                  <a:cubicBezTo>
                    <a:pt x="26819" y="0"/>
                    <a:pt x="7039" y="10775"/>
                    <a:pt x="1468" y="29622"/>
                  </a:cubicBezTo>
                  <a:cubicBezTo>
                    <a:pt x="501" y="32924"/>
                    <a:pt x="34" y="36260"/>
                    <a:pt x="0" y="39529"/>
                  </a:cubicBezTo>
                  <a:lnTo>
                    <a:pt x="15845" y="39529"/>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34" name="Google Shape;134;p2"/>
            <p:cNvSpPr/>
            <p:nvPr/>
          </p:nvSpPr>
          <p:spPr>
            <a:xfrm>
              <a:off x="2121572" y="3283800"/>
              <a:ext cx="705216" cy="704335"/>
            </a:xfrm>
            <a:custGeom>
              <a:avLst/>
              <a:gdLst/>
              <a:ahLst/>
              <a:cxnLst/>
              <a:rect l="l" t="t" r="r" b="b"/>
              <a:pathLst>
                <a:path w="26420" h="26387" extrusionOk="0">
                  <a:moveTo>
                    <a:pt x="26420" y="13210"/>
                  </a:moveTo>
                  <a:cubicBezTo>
                    <a:pt x="26420" y="20482"/>
                    <a:pt x="20516" y="26387"/>
                    <a:pt x="13210" y="26387"/>
                  </a:cubicBezTo>
                  <a:cubicBezTo>
                    <a:pt x="5939" y="26387"/>
                    <a:pt x="1" y="20482"/>
                    <a:pt x="1" y="13210"/>
                  </a:cubicBezTo>
                  <a:cubicBezTo>
                    <a:pt x="1" y="5905"/>
                    <a:pt x="5939" y="1"/>
                    <a:pt x="13210" y="1"/>
                  </a:cubicBezTo>
                  <a:cubicBezTo>
                    <a:pt x="20516" y="1"/>
                    <a:pt x="26420" y="5905"/>
                    <a:pt x="26420" y="1321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35" name="Google Shape;135;p2"/>
            <p:cNvSpPr/>
            <p:nvPr/>
          </p:nvSpPr>
          <p:spPr>
            <a:xfrm>
              <a:off x="2246229" y="3407576"/>
              <a:ext cx="455908" cy="456789"/>
            </a:xfrm>
            <a:custGeom>
              <a:avLst/>
              <a:gdLst/>
              <a:ahLst/>
              <a:cxnLst/>
              <a:rect l="l" t="t" r="r" b="b"/>
              <a:pathLst>
                <a:path w="17080" h="17113" extrusionOk="0">
                  <a:moveTo>
                    <a:pt x="17080" y="8573"/>
                  </a:moveTo>
                  <a:cubicBezTo>
                    <a:pt x="17080" y="13277"/>
                    <a:pt x="13277" y="17113"/>
                    <a:pt x="8540" y="17113"/>
                  </a:cubicBezTo>
                  <a:cubicBezTo>
                    <a:pt x="3837" y="17113"/>
                    <a:pt x="1" y="13277"/>
                    <a:pt x="1" y="8573"/>
                  </a:cubicBezTo>
                  <a:cubicBezTo>
                    <a:pt x="1" y="3837"/>
                    <a:pt x="3837" y="1"/>
                    <a:pt x="8540" y="1"/>
                  </a:cubicBezTo>
                  <a:cubicBezTo>
                    <a:pt x="13277" y="1"/>
                    <a:pt x="17080" y="3837"/>
                    <a:pt x="17080" y="857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36" name="Google Shape;136;p2"/>
            <p:cNvSpPr/>
            <p:nvPr/>
          </p:nvSpPr>
          <p:spPr>
            <a:xfrm>
              <a:off x="2305888" y="3468115"/>
              <a:ext cx="336592" cy="336592"/>
            </a:xfrm>
            <a:custGeom>
              <a:avLst/>
              <a:gdLst/>
              <a:ahLst/>
              <a:cxnLst/>
              <a:rect l="l" t="t" r="r" b="b"/>
              <a:pathLst>
                <a:path w="12610" h="12610" extrusionOk="0">
                  <a:moveTo>
                    <a:pt x="12610" y="6305"/>
                  </a:moveTo>
                  <a:cubicBezTo>
                    <a:pt x="12610" y="9775"/>
                    <a:pt x="9808" y="12610"/>
                    <a:pt x="6305" y="12610"/>
                  </a:cubicBezTo>
                  <a:cubicBezTo>
                    <a:pt x="2836" y="12610"/>
                    <a:pt x="1" y="9775"/>
                    <a:pt x="1" y="6305"/>
                  </a:cubicBezTo>
                  <a:cubicBezTo>
                    <a:pt x="1" y="2803"/>
                    <a:pt x="2836" y="1"/>
                    <a:pt x="6305" y="1"/>
                  </a:cubicBezTo>
                  <a:cubicBezTo>
                    <a:pt x="9808" y="1"/>
                    <a:pt x="12610" y="2803"/>
                    <a:pt x="12610" y="630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fr-FR" sz="1200" b="1" i="1" u="sng" strike="noStrike" cap="none">
                  <a:solidFill>
                    <a:schemeClr val="dk1"/>
                  </a:solidFill>
                  <a:latin typeface="Arial"/>
                  <a:ea typeface="Arial"/>
                  <a:cs typeface="Arial"/>
                  <a:sym typeface="Arial"/>
                </a:rPr>
                <a:t>1</a:t>
              </a:r>
              <a:endParaRPr sz="1200" b="1" i="1" u="sng" strike="noStrike" cap="none">
                <a:solidFill>
                  <a:schemeClr val="dk1"/>
                </a:solidFill>
                <a:latin typeface="Arial"/>
                <a:ea typeface="Arial"/>
                <a:cs typeface="Arial"/>
                <a:sym typeface="Arial"/>
              </a:endParaRPr>
            </a:p>
          </p:txBody>
        </p:sp>
      </p:grpSp>
      <p:sp>
        <p:nvSpPr>
          <p:cNvPr id="137" name="Google Shape;137;p2"/>
          <p:cNvSpPr/>
          <p:nvPr/>
        </p:nvSpPr>
        <p:spPr>
          <a:xfrm>
            <a:off x="8575541" y="70854"/>
            <a:ext cx="451117" cy="45111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fr-FR" sz="1200" b="1" i="1" u="sng" strike="noStrike" cap="none">
                <a:solidFill>
                  <a:schemeClr val="dk1"/>
                </a:solidFill>
                <a:latin typeface="Arial"/>
                <a:ea typeface="Arial"/>
                <a:cs typeface="Arial"/>
                <a:sym typeface="Arial"/>
              </a:rPr>
              <a:t>1</a:t>
            </a:r>
            <a:endParaRPr/>
          </a:p>
        </p:txBody>
      </p:sp>
      <p:grpSp>
        <p:nvGrpSpPr>
          <p:cNvPr id="138" name="Google Shape;138;p2"/>
          <p:cNvGrpSpPr/>
          <p:nvPr/>
        </p:nvGrpSpPr>
        <p:grpSpPr>
          <a:xfrm>
            <a:off x="5013023" y="1691739"/>
            <a:ext cx="1900106" cy="1406863"/>
            <a:chOff x="4572887" y="1857375"/>
            <a:chExt cx="1900106" cy="1406863"/>
          </a:xfrm>
        </p:grpSpPr>
        <p:sp>
          <p:nvSpPr>
            <p:cNvPr id="139" name="Google Shape;139;p2"/>
            <p:cNvSpPr/>
            <p:nvPr/>
          </p:nvSpPr>
          <p:spPr>
            <a:xfrm>
              <a:off x="4572887" y="2209083"/>
              <a:ext cx="1900106" cy="1055155"/>
            </a:xfrm>
            <a:custGeom>
              <a:avLst/>
              <a:gdLst/>
              <a:ahLst/>
              <a:cxnLst/>
              <a:rect l="l" t="t" r="r" b="b"/>
              <a:pathLst>
                <a:path w="71185" h="39530" extrusionOk="0">
                  <a:moveTo>
                    <a:pt x="15811" y="1"/>
                  </a:moveTo>
                  <a:cubicBezTo>
                    <a:pt x="15878" y="6906"/>
                    <a:pt x="19614" y="13611"/>
                    <a:pt x="26152" y="17146"/>
                  </a:cubicBezTo>
                  <a:cubicBezTo>
                    <a:pt x="35726" y="22383"/>
                    <a:pt x="47701" y="18848"/>
                    <a:pt x="52938" y="9241"/>
                  </a:cubicBezTo>
                  <a:cubicBezTo>
                    <a:pt x="54539" y="6305"/>
                    <a:pt x="55306" y="3136"/>
                    <a:pt x="55340" y="1"/>
                  </a:cubicBezTo>
                  <a:lnTo>
                    <a:pt x="71184" y="1"/>
                  </a:lnTo>
                  <a:cubicBezTo>
                    <a:pt x="71118" y="15278"/>
                    <a:pt x="61110" y="29388"/>
                    <a:pt x="45666" y="33958"/>
                  </a:cubicBezTo>
                  <a:cubicBezTo>
                    <a:pt x="26819" y="39529"/>
                    <a:pt x="7005" y="28755"/>
                    <a:pt x="1435" y="9875"/>
                  </a:cubicBezTo>
                  <a:cubicBezTo>
                    <a:pt x="467" y="6606"/>
                    <a:pt x="0" y="3270"/>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40" name="Google Shape;140;p2"/>
            <p:cNvSpPr/>
            <p:nvPr/>
          </p:nvSpPr>
          <p:spPr>
            <a:xfrm>
              <a:off x="5179250" y="1857375"/>
              <a:ext cx="704308" cy="704335"/>
            </a:xfrm>
            <a:custGeom>
              <a:avLst/>
              <a:gdLst/>
              <a:ahLst/>
              <a:cxnLst/>
              <a:rect l="l" t="t" r="r" b="b"/>
              <a:pathLst>
                <a:path w="26386" h="26387" extrusionOk="0">
                  <a:moveTo>
                    <a:pt x="26386" y="13177"/>
                  </a:moveTo>
                  <a:cubicBezTo>
                    <a:pt x="26386" y="20482"/>
                    <a:pt x="20482" y="26386"/>
                    <a:pt x="13210" y="26386"/>
                  </a:cubicBezTo>
                  <a:cubicBezTo>
                    <a:pt x="5905" y="26386"/>
                    <a:pt x="0" y="20482"/>
                    <a:pt x="0" y="13177"/>
                  </a:cubicBezTo>
                  <a:cubicBezTo>
                    <a:pt x="0" y="5905"/>
                    <a:pt x="5905" y="1"/>
                    <a:pt x="13210" y="1"/>
                  </a:cubicBezTo>
                  <a:cubicBezTo>
                    <a:pt x="20482" y="1"/>
                    <a:pt x="26386" y="5905"/>
                    <a:pt x="26386" y="13177"/>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41" name="Google Shape;141;p2"/>
            <p:cNvSpPr/>
            <p:nvPr/>
          </p:nvSpPr>
          <p:spPr>
            <a:xfrm>
              <a:off x="5303026" y="1981151"/>
              <a:ext cx="456789" cy="456789"/>
            </a:xfrm>
            <a:custGeom>
              <a:avLst/>
              <a:gdLst/>
              <a:ahLst/>
              <a:cxnLst/>
              <a:rect l="l" t="t" r="r" b="b"/>
              <a:pathLst>
                <a:path w="17113" h="17113" extrusionOk="0">
                  <a:moveTo>
                    <a:pt x="17112" y="8540"/>
                  </a:moveTo>
                  <a:cubicBezTo>
                    <a:pt x="17112" y="13277"/>
                    <a:pt x="13276" y="17113"/>
                    <a:pt x="8573" y="17113"/>
                  </a:cubicBezTo>
                  <a:cubicBezTo>
                    <a:pt x="3836" y="17113"/>
                    <a:pt x="0" y="13277"/>
                    <a:pt x="0" y="8540"/>
                  </a:cubicBezTo>
                  <a:cubicBezTo>
                    <a:pt x="0" y="3836"/>
                    <a:pt x="3836" y="0"/>
                    <a:pt x="8573" y="0"/>
                  </a:cubicBezTo>
                  <a:cubicBezTo>
                    <a:pt x="13276" y="0"/>
                    <a:pt x="17112" y="3836"/>
                    <a:pt x="17112" y="854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42" name="Google Shape;142;p2"/>
            <p:cNvSpPr/>
            <p:nvPr/>
          </p:nvSpPr>
          <p:spPr>
            <a:xfrm>
              <a:off x="5363566" y="2040810"/>
              <a:ext cx="336592" cy="336592"/>
            </a:xfrm>
            <a:custGeom>
              <a:avLst/>
              <a:gdLst/>
              <a:ahLst/>
              <a:cxnLst/>
              <a:rect l="l" t="t" r="r" b="b"/>
              <a:pathLst>
                <a:path w="12610" h="12610" extrusionOk="0">
                  <a:moveTo>
                    <a:pt x="12609" y="6305"/>
                  </a:moveTo>
                  <a:cubicBezTo>
                    <a:pt x="12609" y="9807"/>
                    <a:pt x="9774" y="12609"/>
                    <a:pt x="6305" y="12609"/>
                  </a:cubicBezTo>
                  <a:cubicBezTo>
                    <a:pt x="2802" y="12609"/>
                    <a:pt x="0" y="9807"/>
                    <a:pt x="0" y="6305"/>
                  </a:cubicBezTo>
                  <a:cubicBezTo>
                    <a:pt x="0" y="2836"/>
                    <a:pt x="2802" y="0"/>
                    <a:pt x="6305" y="0"/>
                  </a:cubicBezTo>
                  <a:cubicBezTo>
                    <a:pt x="9774" y="0"/>
                    <a:pt x="12609" y="2836"/>
                    <a:pt x="12609" y="630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200" b="1" i="1" u="sng" strike="noStrike" cap="none">
                  <a:solidFill>
                    <a:schemeClr val="dk1"/>
                  </a:solidFill>
                  <a:latin typeface="Arial"/>
                  <a:ea typeface="Arial"/>
                  <a:cs typeface="Arial"/>
                  <a:sym typeface="Arial"/>
                </a:rPr>
                <a:t>6</a:t>
              </a:r>
              <a:endParaRPr sz="1200" b="1" i="1" u="sng" strike="noStrike" cap="none">
                <a:solidFill>
                  <a:srgbClr val="000000"/>
                </a:solidFill>
                <a:latin typeface="Arial"/>
                <a:ea typeface="Arial"/>
                <a:cs typeface="Arial"/>
                <a:sym typeface="Arial"/>
              </a:endParaRPr>
            </a:p>
          </p:txBody>
        </p:sp>
      </p:grpSp>
      <p:grpSp>
        <p:nvGrpSpPr>
          <p:cNvPr id="143" name="Google Shape;143;p2"/>
          <p:cNvGrpSpPr/>
          <p:nvPr/>
        </p:nvGrpSpPr>
        <p:grpSpPr>
          <a:xfrm>
            <a:off x="6044814" y="2624006"/>
            <a:ext cx="1900106" cy="1461164"/>
            <a:chOff x="3580061" y="2526971"/>
            <a:chExt cx="1900106" cy="1461164"/>
          </a:xfrm>
        </p:grpSpPr>
        <p:sp>
          <p:nvSpPr>
            <p:cNvPr id="144" name="Google Shape;144;p2"/>
            <p:cNvSpPr/>
            <p:nvPr/>
          </p:nvSpPr>
          <p:spPr>
            <a:xfrm>
              <a:off x="3580061" y="2526971"/>
              <a:ext cx="1900106" cy="1055128"/>
            </a:xfrm>
            <a:custGeom>
              <a:avLst/>
              <a:gdLst/>
              <a:ahLst/>
              <a:cxnLst/>
              <a:rect l="l" t="t" r="r" b="b"/>
              <a:pathLst>
                <a:path w="71185" h="39529" extrusionOk="0">
                  <a:moveTo>
                    <a:pt x="15846" y="39529"/>
                  </a:moveTo>
                  <a:cubicBezTo>
                    <a:pt x="15912" y="32590"/>
                    <a:pt x="19615" y="25886"/>
                    <a:pt x="26153" y="22350"/>
                  </a:cubicBezTo>
                  <a:cubicBezTo>
                    <a:pt x="35726" y="17146"/>
                    <a:pt x="47735" y="20682"/>
                    <a:pt x="52939" y="30255"/>
                  </a:cubicBezTo>
                  <a:cubicBezTo>
                    <a:pt x="54540" y="33224"/>
                    <a:pt x="55307" y="36393"/>
                    <a:pt x="55340" y="39529"/>
                  </a:cubicBezTo>
                  <a:lnTo>
                    <a:pt x="71185" y="39529"/>
                  </a:lnTo>
                  <a:cubicBezTo>
                    <a:pt x="71118" y="24218"/>
                    <a:pt x="61111" y="10141"/>
                    <a:pt x="45667" y="5571"/>
                  </a:cubicBezTo>
                  <a:cubicBezTo>
                    <a:pt x="26820" y="0"/>
                    <a:pt x="7039" y="10775"/>
                    <a:pt x="1469" y="29622"/>
                  </a:cubicBezTo>
                  <a:cubicBezTo>
                    <a:pt x="468" y="32924"/>
                    <a:pt x="34" y="36260"/>
                    <a:pt x="1" y="39529"/>
                  </a:cubicBezTo>
                  <a:lnTo>
                    <a:pt x="15846" y="39529"/>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45" name="Google Shape;145;p2"/>
            <p:cNvSpPr/>
            <p:nvPr/>
          </p:nvSpPr>
          <p:spPr>
            <a:xfrm>
              <a:off x="4191789" y="3283800"/>
              <a:ext cx="705216" cy="704335"/>
            </a:xfrm>
            <a:custGeom>
              <a:avLst/>
              <a:gdLst/>
              <a:ahLst/>
              <a:cxnLst/>
              <a:rect l="l" t="t" r="r" b="b"/>
              <a:pathLst>
                <a:path w="26420" h="26387" extrusionOk="0">
                  <a:moveTo>
                    <a:pt x="26419" y="13210"/>
                  </a:moveTo>
                  <a:cubicBezTo>
                    <a:pt x="26419" y="20482"/>
                    <a:pt x="20515" y="26387"/>
                    <a:pt x="13210" y="26387"/>
                  </a:cubicBezTo>
                  <a:cubicBezTo>
                    <a:pt x="5938" y="26387"/>
                    <a:pt x="0" y="20482"/>
                    <a:pt x="0" y="13210"/>
                  </a:cubicBezTo>
                  <a:cubicBezTo>
                    <a:pt x="0" y="5905"/>
                    <a:pt x="5938" y="1"/>
                    <a:pt x="13210" y="1"/>
                  </a:cubicBezTo>
                  <a:cubicBezTo>
                    <a:pt x="20515" y="1"/>
                    <a:pt x="26419" y="5905"/>
                    <a:pt x="26419" y="13210"/>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46" name="Google Shape;146;p2"/>
            <p:cNvSpPr/>
            <p:nvPr/>
          </p:nvSpPr>
          <p:spPr>
            <a:xfrm>
              <a:off x="4316446" y="3407576"/>
              <a:ext cx="455908" cy="456789"/>
            </a:xfrm>
            <a:custGeom>
              <a:avLst/>
              <a:gdLst/>
              <a:ahLst/>
              <a:cxnLst/>
              <a:rect l="l" t="t" r="r" b="b"/>
              <a:pathLst>
                <a:path w="17080" h="17113" extrusionOk="0">
                  <a:moveTo>
                    <a:pt x="17079" y="8573"/>
                  </a:moveTo>
                  <a:cubicBezTo>
                    <a:pt x="17079" y="13277"/>
                    <a:pt x="13276" y="17113"/>
                    <a:pt x="8540" y="17113"/>
                  </a:cubicBezTo>
                  <a:cubicBezTo>
                    <a:pt x="3836" y="17113"/>
                    <a:pt x="0" y="13277"/>
                    <a:pt x="0" y="8573"/>
                  </a:cubicBezTo>
                  <a:cubicBezTo>
                    <a:pt x="0" y="3837"/>
                    <a:pt x="3836" y="1"/>
                    <a:pt x="8540" y="1"/>
                  </a:cubicBezTo>
                  <a:cubicBezTo>
                    <a:pt x="13276" y="1"/>
                    <a:pt x="17079" y="3837"/>
                    <a:pt x="17079" y="8573"/>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1" u="sng" strike="noStrike" cap="none">
                <a:solidFill>
                  <a:srgbClr val="000000"/>
                </a:solidFill>
                <a:latin typeface="Arial"/>
                <a:ea typeface="Arial"/>
                <a:cs typeface="Arial"/>
                <a:sym typeface="Arial"/>
              </a:endParaRPr>
            </a:p>
          </p:txBody>
        </p:sp>
        <p:sp>
          <p:nvSpPr>
            <p:cNvPr id="147" name="Google Shape;147;p2"/>
            <p:cNvSpPr/>
            <p:nvPr/>
          </p:nvSpPr>
          <p:spPr>
            <a:xfrm>
              <a:off x="4376105" y="3468115"/>
              <a:ext cx="336592" cy="336592"/>
            </a:xfrm>
            <a:custGeom>
              <a:avLst/>
              <a:gdLst/>
              <a:ahLst/>
              <a:cxnLst/>
              <a:rect l="l" t="t" r="r" b="b"/>
              <a:pathLst>
                <a:path w="12610" h="12610" extrusionOk="0">
                  <a:moveTo>
                    <a:pt x="12609" y="6305"/>
                  </a:moveTo>
                  <a:cubicBezTo>
                    <a:pt x="12609" y="9775"/>
                    <a:pt x="9807" y="12610"/>
                    <a:pt x="6305" y="12610"/>
                  </a:cubicBezTo>
                  <a:cubicBezTo>
                    <a:pt x="2836" y="12610"/>
                    <a:pt x="0" y="9775"/>
                    <a:pt x="0" y="6305"/>
                  </a:cubicBezTo>
                  <a:cubicBezTo>
                    <a:pt x="0" y="2803"/>
                    <a:pt x="2836" y="1"/>
                    <a:pt x="6305" y="1"/>
                  </a:cubicBezTo>
                  <a:cubicBezTo>
                    <a:pt x="9807" y="1"/>
                    <a:pt x="12609" y="2803"/>
                    <a:pt x="12609" y="6305"/>
                  </a:cubicBezTo>
                  <a:close/>
                </a:path>
              </a:pathLst>
            </a:cu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fr-FR" sz="1200" b="1" i="1" u="sng" strike="noStrike" cap="none">
                  <a:solidFill>
                    <a:schemeClr val="dk1"/>
                  </a:solidFill>
                  <a:latin typeface="Arial"/>
                  <a:ea typeface="Arial"/>
                  <a:cs typeface="Arial"/>
                  <a:sym typeface="Arial"/>
                </a:rPr>
                <a:t>7</a:t>
              </a:r>
              <a:endParaRPr sz="1200" b="1" i="1" u="sng" strike="noStrike" cap="none">
                <a:solidFill>
                  <a:srgbClr val="000000"/>
                </a:solidFill>
                <a:latin typeface="Arial"/>
                <a:ea typeface="Arial"/>
                <a:cs typeface="Arial"/>
                <a:sym typeface="Arial"/>
              </a:endParaRPr>
            </a:p>
          </p:txBody>
        </p:sp>
      </p:grpSp>
      <p:sp>
        <p:nvSpPr>
          <p:cNvPr id="148" name="Google Shape;148;p2"/>
          <p:cNvSpPr txBox="1"/>
          <p:nvPr/>
        </p:nvSpPr>
        <p:spPr>
          <a:xfrm>
            <a:off x="3869829" y="1416741"/>
            <a:ext cx="4572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1200" b="1" i="1" u="sng" dirty="0"/>
              <a:t>DEMO</a:t>
            </a:r>
            <a:endParaRPr sz="1200" b="1" i="1" u="sng" strike="noStrike" cap="none" dirty="0">
              <a:solidFill>
                <a:srgbClr val="000000"/>
              </a:solidFill>
              <a:latin typeface="Arial"/>
              <a:ea typeface="Arial"/>
              <a:cs typeface="Arial"/>
              <a:sym typeface="Arial"/>
            </a:endParaRPr>
          </a:p>
        </p:txBody>
      </p:sp>
      <p:sp>
        <p:nvSpPr>
          <p:cNvPr id="149" name="Google Shape;149;p2"/>
          <p:cNvSpPr txBox="1"/>
          <p:nvPr/>
        </p:nvSpPr>
        <p:spPr>
          <a:xfrm>
            <a:off x="5075758" y="4134943"/>
            <a:ext cx="4572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1200" b="1" i="1" u="sng" strike="noStrike" cap="none" dirty="0">
                <a:solidFill>
                  <a:schemeClr val="dk1"/>
                </a:solidFill>
                <a:latin typeface="Arial"/>
                <a:ea typeface="Arial"/>
                <a:cs typeface="Arial"/>
                <a:sym typeface="Arial"/>
              </a:rPr>
              <a:t>Conclusion</a:t>
            </a:r>
            <a:endParaRPr dirty="0"/>
          </a:p>
        </p:txBody>
      </p:sp>
      <p:sp>
        <p:nvSpPr>
          <p:cNvPr id="155" name="Google Shape;131;p2"/>
          <p:cNvSpPr txBox="1"/>
          <p:nvPr/>
        </p:nvSpPr>
        <p:spPr>
          <a:xfrm>
            <a:off x="3869829" y="1269988"/>
            <a:ext cx="1705200" cy="600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r>
              <a:rPr lang="fr-FR" sz="1200" b="1" i="1" u="sng" strike="noStrike" cap="none" dirty="0">
                <a:solidFill>
                  <a:srgbClr val="000000"/>
                </a:solidFill>
                <a:latin typeface="Arial"/>
                <a:ea typeface="Arial"/>
                <a:cs typeface="Arial"/>
                <a:sym typeface="Arial"/>
              </a:rPr>
              <a:t>Architecture et choix </a:t>
            </a:r>
            <a:r>
              <a:rPr lang="fr-FR" sz="1200" b="1" i="1" u="sng" strike="noStrike" cap="none" dirty="0" err="1">
                <a:solidFill>
                  <a:srgbClr val="000000"/>
                </a:solidFill>
                <a:latin typeface="Arial"/>
                <a:ea typeface="Arial"/>
                <a:cs typeface="Arial"/>
                <a:sym typeface="Arial"/>
              </a:rPr>
              <a:t>tecchnologique</a:t>
            </a:r>
            <a:endParaRPr sz="1200" b="1" i="1" u="sng"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2"/>
        <p:cNvGrpSpPr/>
        <p:nvPr/>
      </p:nvGrpSpPr>
      <p:grpSpPr>
        <a:xfrm>
          <a:off x="0" y="0"/>
          <a:ext cx="0" cy="0"/>
          <a:chOff x="0" y="0"/>
          <a:chExt cx="0" cy="0"/>
        </a:xfrm>
      </p:grpSpPr>
      <p:sp>
        <p:nvSpPr>
          <p:cNvPr id="333" name="Google Shape;333;g245dd30055c_1_12"/>
          <p:cNvSpPr txBox="1">
            <a:spLocks noGrp="1"/>
          </p:cNvSpPr>
          <p:nvPr>
            <p:ph type="title"/>
          </p:nvPr>
        </p:nvSpPr>
        <p:spPr>
          <a:xfrm>
            <a:off x="2644009" y="185845"/>
            <a:ext cx="3837600" cy="48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400" b="1" i="1" u="sng" dirty="0">
                <a:solidFill>
                  <a:srgbClr val="3B6388"/>
                </a:solidFill>
                <a:latin typeface="Arial" panose="020B0604020202020204" pitchFamily="34" charset="0"/>
                <a:ea typeface="Gill Sans"/>
                <a:cs typeface="Arial" panose="020B0604020202020204" pitchFamily="34" charset="0"/>
                <a:sym typeface="Gill Sans"/>
              </a:rPr>
              <a:t>Répartition des Releases</a:t>
            </a:r>
            <a:endParaRPr sz="2400" b="1" i="1" u="sng" dirty="0">
              <a:solidFill>
                <a:srgbClr val="3B6388"/>
              </a:solidFill>
              <a:latin typeface="Arial" panose="020B0604020202020204" pitchFamily="34" charset="0"/>
              <a:ea typeface="Gill Sans"/>
              <a:cs typeface="Arial" panose="020B0604020202020204" pitchFamily="34" charset="0"/>
              <a:sym typeface="Gill Sans"/>
            </a:endParaRPr>
          </a:p>
        </p:txBody>
      </p:sp>
      <p:sp>
        <p:nvSpPr>
          <p:cNvPr id="335" name="Google Shape;335;g245dd30055c_1_12"/>
          <p:cNvSpPr/>
          <p:nvPr/>
        </p:nvSpPr>
        <p:spPr>
          <a:xfrm>
            <a:off x="8386197" y="97750"/>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dirty="0">
                <a:solidFill>
                  <a:schemeClr val="dk1"/>
                </a:solidFill>
                <a:latin typeface="Noto Sans"/>
                <a:ea typeface="Noto Sans"/>
                <a:cs typeface="Noto Sans"/>
                <a:sym typeface="Noto Sans"/>
              </a:rPr>
              <a:t>21</a:t>
            </a:r>
            <a:endParaRPr dirty="0"/>
          </a:p>
        </p:txBody>
      </p:sp>
      <p:pic>
        <p:nvPicPr>
          <p:cNvPr id="3" name="Image 2">
            <a:extLst>
              <a:ext uri="{FF2B5EF4-FFF2-40B4-BE49-F238E27FC236}">
                <a16:creationId xmlns:a16="http://schemas.microsoft.com/office/drawing/2014/main" id="{AA4A803D-8FC9-4175-A7BE-45D809FD7B2D}"/>
              </a:ext>
            </a:extLst>
          </p:cNvPr>
          <p:cNvPicPr>
            <a:picLocks noChangeAspect="1"/>
          </p:cNvPicPr>
          <p:nvPr/>
        </p:nvPicPr>
        <p:blipFill>
          <a:blip r:embed="rId3"/>
          <a:stretch>
            <a:fillRect/>
          </a:stretch>
        </p:blipFill>
        <p:spPr>
          <a:xfrm>
            <a:off x="1013458" y="675145"/>
            <a:ext cx="6916115" cy="3496163"/>
          </a:xfrm>
          <a:prstGeom prst="rect">
            <a:avLst/>
          </a:prstGeom>
        </p:spPr>
      </p:pic>
      <p:pic>
        <p:nvPicPr>
          <p:cNvPr id="9" name="Image 8">
            <a:extLst>
              <a:ext uri="{FF2B5EF4-FFF2-40B4-BE49-F238E27FC236}">
                <a16:creationId xmlns:a16="http://schemas.microsoft.com/office/drawing/2014/main" id="{4C465D34-A700-40D3-B317-D22EC41B6F7F}"/>
              </a:ext>
            </a:extLst>
          </p:cNvPr>
          <p:cNvPicPr>
            <a:picLocks noChangeAspect="1"/>
          </p:cNvPicPr>
          <p:nvPr/>
        </p:nvPicPr>
        <p:blipFill>
          <a:blip r:embed="rId4"/>
          <a:stretch>
            <a:fillRect/>
          </a:stretch>
        </p:blipFill>
        <p:spPr>
          <a:xfrm>
            <a:off x="976854" y="3728486"/>
            <a:ext cx="7230484" cy="11431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2"/>
        <p:cNvGrpSpPr/>
        <p:nvPr/>
      </p:nvGrpSpPr>
      <p:grpSpPr>
        <a:xfrm>
          <a:off x="0" y="0"/>
          <a:ext cx="0" cy="0"/>
          <a:chOff x="0" y="0"/>
          <a:chExt cx="0" cy="0"/>
        </a:xfrm>
      </p:grpSpPr>
      <p:sp>
        <p:nvSpPr>
          <p:cNvPr id="333" name="Google Shape;333;g245dd30055c_1_12"/>
          <p:cNvSpPr txBox="1">
            <a:spLocks noGrp="1"/>
          </p:cNvSpPr>
          <p:nvPr>
            <p:ph type="title"/>
          </p:nvPr>
        </p:nvSpPr>
        <p:spPr>
          <a:xfrm>
            <a:off x="2644009" y="185845"/>
            <a:ext cx="3837600" cy="48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400" b="1" i="1" u="sng" dirty="0">
                <a:solidFill>
                  <a:srgbClr val="3B6388"/>
                </a:solidFill>
                <a:latin typeface="Arial" panose="020B0604020202020204" pitchFamily="34" charset="0"/>
                <a:ea typeface="Gill Sans"/>
                <a:cs typeface="Arial" panose="020B0604020202020204" pitchFamily="34" charset="0"/>
                <a:sym typeface="Gill Sans"/>
              </a:rPr>
              <a:t>Répartition des Sprints</a:t>
            </a:r>
            <a:endParaRPr sz="2400" b="1" i="1" u="sng" dirty="0">
              <a:solidFill>
                <a:srgbClr val="3B6388"/>
              </a:solidFill>
              <a:latin typeface="Arial" panose="020B0604020202020204" pitchFamily="34" charset="0"/>
              <a:ea typeface="Gill Sans"/>
              <a:cs typeface="Arial" panose="020B0604020202020204" pitchFamily="34" charset="0"/>
              <a:sym typeface="Gill Sans"/>
            </a:endParaRPr>
          </a:p>
        </p:txBody>
      </p:sp>
      <p:sp>
        <p:nvSpPr>
          <p:cNvPr id="335" name="Google Shape;335;g245dd30055c_1_12"/>
          <p:cNvSpPr/>
          <p:nvPr/>
        </p:nvSpPr>
        <p:spPr>
          <a:xfrm>
            <a:off x="8386197" y="97750"/>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dirty="0">
                <a:solidFill>
                  <a:schemeClr val="dk1"/>
                </a:solidFill>
                <a:latin typeface="Noto Sans"/>
                <a:ea typeface="Noto Sans"/>
                <a:cs typeface="Noto Sans"/>
                <a:sym typeface="Noto Sans"/>
              </a:rPr>
              <a:t>22</a:t>
            </a:r>
            <a:endParaRPr dirty="0"/>
          </a:p>
        </p:txBody>
      </p:sp>
      <p:pic>
        <p:nvPicPr>
          <p:cNvPr id="21" name="Image 20">
            <a:extLst>
              <a:ext uri="{FF2B5EF4-FFF2-40B4-BE49-F238E27FC236}">
                <a16:creationId xmlns:a16="http://schemas.microsoft.com/office/drawing/2014/main" id="{F03388D6-62C9-4D6D-BCCE-97D41F799E16}"/>
              </a:ext>
            </a:extLst>
          </p:cNvPr>
          <p:cNvPicPr>
            <a:picLocks noChangeAspect="1"/>
          </p:cNvPicPr>
          <p:nvPr/>
        </p:nvPicPr>
        <p:blipFill>
          <a:blip r:embed="rId3"/>
          <a:stretch>
            <a:fillRect/>
          </a:stretch>
        </p:blipFill>
        <p:spPr>
          <a:xfrm>
            <a:off x="0" y="1507084"/>
            <a:ext cx="9144000" cy="2129332"/>
          </a:xfrm>
          <a:prstGeom prst="rect">
            <a:avLst/>
          </a:prstGeom>
        </p:spPr>
      </p:pic>
    </p:spTree>
    <p:extLst>
      <p:ext uri="{BB962C8B-B14F-4D97-AF65-F5344CB8AC3E}">
        <p14:creationId xmlns:p14="http://schemas.microsoft.com/office/powerpoint/2010/main" val="1933301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5"/>
          <p:cNvSpPr txBox="1">
            <a:spLocks noGrp="1"/>
          </p:cNvSpPr>
          <p:nvPr>
            <p:ph type="title"/>
          </p:nvPr>
        </p:nvSpPr>
        <p:spPr>
          <a:xfrm>
            <a:off x="904290" y="1335476"/>
            <a:ext cx="7723500" cy="2573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4800" dirty="0"/>
              <a:t>DEMO</a:t>
            </a:r>
            <a:endParaRPr sz="4800" i="1" dirty="0">
              <a:latin typeface="Comic Sans MS"/>
              <a:ea typeface="Comic Sans MS"/>
              <a:cs typeface="Comic Sans MS"/>
              <a:sym typeface="Comic Sans MS"/>
            </a:endParaRPr>
          </a:p>
        </p:txBody>
      </p:sp>
      <p:sp>
        <p:nvSpPr>
          <p:cNvPr id="365" name="Google Shape;365;p15"/>
          <p:cNvSpPr/>
          <p:nvPr/>
        </p:nvSpPr>
        <p:spPr>
          <a:xfrm>
            <a:off x="0" y="0"/>
            <a:ext cx="2362070" cy="5143500"/>
          </a:xfrm>
          <a:custGeom>
            <a:avLst/>
            <a:gdLst/>
            <a:ahLst/>
            <a:cxnLst/>
            <a:rect l="l" t="t" r="r" b="b"/>
            <a:pathLst>
              <a:path w="52305" h="84285" extrusionOk="0">
                <a:moveTo>
                  <a:pt x="0" y="0"/>
                </a:moveTo>
                <a:lnTo>
                  <a:pt x="0" y="84284"/>
                </a:lnTo>
                <a:lnTo>
                  <a:pt x="52304" y="84284"/>
                </a:lnTo>
                <a:lnTo>
                  <a:pt x="52304" y="0"/>
                </a:lnTo>
                <a:close/>
              </a:path>
            </a:pathLst>
          </a:custGeom>
          <a:solidFill>
            <a:schemeClr val="lt2"/>
          </a:solidFill>
          <a:ln>
            <a:noFill/>
          </a:ln>
        </p:spPr>
        <p:txBody>
          <a:bodyPr spcFirstLastPara="1" wrap="square" lIns="182875" tIns="91425" rIns="18287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sp>
        <p:nvSpPr>
          <p:cNvPr id="366" name="Google Shape;366;p15"/>
          <p:cNvSpPr txBox="1"/>
          <p:nvPr/>
        </p:nvSpPr>
        <p:spPr>
          <a:xfrm>
            <a:off x="904290" y="1893772"/>
            <a:ext cx="1457780" cy="1456809"/>
          </a:xfrm>
          <a:prstGeom prst="rect">
            <a:avLst/>
          </a:prstGeom>
          <a:solidFill>
            <a:srgbClr val="F7B1B1"/>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None/>
            </a:pPr>
            <a:r>
              <a:rPr lang="fr-FR" sz="8800" b="1" i="0" u="none" strike="noStrike" cap="none">
                <a:solidFill>
                  <a:schemeClr val="lt1"/>
                </a:solidFill>
                <a:latin typeface="Arial"/>
                <a:ea typeface="Arial"/>
                <a:cs typeface="Arial"/>
                <a:sym typeface="Arial"/>
              </a:rPr>
              <a:t>06</a:t>
            </a:r>
            <a:endParaRPr/>
          </a:p>
        </p:txBody>
      </p:sp>
      <p:cxnSp>
        <p:nvCxnSpPr>
          <p:cNvPr id="367" name="Google Shape;367;p15"/>
          <p:cNvCxnSpPr/>
          <p:nvPr/>
        </p:nvCxnSpPr>
        <p:spPr>
          <a:xfrm>
            <a:off x="874067" y="1893772"/>
            <a:ext cx="30223" cy="2655176"/>
          </a:xfrm>
          <a:prstGeom prst="straightConnector1">
            <a:avLst/>
          </a:prstGeom>
          <a:noFill/>
          <a:ln w="76200" cap="flat" cmpd="sng">
            <a:solidFill>
              <a:schemeClr val="dk1"/>
            </a:solidFill>
            <a:prstDash val="solid"/>
            <a:round/>
            <a:headEnd type="none" w="sm" len="sm"/>
            <a:tailEnd type="none" w="sm" len="sm"/>
          </a:ln>
        </p:spPr>
      </p:cxnSp>
      <p:sp>
        <p:nvSpPr>
          <p:cNvPr id="368" name="Google Shape;368;p15"/>
          <p:cNvSpPr/>
          <p:nvPr/>
        </p:nvSpPr>
        <p:spPr>
          <a:xfrm>
            <a:off x="8386197" y="97750"/>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23</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710275" y="536650"/>
            <a:ext cx="7723500" cy="41832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br>
              <a:rPr lang="fr-FR" sz="4800" dirty="0"/>
            </a:br>
            <a:br>
              <a:rPr lang="fr-FR" sz="4800" dirty="0"/>
            </a:br>
            <a:br>
              <a:rPr lang="fr-FR" sz="4800" dirty="0"/>
            </a:br>
            <a:r>
              <a:rPr lang="fr-FR" sz="4800" dirty="0"/>
              <a:t>              </a:t>
            </a:r>
            <a:r>
              <a:rPr lang="fr-FR" sz="4800" b="1" i="1" u="sng" dirty="0"/>
              <a:t>Conclusion</a:t>
            </a:r>
            <a:br>
              <a:rPr lang="fr-FR" sz="4800" b="1" i="1" u="sng" dirty="0"/>
            </a:br>
            <a:br>
              <a:rPr lang="fr-FR" sz="4800" dirty="0">
                <a:solidFill>
                  <a:srgbClr val="000000"/>
                </a:solidFill>
                <a:latin typeface="Roboto"/>
                <a:ea typeface="Roboto"/>
                <a:cs typeface="Roboto"/>
                <a:sym typeface="Roboto"/>
              </a:rPr>
            </a:br>
            <a:endParaRPr sz="4800" i="1" dirty="0">
              <a:latin typeface="Comic Sans MS"/>
              <a:ea typeface="Comic Sans MS"/>
              <a:cs typeface="Comic Sans MS"/>
              <a:sym typeface="Comic Sans MS"/>
            </a:endParaRPr>
          </a:p>
        </p:txBody>
      </p:sp>
      <p:sp>
        <p:nvSpPr>
          <p:cNvPr id="409" name="Google Shape;409;p17"/>
          <p:cNvSpPr/>
          <p:nvPr/>
        </p:nvSpPr>
        <p:spPr>
          <a:xfrm>
            <a:off x="0" y="0"/>
            <a:ext cx="2362070" cy="5143500"/>
          </a:xfrm>
          <a:custGeom>
            <a:avLst/>
            <a:gdLst/>
            <a:ahLst/>
            <a:cxnLst/>
            <a:rect l="l" t="t" r="r" b="b"/>
            <a:pathLst>
              <a:path w="52305" h="84285" extrusionOk="0">
                <a:moveTo>
                  <a:pt x="0" y="0"/>
                </a:moveTo>
                <a:lnTo>
                  <a:pt x="0" y="84284"/>
                </a:lnTo>
                <a:lnTo>
                  <a:pt x="52304" y="84284"/>
                </a:lnTo>
                <a:lnTo>
                  <a:pt x="52304" y="0"/>
                </a:lnTo>
                <a:close/>
              </a:path>
            </a:pathLst>
          </a:custGeom>
          <a:solidFill>
            <a:schemeClr val="lt2"/>
          </a:solidFill>
          <a:ln>
            <a:noFill/>
          </a:ln>
        </p:spPr>
        <p:txBody>
          <a:bodyPr spcFirstLastPara="1" wrap="square" lIns="182875" tIns="91425" rIns="18287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sp>
        <p:nvSpPr>
          <p:cNvPr id="410" name="Google Shape;410;p17"/>
          <p:cNvSpPr txBox="1"/>
          <p:nvPr/>
        </p:nvSpPr>
        <p:spPr>
          <a:xfrm>
            <a:off x="904290" y="1893772"/>
            <a:ext cx="1457780" cy="1456809"/>
          </a:xfrm>
          <a:prstGeom prst="rect">
            <a:avLst/>
          </a:prstGeom>
          <a:solidFill>
            <a:srgbClr val="F7B1B1"/>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None/>
            </a:pPr>
            <a:r>
              <a:rPr lang="fr-FR" sz="8800" b="1" i="0" u="none" strike="noStrike" cap="none">
                <a:solidFill>
                  <a:schemeClr val="lt1"/>
                </a:solidFill>
                <a:latin typeface="Arial"/>
                <a:ea typeface="Arial"/>
                <a:cs typeface="Arial"/>
                <a:sym typeface="Arial"/>
              </a:rPr>
              <a:t>07</a:t>
            </a:r>
            <a:endParaRPr/>
          </a:p>
        </p:txBody>
      </p:sp>
      <p:cxnSp>
        <p:nvCxnSpPr>
          <p:cNvPr id="411" name="Google Shape;411;p17"/>
          <p:cNvCxnSpPr/>
          <p:nvPr/>
        </p:nvCxnSpPr>
        <p:spPr>
          <a:xfrm>
            <a:off x="874067" y="1893772"/>
            <a:ext cx="30223" cy="2655176"/>
          </a:xfrm>
          <a:prstGeom prst="straightConnector1">
            <a:avLst/>
          </a:prstGeom>
          <a:noFill/>
          <a:ln w="76200" cap="flat" cmpd="sng">
            <a:solidFill>
              <a:schemeClr val="dk1"/>
            </a:solidFill>
            <a:prstDash val="solid"/>
            <a:round/>
            <a:headEnd type="none" w="sm" len="sm"/>
            <a:tailEnd type="none" w="sm" len="sm"/>
          </a:ln>
        </p:spPr>
      </p:cxnSp>
      <p:sp>
        <p:nvSpPr>
          <p:cNvPr id="412" name="Google Shape;412;p17"/>
          <p:cNvSpPr/>
          <p:nvPr/>
        </p:nvSpPr>
        <p:spPr>
          <a:xfrm>
            <a:off x="8386197" y="97750"/>
            <a:ext cx="6405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24</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0"/>
        <p:cNvGrpSpPr/>
        <p:nvPr/>
      </p:nvGrpSpPr>
      <p:grpSpPr>
        <a:xfrm>
          <a:off x="0" y="0"/>
          <a:ext cx="0" cy="0"/>
          <a:chOff x="0" y="0"/>
          <a:chExt cx="0" cy="0"/>
        </a:xfrm>
      </p:grpSpPr>
      <p:sp>
        <p:nvSpPr>
          <p:cNvPr id="221" name="Google Shape;221;g245dd30055c_0_55"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g245dd30055c_0_55"/>
          <p:cNvSpPr/>
          <p:nvPr/>
        </p:nvSpPr>
        <p:spPr>
          <a:xfrm>
            <a:off x="8266574" y="70850"/>
            <a:ext cx="760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25</a:t>
            </a:r>
            <a:endParaRPr dirty="0"/>
          </a:p>
        </p:txBody>
      </p:sp>
      <p:sp>
        <p:nvSpPr>
          <p:cNvPr id="7" name="TextBox 8">
            <a:extLst>
              <a:ext uri="{FF2B5EF4-FFF2-40B4-BE49-F238E27FC236}">
                <a16:creationId xmlns:a16="http://schemas.microsoft.com/office/drawing/2014/main" id="{B6802BE4-B386-4875-8271-CCA3E03CE317}"/>
              </a:ext>
            </a:extLst>
          </p:cNvPr>
          <p:cNvSpPr txBox="1"/>
          <p:nvPr/>
        </p:nvSpPr>
        <p:spPr>
          <a:xfrm>
            <a:off x="627848" y="1284425"/>
            <a:ext cx="7993638" cy="3220305"/>
          </a:xfrm>
          <a:prstGeom prst="rect">
            <a:avLst/>
          </a:prstGeom>
          <a:noFill/>
        </p:spPr>
        <p:txBody>
          <a:bodyPr wrap="square" rtlCol="0">
            <a:spAutoFit/>
          </a:bodyPr>
          <a:lstStyle/>
          <a:p>
            <a:pPr marL="0" indent="0">
              <a:lnSpc>
                <a:spcPts val="3110"/>
              </a:lnSpc>
              <a:buNone/>
            </a:pPr>
            <a:r>
              <a:rPr lang="en-US" sz="1600" dirty="0">
                <a:solidFill>
                  <a:srgbClr val="454240"/>
                </a:solidFill>
                <a:latin typeface="DM Sans" pitchFamily="34" charset="0"/>
                <a:ea typeface="DM Sans" pitchFamily="34" charset="-122"/>
                <a:cs typeface="DM Sans" pitchFamily="34" charset="-120"/>
              </a:rPr>
              <a:t>Le </a:t>
            </a:r>
            <a:r>
              <a:rPr lang="en-US" sz="1600" dirty="0" err="1">
                <a:solidFill>
                  <a:srgbClr val="454240"/>
                </a:solidFill>
                <a:latin typeface="DM Sans" pitchFamily="34" charset="0"/>
                <a:ea typeface="DM Sans" pitchFamily="34" charset="-122"/>
                <a:cs typeface="DM Sans" pitchFamily="34" charset="-120"/>
              </a:rPr>
              <a:t>projet</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aboutit</a:t>
            </a:r>
            <a:r>
              <a:rPr lang="en-US" sz="1600" dirty="0">
                <a:solidFill>
                  <a:srgbClr val="454240"/>
                </a:solidFill>
                <a:latin typeface="DM Sans" pitchFamily="34" charset="0"/>
                <a:ea typeface="DM Sans" pitchFamily="34" charset="-122"/>
                <a:cs typeface="DM Sans" pitchFamily="34" charset="-120"/>
              </a:rPr>
              <a:t> à la </a:t>
            </a:r>
            <a:r>
              <a:rPr lang="en-US" sz="1600" dirty="0" err="1">
                <a:solidFill>
                  <a:srgbClr val="454240"/>
                </a:solidFill>
                <a:latin typeface="DM Sans" pitchFamily="34" charset="0"/>
                <a:ea typeface="DM Sans" pitchFamily="34" charset="-122"/>
                <a:cs typeface="DM Sans" pitchFamily="34" charset="-120"/>
              </a:rPr>
              <a:t>création</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d'une</a:t>
            </a:r>
            <a:r>
              <a:rPr lang="en-US" sz="1600" dirty="0">
                <a:solidFill>
                  <a:srgbClr val="454240"/>
                </a:solidFill>
                <a:latin typeface="DM Sans" pitchFamily="34" charset="0"/>
                <a:ea typeface="DM Sans" pitchFamily="34" charset="-122"/>
                <a:cs typeface="DM Sans" pitchFamily="34" charset="-120"/>
              </a:rPr>
              <a:t> application de gestion des </a:t>
            </a:r>
            <a:r>
              <a:rPr lang="en-US" sz="1600" dirty="0" err="1">
                <a:solidFill>
                  <a:srgbClr val="454240"/>
                </a:solidFill>
                <a:latin typeface="DM Sans" pitchFamily="34" charset="0"/>
                <a:ea typeface="DM Sans" pitchFamily="34" charset="-122"/>
                <a:cs typeface="DM Sans" pitchFamily="34" charset="-120"/>
              </a:rPr>
              <a:t>vulnérabilités</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innovante</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conçue</a:t>
            </a:r>
            <a:r>
              <a:rPr lang="en-US" sz="1600" dirty="0">
                <a:solidFill>
                  <a:srgbClr val="454240"/>
                </a:solidFill>
                <a:latin typeface="DM Sans" pitchFamily="34" charset="0"/>
                <a:ea typeface="DM Sans" pitchFamily="34" charset="-122"/>
                <a:cs typeface="DM Sans" pitchFamily="34" charset="-120"/>
              </a:rPr>
              <a:t> pour simplifier la vie des </a:t>
            </a:r>
            <a:r>
              <a:rPr lang="en-US" sz="1600" dirty="0" err="1">
                <a:solidFill>
                  <a:srgbClr val="454240"/>
                </a:solidFill>
                <a:latin typeface="DM Sans" pitchFamily="34" charset="0"/>
                <a:ea typeface="DM Sans" pitchFamily="34" charset="-122"/>
                <a:cs typeface="DM Sans" pitchFamily="34" charset="-120"/>
              </a:rPr>
              <a:t>administrateurs</a:t>
            </a:r>
            <a:r>
              <a:rPr lang="en-US" sz="1600" dirty="0">
                <a:solidFill>
                  <a:srgbClr val="454240"/>
                </a:solidFill>
                <a:latin typeface="DM Sans" pitchFamily="34" charset="0"/>
                <a:ea typeface="DM Sans" pitchFamily="34" charset="-122"/>
                <a:cs typeface="DM Sans" pitchFamily="34" charset="-120"/>
              </a:rPr>
              <a:t> de </a:t>
            </a:r>
            <a:r>
              <a:rPr lang="en-US" sz="1600" dirty="0" err="1">
                <a:solidFill>
                  <a:srgbClr val="454240"/>
                </a:solidFill>
                <a:latin typeface="DM Sans" pitchFamily="34" charset="0"/>
                <a:ea typeface="DM Sans" pitchFamily="34" charset="-122"/>
                <a:cs typeface="DM Sans" pitchFamily="34" charset="-120"/>
              </a:rPr>
              <a:t>sécurité</a:t>
            </a:r>
            <a:r>
              <a:rPr lang="en-US" sz="1600" dirty="0">
                <a:solidFill>
                  <a:srgbClr val="454240"/>
                </a:solidFill>
                <a:latin typeface="DM Sans" pitchFamily="34" charset="0"/>
                <a:ea typeface="DM Sans" pitchFamily="34" charset="-122"/>
                <a:cs typeface="DM Sans" pitchFamily="34" charset="-120"/>
              </a:rPr>
              <a:t> face à la </a:t>
            </a:r>
            <a:r>
              <a:rPr lang="en-US" sz="1600" dirty="0" err="1">
                <a:solidFill>
                  <a:srgbClr val="454240"/>
                </a:solidFill>
                <a:latin typeface="DM Sans" pitchFamily="34" charset="0"/>
                <a:ea typeface="DM Sans" pitchFamily="34" charset="-122"/>
                <a:cs typeface="DM Sans" pitchFamily="34" charset="-120"/>
              </a:rPr>
              <a:t>complexité</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croissante</a:t>
            </a:r>
            <a:r>
              <a:rPr lang="en-US" sz="1600" dirty="0">
                <a:solidFill>
                  <a:srgbClr val="454240"/>
                </a:solidFill>
                <a:latin typeface="DM Sans" pitchFamily="34" charset="0"/>
                <a:ea typeface="DM Sans" pitchFamily="34" charset="-122"/>
                <a:cs typeface="DM Sans" pitchFamily="34" charset="-120"/>
              </a:rPr>
              <a:t> de la </a:t>
            </a:r>
            <a:r>
              <a:rPr lang="en-US" sz="1600" dirty="0" err="1">
                <a:solidFill>
                  <a:srgbClr val="454240"/>
                </a:solidFill>
                <a:latin typeface="DM Sans" pitchFamily="34" charset="0"/>
                <a:ea typeface="DM Sans" pitchFamily="34" charset="-122"/>
                <a:cs typeface="DM Sans" pitchFamily="34" charset="-120"/>
              </a:rPr>
              <a:t>cybersécurité</a:t>
            </a:r>
            <a:r>
              <a:rPr lang="en-US" sz="1600" dirty="0">
                <a:solidFill>
                  <a:srgbClr val="454240"/>
                </a:solidFill>
                <a:latin typeface="DM Sans" pitchFamily="34" charset="0"/>
                <a:ea typeface="DM Sans" pitchFamily="34" charset="-122"/>
                <a:cs typeface="DM Sans" pitchFamily="34" charset="-120"/>
              </a:rPr>
              <a:t>. Grâce à </a:t>
            </a:r>
            <a:r>
              <a:rPr lang="en-US" sz="1600" dirty="0" err="1">
                <a:solidFill>
                  <a:srgbClr val="454240"/>
                </a:solidFill>
                <a:latin typeface="DM Sans" pitchFamily="34" charset="0"/>
                <a:ea typeface="DM Sans" pitchFamily="34" charset="-122"/>
                <a:cs typeface="DM Sans" pitchFamily="34" charset="-120"/>
              </a:rPr>
              <a:t>l'intégration</a:t>
            </a:r>
            <a:r>
              <a:rPr lang="en-US" sz="1600" dirty="0">
                <a:solidFill>
                  <a:srgbClr val="454240"/>
                </a:solidFill>
                <a:latin typeface="DM Sans" pitchFamily="34" charset="0"/>
                <a:ea typeface="DM Sans" pitchFamily="34" charset="-122"/>
                <a:cs typeface="DM Sans" pitchFamily="34" charset="-120"/>
              </a:rPr>
              <a:t> de technologies </a:t>
            </a:r>
            <a:r>
              <a:rPr lang="en-US" sz="1600" dirty="0" err="1">
                <a:solidFill>
                  <a:srgbClr val="454240"/>
                </a:solidFill>
                <a:latin typeface="DM Sans" pitchFamily="34" charset="0"/>
                <a:ea typeface="DM Sans" pitchFamily="34" charset="-122"/>
                <a:cs typeface="DM Sans" pitchFamily="34" charset="-120"/>
              </a:rPr>
              <a:t>avancées</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l'application</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offre</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une</a:t>
            </a:r>
            <a:r>
              <a:rPr lang="en-US" sz="1600" dirty="0">
                <a:solidFill>
                  <a:srgbClr val="454240"/>
                </a:solidFill>
                <a:latin typeface="DM Sans" pitchFamily="34" charset="0"/>
                <a:ea typeface="DM Sans" pitchFamily="34" charset="-122"/>
                <a:cs typeface="DM Sans" pitchFamily="34" charset="-120"/>
              </a:rPr>
              <a:t> solution </a:t>
            </a:r>
            <a:r>
              <a:rPr lang="en-US" sz="1600" dirty="0" err="1">
                <a:solidFill>
                  <a:srgbClr val="454240"/>
                </a:solidFill>
                <a:latin typeface="DM Sans" pitchFamily="34" charset="0"/>
                <a:ea typeface="DM Sans" pitchFamily="34" charset="-122"/>
                <a:cs typeface="DM Sans" pitchFamily="34" charset="-120"/>
              </a:rPr>
              <a:t>puissante</a:t>
            </a:r>
            <a:r>
              <a:rPr lang="en-US" sz="1600" dirty="0">
                <a:solidFill>
                  <a:srgbClr val="454240"/>
                </a:solidFill>
                <a:latin typeface="DM Sans" pitchFamily="34" charset="0"/>
                <a:ea typeface="DM Sans" pitchFamily="34" charset="-122"/>
                <a:cs typeface="DM Sans" pitchFamily="34" charset="-120"/>
              </a:rPr>
              <a:t> pour </a:t>
            </a:r>
            <a:r>
              <a:rPr lang="en-US" sz="1600" dirty="0" err="1">
                <a:solidFill>
                  <a:srgbClr val="454240"/>
                </a:solidFill>
                <a:latin typeface="DM Sans" pitchFamily="34" charset="0"/>
                <a:ea typeface="DM Sans" pitchFamily="34" charset="-122"/>
                <a:cs typeface="DM Sans" pitchFamily="34" charset="-120"/>
              </a:rPr>
              <a:t>l'analyse</a:t>
            </a:r>
            <a:r>
              <a:rPr lang="en-US" sz="1600" dirty="0">
                <a:solidFill>
                  <a:srgbClr val="454240"/>
                </a:solidFill>
                <a:latin typeface="DM Sans" pitchFamily="34" charset="0"/>
                <a:ea typeface="DM Sans" pitchFamily="34" charset="-122"/>
                <a:cs typeface="DM Sans" pitchFamily="34" charset="-120"/>
              </a:rPr>
              <a:t> et la gestion des </a:t>
            </a:r>
            <a:r>
              <a:rPr lang="en-US" sz="1600" dirty="0" err="1">
                <a:solidFill>
                  <a:srgbClr val="454240"/>
                </a:solidFill>
                <a:latin typeface="DM Sans" pitchFamily="34" charset="0"/>
                <a:ea typeface="DM Sans" pitchFamily="34" charset="-122"/>
                <a:cs typeface="DM Sans" pitchFamily="34" charset="-120"/>
              </a:rPr>
              <a:t>vulnérabilités</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permettant</a:t>
            </a:r>
            <a:r>
              <a:rPr lang="en-US" sz="1600" dirty="0">
                <a:solidFill>
                  <a:srgbClr val="454240"/>
                </a:solidFill>
                <a:latin typeface="DM Sans" pitchFamily="34" charset="0"/>
                <a:ea typeface="DM Sans" pitchFamily="34" charset="-122"/>
                <a:cs typeface="DM Sans" pitchFamily="34" charset="-120"/>
              </a:rPr>
              <a:t> de </a:t>
            </a:r>
            <a:r>
              <a:rPr lang="en-US" sz="1600" dirty="0" err="1">
                <a:solidFill>
                  <a:srgbClr val="454240"/>
                </a:solidFill>
                <a:latin typeface="DM Sans" pitchFamily="34" charset="0"/>
                <a:ea typeface="DM Sans" pitchFamily="34" charset="-122"/>
                <a:cs typeface="DM Sans" pitchFamily="34" charset="-120"/>
              </a:rPr>
              <a:t>détecter</a:t>
            </a:r>
            <a:r>
              <a:rPr lang="en-US" sz="1600" dirty="0">
                <a:solidFill>
                  <a:srgbClr val="454240"/>
                </a:solidFill>
                <a:latin typeface="DM Sans" pitchFamily="34" charset="0"/>
                <a:ea typeface="DM Sans" pitchFamily="34" charset="-122"/>
                <a:cs typeface="DM Sans" pitchFamily="34" charset="-120"/>
              </a:rPr>
              <a:t> les menaces et de proposer des actions correctives </a:t>
            </a:r>
            <a:r>
              <a:rPr lang="en-US" sz="1600" dirty="0" err="1">
                <a:solidFill>
                  <a:srgbClr val="454240"/>
                </a:solidFill>
                <a:latin typeface="DM Sans" pitchFamily="34" charset="0"/>
                <a:ea typeface="DM Sans" pitchFamily="34" charset="-122"/>
                <a:cs typeface="DM Sans" pitchFamily="34" charset="-120"/>
              </a:rPr>
              <a:t>adaptées</a:t>
            </a:r>
            <a:r>
              <a:rPr lang="en-US" sz="1600" dirty="0">
                <a:solidFill>
                  <a:srgbClr val="454240"/>
                </a:solidFill>
                <a:latin typeface="DM Sans" pitchFamily="34" charset="0"/>
                <a:ea typeface="DM Sans" pitchFamily="34" charset="-122"/>
                <a:cs typeface="DM Sans" pitchFamily="34" charset="-120"/>
              </a:rPr>
              <a:t> à </a:t>
            </a:r>
            <a:r>
              <a:rPr lang="en-US" sz="1600" dirty="0" err="1">
                <a:solidFill>
                  <a:srgbClr val="454240"/>
                </a:solidFill>
                <a:latin typeface="DM Sans" pitchFamily="34" charset="0"/>
                <a:ea typeface="DM Sans" pitchFamily="34" charset="-122"/>
                <a:cs typeface="DM Sans" pitchFamily="34" charset="-120"/>
              </a:rPr>
              <a:t>chaque</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contexte</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spécifique</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Cette</a:t>
            </a:r>
            <a:r>
              <a:rPr lang="en-US" sz="1600" dirty="0">
                <a:solidFill>
                  <a:srgbClr val="454240"/>
                </a:solidFill>
                <a:latin typeface="DM Sans" pitchFamily="34" charset="0"/>
                <a:ea typeface="DM Sans" pitchFamily="34" charset="-122"/>
                <a:cs typeface="DM Sans" pitchFamily="34" charset="-120"/>
              </a:rPr>
              <a:t> solution </a:t>
            </a:r>
            <a:r>
              <a:rPr lang="en-US" sz="1600" dirty="0" err="1">
                <a:solidFill>
                  <a:srgbClr val="454240"/>
                </a:solidFill>
                <a:latin typeface="DM Sans" pitchFamily="34" charset="0"/>
                <a:ea typeface="DM Sans" pitchFamily="34" charset="-122"/>
                <a:cs typeface="DM Sans" pitchFamily="34" charset="-120"/>
              </a:rPr>
              <a:t>contribue</a:t>
            </a:r>
            <a:r>
              <a:rPr lang="en-US" sz="1600" dirty="0">
                <a:solidFill>
                  <a:srgbClr val="454240"/>
                </a:solidFill>
                <a:latin typeface="DM Sans" pitchFamily="34" charset="0"/>
                <a:ea typeface="DM Sans" pitchFamily="34" charset="-122"/>
                <a:cs typeface="DM Sans" pitchFamily="34" charset="-120"/>
              </a:rPr>
              <a:t> à </a:t>
            </a:r>
            <a:r>
              <a:rPr lang="en-US" sz="1600" dirty="0" err="1">
                <a:solidFill>
                  <a:srgbClr val="454240"/>
                </a:solidFill>
                <a:latin typeface="DM Sans" pitchFamily="34" charset="0"/>
                <a:ea typeface="DM Sans" pitchFamily="34" charset="-122"/>
                <a:cs typeface="DM Sans" pitchFamily="34" charset="-120"/>
              </a:rPr>
              <a:t>une</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meilleure</a:t>
            </a:r>
            <a:r>
              <a:rPr lang="en-US" sz="1600" dirty="0">
                <a:solidFill>
                  <a:srgbClr val="454240"/>
                </a:solidFill>
                <a:latin typeface="DM Sans" pitchFamily="34" charset="0"/>
                <a:ea typeface="DM Sans" pitchFamily="34" charset="-122"/>
                <a:cs typeface="DM Sans" pitchFamily="34" charset="-120"/>
              </a:rPr>
              <a:t> protection des infrastructures </a:t>
            </a:r>
            <a:r>
              <a:rPr lang="en-US" sz="1600" dirty="0" err="1">
                <a:solidFill>
                  <a:srgbClr val="454240"/>
                </a:solidFill>
                <a:latin typeface="DM Sans" pitchFamily="34" charset="0"/>
                <a:ea typeface="DM Sans" pitchFamily="34" charset="-122"/>
                <a:cs typeface="DM Sans" pitchFamily="34" charset="-120"/>
              </a:rPr>
              <a:t>contre</a:t>
            </a:r>
            <a:r>
              <a:rPr lang="en-US" sz="1600" dirty="0">
                <a:solidFill>
                  <a:srgbClr val="454240"/>
                </a:solidFill>
                <a:latin typeface="DM Sans" pitchFamily="34" charset="0"/>
                <a:ea typeface="DM Sans" pitchFamily="34" charset="-122"/>
                <a:cs typeface="DM Sans" pitchFamily="34" charset="-120"/>
              </a:rPr>
              <a:t> les menaces </a:t>
            </a:r>
            <a:r>
              <a:rPr lang="en-US" sz="1600" dirty="0" err="1">
                <a:solidFill>
                  <a:srgbClr val="454240"/>
                </a:solidFill>
                <a:latin typeface="DM Sans" pitchFamily="34" charset="0"/>
                <a:ea typeface="DM Sans" pitchFamily="34" charset="-122"/>
                <a:cs typeface="DM Sans" pitchFamily="34" charset="-120"/>
              </a:rPr>
              <a:t>en</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constante</a:t>
            </a:r>
            <a:r>
              <a:rPr lang="en-US" sz="1600" dirty="0">
                <a:solidFill>
                  <a:srgbClr val="454240"/>
                </a:solidFill>
                <a:latin typeface="DM Sans" pitchFamily="34" charset="0"/>
                <a:ea typeface="DM Sans" pitchFamily="34" charset="-122"/>
                <a:cs typeface="DM Sans" pitchFamily="34" charset="-120"/>
              </a:rPr>
              <a:t> </a:t>
            </a:r>
            <a:r>
              <a:rPr lang="en-US" sz="1600" dirty="0" err="1">
                <a:solidFill>
                  <a:srgbClr val="454240"/>
                </a:solidFill>
                <a:latin typeface="DM Sans" pitchFamily="34" charset="0"/>
                <a:ea typeface="DM Sans" pitchFamily="34" charset="-122"/>
                <a:cs typeface="DM Sans" pitchFamily="34" charset="-120"/>
              </a:rPr>
              <a:t>évolution</a:t>
            </a:r>
            <a:r>
              <a:rPr lang="en-US" sz="1600" dirty="0">
                <a:solidFill>
                  <a:srgbClr val="454240"/>
                </a:solidFill>
                <a:latin typeface="DM Sans" pitchFamily="34" charset="0"/>
                <a:ea typeface="DM Sans" pitchFamily="34" charset="-122"/>
                <a:cs typeface="DM Sans" pitchFamily="34" charset="-120"/>
              </a:rPr>
              <a:t>.</a:t>
            </a:r>
            <a:endParaRPr lang="en-US" sz="1600" dirty="0"/>
          </a:p>
        </p:txBody>
      </p:sp>
      <p:sp>
        <p:nvSpPr>
          <p:cNvPr id="10" name="ZoneTexte 9">
            <a:extLst>
              <a:ext uri="{FF2B5EF4-FFF2-40B4-BE49-F238E27FC236}">
                <a16:creationId xmlns:a16="http://schemas.microsoft.com/office/drawing/2014/main" id="{DAD70683-AC76-46E1-AF98-DFFBB4172E47}"/>
              </a:ext>
            </a:extLst>
          </p:cNvPr>
          <p:cNvSpPr txBox="1"/>
          <p:nvPr/>
        </p:nvSpPr>
        <p:spPr>
          <a:xfrm>
            <a:off x="2286000" y="-492456"/>
            <a:ext cx="4572000" cy="2308324"/>
          </a:xfrm>
          <a:prstGeom prst="rect">
            <a:avLst/>
          </a:prstGeom>
          <a:noFill/>
        </p:spPr>
        <p:txBody>
          <a:bodyPr wrap="square">
            <a:spAutoFit/>
          </a:bodyPr>
          <a:lstStyle/>
          <a:p>
            <a:br>
              <a:rPr lang="fr-FR" sz="2400" dirty="0">
                <a:solidFill>
                  <a:schemeClr val="accent2">
                    <a:lumMod val="75000"/>
                    <a:lumOff val="25000"/>
                  </a:schemeClr>
                </a:solidFill>
                <a:latin typeface="+mj-lt"/>
              </a:rPr>
            </a:br>
            <a:br>
              <a:rPr lang="fr-FR" sz="2400" dirty="0">
                <a:solidFill>
                  <a:schemeClr val="accent2">
                    <a:lumMod val="75000"/>
                    <a:lumOff val="25000"/>
                  </a:schemeClr>
                </a:solidFill>
                <a:latin typeface="+mj-lt"/>
              </a:rPr>
            </a:br>
            <a:br>
              <a:rPr lang="fr-FR" sz="2400" dirty="0">
                <a:solidFill>
                  <a:schemeClr val="accent2">
                    <a:lumMod val="75000"/>
                    <a:lumOff val="25000"/>
                  </a:schemeClr>
                </a:solidFill>
                <a:latin typeface="+mj-lt"/>
              </a:rPr>
            </a:br>
            <a:r>
              <a:rPr lang="fr-FR" sz="2400" dirty="0">
                <a:solidFill>
                  <a:schemeClr val="accent2">
                    <a:lumMod val="75000"/>
                    <a:lumOff val="25000"/>
                  </a:schemeClr>
                </a:solidFill>
                <a:latin typeface="+mj-lt"/>
              </a:rPr>
              <a:t>              </a:t>
            </a:r>
            <a:r>
              <a:rPr lang="fr-FR" sz="2400" b="1" i="1" u="sng" dirty="0">
                <a:solidFill>
                  <a:schemeClr val="accent2">
                    <a:lumMod val="75000"/>
                    <a:lumOff val="25000"/>
                  </a:schemeClr>
                </a:solidFill>
                <a:latin typeface="+mj-lt"/>
              </a:rPr>
              <a:t>Conclusion</a:t>
            </a:r>
            <a:br>
              <a:rPr lang="fr-FR" sz="2400" b="1" i="1" u="sng" dirty="0">
                <a:solidFill>
                  <a:schemeClr val="accent2">
                    <a:lumMod val="75000"/>
                    <a:lumOff val="25000"/>
                  </a:schemeClr>
                </a:solidFill>
                <a:latin typeface="+mj-lt"/>
              </a:rPr>
            </a:br>
            <a:br>
              <a:rPr lang="fr-FR" sz="2400" dirty="0">
                <a:solidFill>
                  <a:schemeClr val="accent2">
                    <a:lumMod val="75000"/>
                    <a:lumOff val="25000"/>
                  </a:schemeClr>
                </a:solidFill>
                <a:latin typeface="+mj-lt"/>
                <a:ea typeface="Roboto"/>
                <a:cs typeface="Roboto"/>
                <a:sym typeface="Roboto"/>
              </a:rPr>
            </a:br>
            <a:endParaRPr lang="fr-FR" sz="2400" dirty="0">
              <a:solidFill>
                <a:schemeClr val="accent2">
                  <a:lumMod val="75000"/>
                  <a:lumOff val="25000"/>
                </a:schemeClr>
              </a:solidFill>
              <a:latin typeface="+mj-lt"/>
            </a:endParaRPr>
          </a:p>
        </p:txBody>
      </p:sp>
    </p:spTree>
    <p:extLst>
      <p:ext uri="{BB962C8B-B14F-4D97-AF65-F5344CB8AC3E}">
        <p14:creationId xmlns:p14="http://schemas.microsoft.com/office/powerpoint/2010/main" val="1657339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425"/>
        <p:cNvGrpSpPr/>
        <p:nvPr/>
      </p:nvGrpSpPr>
      <p:grpSpPr>
        <a:xfrm>
          <a:off x="0" y="0"/>
          <a:ext cx="0" cy="0"/>
          <a:chOff x="0" y="0"/>
          <a:chExt cx="0" cy="0"/>
        </a:xfrm>
      </p:grpSpPr>
      <p:sp>
        <p:nvSpPr>
          <p:cNvPr id="426" name="Google Shape;426;p19"/>
          <p:cNvSpPr txBox="1"/>
          <p:nvPr/>
        </p:nvSpPr>
        <p:spPr>
          <a:xfrm>
            <a:off x="384460" y="1246913"/>
            <a:ext cx="7925821"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4000" b="1" i="1">
                <a:solidFill>
                  <a:srgbClr val="23A3B1"/>
                </a:solidFill>
                <a:latin typeface="Arial Rounded"/>
                <a:ea typeface="Arial Rounded"/>
                <a:cs typeface="Arial Rounded"/>
                <a:sym typeface="Arial Rounded"/>
              </a:rPr>
              <a:t>Merci de votre attention</a:t>
            </a:r>
            <a:endParaRPr/>
          </a:p>
        </p:txBody>
      </p:sp>
      <p:sp>
        <p:nvSpPr>
          <p:cNvPr id="427" name="Google Shape;427;p19" descr="Définitions — Site Education Physique et Sportiv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8" name="Google Shape;428;p19"/>
          <p:cNvSpPr/>
          <p:nvPr/>
        </p:nvSpPr>
        <p:spPr>
          <a:xfrm>
            <a:off x="4321348" y="2277299"/>
            <a:ext cx="351505" cy="387193"/>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9" name="Google Shape;429;p19"/>
          <p:cNvSpPr/>
          <p:nvPr/>
        </p:nvSpPr>
        <p:spPr>
          <a:xfrm>
            <a:off x="3222230" y="2277299"/>
            <a:ext cx="351505" cy="387193"/>
          </a:xfrm>
          <a:prstGeom prst="ellipse">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0" name="Google Shape;430;p19"/>
          <p:cNvSpPr/>
          <p:nvPr/>
        </p:nvSpPr>
        <p:spPr>
          <a:xfrm>
            <a:off x="3771789" y="2277300"/>
            <a:ext cx="351505" cy="387193"/>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31" name="Google Shape;431;p19"/>
          <p:cNvSpPr/>
          <p:nvPr/>
        </p:nvSpPr>
        <p:spPr>
          <a:xfrm>
            <a:off x="4870907" y="2277299"/>
            <a:ext cx="351505" cy="387193"/>
          </a:xfrm>
          <a:prstGeom prst="ellipse">
            <a:avLst/>
          </a:pr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animEffect transition="in" filter="fade">
                                      <p:cBhvr>
                                        <p:cTn id="7" dur="1000"/>
                                        <p:tgtEl>
                                          <p:spTgt spid="4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710275" y="536650"/>
            <a:ext cx="7723500" cy="418326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2800"/>
              <a:buFont typeface="Arial"/>
              <a:buNone/>
            </a:pPr>
            <a:br>
              <a:rPr lang="fr-FR" sz="4800" dirty="0"/>
            </a:br>
            <a:r>
              <a:rPr lang="fr-FR" sz="4800" dirty="0"/>
              <a:t>           Présentation Générale </a:t>
            </a:r>
            <a:endParaRPr dirty="0"/>
          </a:p>
        </p:txBody>
      </p:sp>
      <p:sp>
        <p:nvSpPr>
          <p:cNvPr id="155" name="Google Shape;155;p3"/>
          <p:cNvSpPr/>
          <p:nvPr/>
        </p:nvSpPr>
        <p:spPr>
          <a:xfrm>
            <a:off x="0" y="0"/>
            <a:ext cx="2362070" cy="5143500"/>
          </a:xfrm>
          <a:custGeom>
            <a:avLst/>
            <a:gdLst/>
            <a:ahLst/>
            <a:cxnLst/>
            <a:rect l="l" t="t" r="r" b="b"/>
            <a:pathLst>
              <a:path w="52305" h="84285" extrusionOk="0">
                <a:moveTo>
                  <a:pt x="0" y="0"/>
                </a:moveTo>
                <a:lnTo>
                  <a:pt x="0" y="84284"/>
                </a:lnTo>
                <a:lnTo>
                  <a:pt x="52304" y="84284"/>
                </a:lnTo>
                <a:lnTo>
                  <a:pt x="52304" y="0"/>
                </a:lnTo>
                <a:close/>
              </a:path>
            </a:pathLst>
          </a:custGeom>
          <a:solidFill>
            <a:schemeClr val="lt2"/>
          </a:solidFill>
          <a:ln>
            <a:noFill/>
          </a:ln>
        </p:spPr>
        <p:txBody>
          <a:bodyPr spcFirstLastPara="1" wrap="square" lIns="182875" tIns="91425" rIns="18287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sp>
        <p:nvSpPr>
          <p:cNvPr id="156" name="Google Shape;156;p3"/>
          <p:cNvSpPr txBox="1"/>
          <p:nvPr/>
        </p:nvSpPr>
        <p:spPr>
          <a:xfrm>
            <a:off x="904290" y="1893772"/>
            <a:ext cx="1457780" cy="1456809"/>
          </a:xfrm>
          <a:prstGeom prst="rect">
            <a:avLst/>
          </a:prstGeom>
          <a:solidFill>
            <a:srgbClr val="F7B1B1"/>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None/>
            </a:pPr>
            <a:r>
              <a:rPr lang="fr-FR" sz="8800" b="1" i="0" u="none" strike="noStrike" cap="none">
                <a:solidFill>
                  <a:schemeClr val="lt1"/>
                </a:solidFill>
                <a:latin typeface="Arial"/>
                <a:ea typeface="Arial"/>
                <a:cs typeface="Arial"/>
                <a:sym typeface="Arial"/>
              </a:rPr>
              <a:t>01</a:t>
            </a:r>
            <a:endParaRPr/>
          </a:p>
        </p:txBody>
      </p:sp>
      <p:cxnSp>
        <p:nvCxnSpPr>
          <p:cNvPr id="157" name="Google Shape;157;p3"/>
          <p:cNvCxnSpPr/>
          <p:nvPr/>
        </p:nvCxnSpPr>
        <p:spPr>
          <a:xfrm>
            <a:off x="874067" y="1893772"/>
            <a:ext cx="30223" cy="2655176"/>
          </a:xfrm>
          <a:prstGeom prst="straightConnector1">
            <a:avLst/>
          </a:prstGeom>
          <a:noFill/>
          <a:ln w="76200" cap="flat" cmpd="sng">
            <a:solidFill>
              <a:schemeClr val="dk1"/>
            </a:solidFill>
            <a:prstDash val="solid"/>
            <a:round/>
            <a:headEnd type="none" w="sm" len="sm"/>
            <a:tailEnd type="none" w="sm" len="sm"/>
          </a:ln>
        </p:spPr>
      </p:cxnSp>
      <p:sp>
        <p:nvSpPr>
          <p:cNvPr id="158" name="Google Shape;158;p3"/>
          <p:cNvSpPr/>
          <p:nvPr/>
        </p:nvSpPr>
        <p:spPr>
          <a:xfrm>
            <a:off x="8575541" y="97748"/>
            <a:ext cx="451117" cy="45111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a:solidFill>
                  <a:schemeClr val="dk1"/>
                </a:solidFill>
                <a:latin typeface="Noto Sans"/>
                <a:ea typeface="Noto Sans"/>
                <a:cs typeface="Noto Sans"/>
                <a:sym typeface="Noto Sans"/>
              </a:rPr>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2"/>
        <p:cNvGrpSpPr/>
        <p:nvPr/>
      </p:nvGrpSpPr>
      <p:grpSpPr>
        <a:xfrm>
          <a:off x="0" y="0"/>
          <a:ext cx="0" cy="0"/>
          <a:chOff x="0" y="0"/>
          <a:chExt cx="0" cy="0"/>
        </a:xfrm>
      </p:grpSpPr>
      <p:sp>
        <p:nvSpPr>
          <p:cNvPr id="163" name="Google Shape;163;p4"/>
          <p:cNvSpPr txBox="1">
            <a:spLocks noGrp="1"/>
          </p:cNvSpPr>
          <p:nvPr>
            <p:ph type="title"/>
          </p:nvPr>
        </p:nvSpPr>
        <p:spPr>
          <a:xfrm>
            <a:off x="311700" y="301252"/>
            <a:ext cx="8520600" cy="48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FR" sz="2400" b="1" i="1" u="sng" dirty="0">
                <a:solidFill>
                  <a:srgbClr val="29435C"/>
                </a:solidFill>
                <a:latin typeface="Arial"/>
                <a:ea typeface="Arial"/>
                <a:cs typeface="Arial"/>
                <a:sym typeface="Arial"/>
              </a:rPr>
              <a:t>Introduction </a:t>
            </a:r>
            <a:endParaRPr dirty="0"/>
          </a:p>
        </p:txBody>
      </p:sp>
      <p:sp>
        <p:nvSpPr>
          <p:cNvPr id="164" name="Google Shape;164;p4"/>
          <p:cNvSpPr txBox="1"/>
          <p:nvPr/>
        </p:nvSpPr>
        <p:spPr>
          <a:xfrm>
            <a:off x="421654" y="1198166"/>
            <a:ext cx="5052390" cy="3759963"/>
          </a:xfrm>
          <a:prstGeom prst="rect">
            <a:avLst/>
          </a:prstGeom>
          <a:noFill/>
          <a:ln>
            <a:noFill/>
          </a:ln>
        </p:spPr>
        <p:txBody>
          <a:bodyPr spcFirstLastPara="1" wrap="square" lIns="91425" tIns="45700" rIns="91425" bIns="45700" anchor="t" anchorCtr="0">
            <a:spAutoFit/>
          </a:bodyPr>
          <a:lstStyle/>
          <a:p>
            <a:pPr marL="0" indent="0">
              <a:lnSpc>
                <a:spcPts val="2564"/>
              </a:lnSpc>
              <a:buNone/>
            </a:pPr>
            <a:r>
              <a:rPr lang="fr-FR" sz="1800" dirty="0">
                <a:solidFill>
                  <a:srgbClr val="454240"/>
                </a:solidFill>
                <a:latin typeface="DM Sans" pitchFamily="34" charset="0"/>
                <a:ea typeface="DM Sans" pitchFamily="34" charset="-122"/>
                <a:cs typeface="DM Sans" pitchFamily="34" charset="-120"/>
              </a:rPr>
              <a:t>Les administrateurs de sécurité font face à une charge de travail considérable, devant gérer et analyser un nombre croissant de vulnérabilités (CVE) chaque jour.</a:t>
            </a:r>
          </a:p>
          <a:p>
            <a:pPr marL="0" indent="0">
              <a:lnSpc>
                <a:spcPts val="2564"/>
              </a:lnSpc>
              <a:buNone/>
            </a:pPr>
            <a:endParaRPr lang="fr-FR" sz="1800" dirty="0">
              <a:solidFill>
                <a:srgbClr val="454240"/>
              </a:solidFill>
              <a:latin typeface="DM Sans" pitchFamily="34" charset="0"/>
              <a:ea typeface="DM Sans" pitchFamily="34" charset="-122"/>
              <a:cs typeface="DM Sans" pitchFamily="34" charset="-120"/>
            </a:endParaRPr>
          </a:p>
          <a:p>
            <a:pPr marL="0" indent="0">
              <a:lnSpc>
                <a:spcPts val="2564"/>
              </a:lnSpc>
              <a:buNone/>
            </a:pPr>
            <a:r>
              <a:rPr lang="fr-FR" sz="1800" dirty="0">
                <a:solidFill>
                  <a:srgbClr val="454240"/>
                </a:solidFill>
                <a:latin typeface="DM Sans" pitchFamily="34" charset="0"/>
                <a:ea typeface="DM Sans" pitchFamily="34" charset="-122"/>
                <a:cs typeface="DM Sans" pitchFamily="34" charset="-120"/>
              </a:rPr>
              <a:t> La complexité de ces tâches est exacerbée par la nécessité de comprendre l'impact de chaque vulnérabilité sur des systèmes variés et souvent hétérogènes.</a:t>
            </a:r>
          </a:p>
          <a:p>
            <a:pPr marL="0" indent="0">
              <a:lnSpc>
                <a:spcPts val="2564"/>
              </a:lnSpc>
              <a:buNone/>
            </a:pPr>
            <a:endParaRPr lang="fr-FR" sz="1800" dirty="0">
              <a:solidFill>
                <a:srgbClr val="454240"/>
              </a:solidFill>
              <a:latin typeface="DM Sans" pitchFamily="34" charset="0"/>
              <a:ea typeface="DM Sans" pitchFamily="34" charset="-122"/>
              <a:cs typeface="DM Sans" pitchFamily="34" charset="-120"/>
            </a:endParaRPr>
          </a:p>
          <a:p>
            <a:pPr marL="0" indent="0">
              <a:lnSpc>
                <a:spcPts val="2564"/>
              </a:lnSpc>
              <a:buNone/>
            </a:pPr>
            <a:endParaRPr lang="fr-FR" sz="1800" dirty="0">
              <a:solidFill>
                <a:srgbClr val="454240"/>
              </a:solidFill>
              <a:latin typeface="DM Sans" pitchFamily="34" charset="0"/>
              <a:ea typeface="DM Sans" pitchFamily="34" charset="-122"/>
              <a:cs typeface="DM Sans" pitchFamily="34" charset="-120"/>
            </a:endParaRPr>
          </a:p>
        </p:txBody>
      </p:sp>
      <p:sp>
        <p:nvSpPr>
          <p:cNvPr id="165" name="Google Shape;165;p4"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4"/>
          <p:cNvSpPr/>
          <p:nvPr/>
        </p:nvSpPr>
        <p:spPr>
          <a:xfrm>
            <a:off x="8575541" y="70854"/>
            <a:ext cx="451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b="0" i="0" u="none" strike="noStrike" cap="none">
                <a:solidFill>
                  <a:schemeClr val="dk1"/>
                </a:solidFill>
                <a:latin typeface="Noto Sans"/>
                <a:ea typeface="Noto Sans"/>
                <a:cs typeface="Noto Sans"/>
                <a:sym typeface="Noto Sans"/>
              </a:rPr>
              <a:t>3</a:t>
            </a:r>
            <a:endParaRPr/>
          </a:p>
        </p:txBody>
      </p:sp>
      <p:pic>
        <p:nvPicPr>
          <p:cNvPr id="8" name="Imagen 2">
            <a:extLst>
              <a:ext uri="{FF2B5EF4-FFF2-40B4-BE49-F238E27FC236}">
                <a16:creationId xmlns:a16="http://schemas.microsoft.com/office/drawing/2014/main" id="{C2AD8AED-5207-4904-A319-C22D03AC1B23}"/>
              </a:ext>
            </a:extLst>
          </p:cNvPr>
          <p:cNvPicPr>
            <a:picLocks noChangeAspect="1"/>
          </p:cNvPicPr>
          <p:nvPr/>
        </p:nvPicPr>
        <p:blipFill>
          <a:blip r:embed="rId3"/>
          <a:srcRect t="17457" b="17457"/>
          <a:stretch/>
        </p:blipFill>
        <p:spPr>
          <a:xfrm flipH="1">
            <a:off x="5385916" y="930568"/>
            <a:ext cx="3530293" cy="3911680"/>
          </a:xfrm>
          <a:prstGeom prst="snip1Rect">
            <a:avLst>
              <a:gd name="adj" fmla="val 28997"/>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7"/>
        <p:cNvGrpSpPr/>
        <p:nvPr/>
      </p:nvGrpSpPr>
      <p:grpSpPr>
        <a:xfrm>
          <a:off x="0" y="0"/>
          <a:ext cx="0" cy="0"/>
          <a:chOff x="0" y="0"/>
          <a:chExt cx="0" cy="0"/>
        </a:xfrm>
      </p:grpSpPr>
      <p:sp>
        <p:nvSpPr>
          <p:cNvPr id="178" name="Google Shape;178;g245dd30055c_0_21"/>
          <p:cNvSpPr txBox="1">
            <a:spLocks noGrp="1"/>
          </p:cNvSpPr>
          <p:nvPr>
            <p:ph type="title"/>
          </p:nvPr>
        </p:nvSpPr>
        <p:spPr>
          <a:xfrm>
            <a:off x="311700" y="301252"/>
            <a:ext cx="8520600" cy="48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FR" sz="2400" b="1" i="1" u="sng" dirty="0">
                <a:solidFill>
                  <a:srgbClr val="29435C"/>
                </a:solidFill>
                <a:latin typeface="Arial"/>
                <a:ea typeface="Arial"/>
                <a:cs typeface="Arial"/>
                <a:sym typeface="Arial"/>
              </a:rPr>
              <a:t>Problématiques </a:t>
            </a:r>
            <a:endParaRPr dirty="0"/>
          </a:p>
        </p:txBody>
      </p:sp>
      <p:sp>
        <p:nvSpPr>
          <p:cNvPr id="179" name="Google Shape;179;g245dd30055c_0_21"/>
          <p:cNvSpPr txBox="1"/>
          <p:nvPr/>
        </p:nvSpPr>
        <p:spPr>
          <a:xfrm>
            <a:off x="899153" y="1494712"/>
            <a:ext cx="4416425"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800" dirty="0">
                <a:solidFill>
                  <a:srgbClr val="222222"/>
                </a:solidFill>
              </a:rPr>
              <a:t>Comment fournir aux administrateurs de sécurité un outil capable de traiter un grand volume de </a:t>
            </a:r>
            <a:r>
              <a:rPr lang="fr-FR" sz="1800" dirty="0" err="1">
                <a:solidFill>
                  <a:srgbClr val="222222"/>
                </a:solidFill>
              </a:rPr>
              <a:t>CVEs</a:t>
            </a:r>
            <a:r>
              <a:rPr lang="fr-FR" sz="1800" dirty="0">
                <a:solidFill>
                  <a:srgbClr val="222222"/>
                </a:solidFill>
              </a:rPr>
              <a:t>, de les analyser en profondeur par rapport à la configuration spécifique du système, et de fournir des recommandations basées sur les meilleures pratiques en cybersécurité ?</a:t>
            </a:r>
          </a:p>
        </p:txBody>
      </p:sp>
      <p:sp>
        <p:nvSpPr>
          <p:cNvPr id="180" name="Google Shape;180;g245dd30055c_0_21"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1" name="Google Shape;181;g245dd30055c_0_21"/>
          <p:cNvSpPr/>
          <p:nvPr/>
        </p:nvSpPr>
        <p:spPr>
          <a:xfrm>
            <a:off x="8575541" y="70854"/>
            <a:ext cx="451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4</a:t>
            </a:r>
            <a:endParaRPr dirty="0"/>
          </a:p>
        </p:txBody>
      </p:sp>
      <p:pic>
        <p:nvPicPr>
          <p:cNvPr id="3" name="Image 2">
            <a:extLst>
              <a:ext uri="{FF2B5EF4-FFF2-40B4-BE49-F238E27FC236}">
                <a16:creationId xmlns:a16="http://schemas.microsoft.com/office/drawing/2014/main" id="{8CFC1BA7-051E-4A62-8696-F500E7B312B7}"/>
              </a:ext>
            </a:extLst>
          </p:cNvPr>
          <p:cNvPicPr>
            <a:picLocks noChangeAspect="1"/>
          </p:cNvPicPr>
          <p:nvPr/>
        </p:nvPicPr>
        <p:blipFill>
          <a:blip r:embed="rId3"/>
          <a:stretch>
            <a:fillRect/>
          </a:stretch>
        </p:blipFill>
        <p:spPr>
          <a:xfrm>
            <a:off x="6328472" y="1612746"/>
            <a:ext cx="1390650" cy="16097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5"/>
        <p:cNvGrpSpPr/>
        <p:nvPr/>
      </p:nvGrpSpPr>
      <p:grpSpPr>
        <a:xfrm>
          <a:off x="0" y="0"/>
          <a:ext cx="0" cy="0"/>
          <a:chOff x="0" y="0"/>
          <a:chExt cx="0" cy="0"/>
        </a:xfrm>
      </p:grpSpPr>
      <p:sp>
        <p:nvSpPr>
          <p:cNvPr id="186" name="Google Shape;186;g245dd30055c_0_3"/>
          <p:cNvSpPr txBox="1">
            <a:spLocks noGrp="1"/>
          </p:cNvSpPr>
          <p:nvPr>
            <p:ph type="title"/>
          </p:nvPr>
        </p:nvSpPr>
        <p:spPr>
          <a:xfrm>
            <a:off x="311700" y="301252"/>
            <a:ext cx="8520600" cy="48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FR" sz="2400" b="1" i="1" u="sng" dirty="0">
                <a:solidFill>
                  <a:srgbClr val="29435C"/>
                </a:solidFill>
                <a:latin typeface="Arial"/>
                <a:ea typeface="Arial"/>
                <a:cs typeface="Arial"/>
                <a:sym typeface="Arial"/>
              </a:rPr>
              <a:t>Solution Proposée </a:t>
            </a:r>
            <a:endParaRPr dirty="0"/>
          </a:p>
        </p:txBody>
      </p:sp>
      <p:sp>
        <p:nvSpPr>
          <p:cNvPr id="187" name="Google Shape;187;g245dd30055c_0_3"/>
          <p:cNvSpPr txBox="1"/>
          <p:nvPr/>
        </p:nvSpPr>
        <p:spPr>
          <a:xfrm>
            <a:off x="460375" y="1556562"/>
            <a:ext cx="6909987" cy="2372019"/>
          </a:xfrm>
          <a:prstGeom prst="rect">
            <a:avLst/>
          </a:prstGeom>
          <a:noFill/>
          <a:ln>
            <a:noFill/>
          </a:ln>
        </p:spPr>
        <p:txBody>
          <a:bodyPr spcFirstLastPara="1" wrap="square" lIns="91425" tIns="45700" rIns="91425" bIns="45700" anchor="t" anchorCtr="0">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L'objectif principal de ce projet est de créer une application web hautement fonctionnelle et conviviale qui permettra aux administrateurs de sécurité de  simplifier la gestion des vulnérabilités.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L'application proposera un ensemble complet de fonctionnalités, En exploitant des technologies avancées comme le Graph RAG et les modèles de langage naturel (LLM), elle offre une solution puissante pour détecter, analyser et traiter les menaces de manière proactive.</a:t>
            </a:r>
          </a:p>
        </p:txBody>
      </p:sp>
      <p:sp>
        <p:nvSpPr>
          <p:cNvPr id="188" name="Google Shape;188;g245dd30055c_0_3"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g245dd30055c_0_3"/>
          <p:cNvSpPr/>
          <p:nvPr/>
        </p:nvSpPr>
        <p:spPr>
          <a:xfrm>
            <a:off x="8575541" y="70854"/>
            <a:ext cx="451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5</a:t>
            </a:r>
            <a:endParaRPr dirty="0"/>
          </a:p>
        </p:txBody>
      </p:sp>
      <p:pic>
        <p:nvPicPr>
          <p:cNvPr id="3" name="Image 2">
            <a:extLst>
              <a:ext uri="{FF2B5EF4-FFF2-40B4-BE49-F238E27FC236}">
                <a16:creationId xmlns:a16="http://schemas.microsoft.com/office/drawing/2014/main" id="{339FC489-1B01-43D0-B384-F8B01142E475}"/>
              </a:ext>
            </a:extLst>
          </p:cNvPr>
          <p:cNvPicPr>
            <a:picLocks noChangeAspect="1"/>
          </p:cNvPicPr>
          <p:nvPr/>
        </p:nvPicPr>
        <p:blipFill>
          <a:blip r:embed="rId3"/>
          <a:stretch>
            <a:fillRect/>
          </a:stretch>
        </p:blipFill>
        <p:spPr>
          <a:xfrm>
            <a:off x="7370362" y="1742447"/>
            <a:ext cx="1276350" cy="2000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5"/>
          <p:cNvSpPr txBox="1">
            <a:spLocks noGrp="1"/>
          </p:cNvSpPr>
          <p:nvPr>
            <p:ph type="title"/>
          </p:nvPr>
        </p:nvSpPr>
        <p:spPr>
          <a:xfrm>
            <a:off x="710275" y="861236"/>
            <a:ext cx="7580970" cy="385868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4800" dirty="0"/>
              <a:t>              </a:t>
            </a:r>
            <a:r>
              <a:rPr lang="fr-FR" sz="4800" b="1" i="1" u="sng" dirty="0"/>
              <a:t>Spécifications des besoins </a:t>
            </a:r>
            <a:endParaRPr sz="4800" i="1" dirty="0">
              <a:latin typeface="Comic Sans MS"/>
              <a:ea typeface="Comic Sans MS"/>
              <a:cs typeface="Comic Sans MS"/>
              <a:sym typeface="Comic Sans MS"/>
            </a:endParaRPr>
          </a:p>
        </p:txBody>
      </p:sp>
      <p:sp>
        <p:nvSpPr>
          <p:cNvPr id="195" name="Google Shape;195;p5"/>
          <p:cNvSpPr/>
          <p:nvPr/>
        </p:nvSpPr>
        <p:spPr>
          <a:xfrm>
            <a:off x="0" y="0"/>
            <a:ext cx="2362070" cy="5143500"/>
          </a:xfrm>
          <a:custGeom>
            <a:avLst/>
            <a:gdLst/>
            <a:ahLst/>
            <a:cxnLst/>
            <a:rect l="l" t="t" r="r" b="b"/>
            <a:pathLst>
              <a:path w="52305" h="84285" extrusionOk="0">
                <a:moveTo>
                  <a:pt x="0" y="0"/>
                </a:moveTo>
                <a:lnTo>
                  <a:pt x="0" y="84284"/>
                </a:lnTo>
                <a:lnTo>
                  <a:pt x="52304" y="84284"/>
                </a:lnTo>
                <a:lnTo>
                  <a:pt x="52304" y="0"/>
                </a:lnTo>
                <a:close/>
              </a:path>
            </a:pathLst>
          </a:custGeom>
          <a:solidFill>
            <a:schemeClr val="lt2"/>
          </a:solidFill>
          <a:ln>
            <a:noFill/>
          </a:ln>
        </p:spPr>
        <p:txBody>
          <a:bodyPr spcFirstLastPara="1" wrap="square" lIns="182875" tIns="91425" rIns="18287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endParaRPr sz="1200" b="0" i="0" u="none" strike="noStrike" cap="none">
              <a:solidFill>
                <a:srgbClr val="000000"/>
              </a:solidFill>
              <a:latin typeface="Roboto"/>
              <a:ea typeface="Roboto"/>
              <a:cs typeface="Roboto"/>
              <a:sym typeface="Roboto"/>
            </a:endParaRPr>
          </a:p>
        </p:txBody>
      </p:sp>
      <p:sp>
        <p:nvSpPr>
          <p:cNvPr id="196" name="Google Shape;196;p5"/>
          <p:cNvSpPr txBox="1"/>
          <p:nvPr/>
        </p:nvSpPr>
        <p:spPr>
          <a:xfrm>
            <a:off x="904290" y="1893772"/>
            <a:ext cx="1457780" cy="1456809"/>
          </a:xfrm>
          <a:prstGeom prst="rect">
            <a:avLst/>
          </a:prstGeom>
          <a:solidFill>
            <a:srgbClr val="F7B1B1"/>
          </a:solid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None/>
            </a:pPr>
            <a:r>
              <a:rPr lang="fr-FR" sz="8800" b="1" i="0" u="none" strike="noStrike" cap="none">
                <a:solidFill>
                  <a:schemeClr val="lt1"/>
                </a:solidFill>
                <a:latin typeface="Arial"/>
                <a:ea typeface="Arial"/>
                <a:cs typeface="Arial"/>
                <a:sym typeface="Arial"/>
              </a:rPr>
              <a:t>02</a:t>
            </a:r>
            <a:endParaRPr/>
          </a:p>
        </p:txBody>
      </p:sp>
      <p:cxnSp>
        <p:nvCxnSpPr>
          <p:cNvPr id="197" name="Google Shape;197;p5"/>
          <p:cNvCxnSpPr/>
          <p:nvPr/>
        </p:nvCxnSpPr>
        <p:spPr>
          <a:xfrm>
            <a:off x="874067" y="1893772"/>
            <a:ext cx="30223" cy="2655176"/>
          </a:xfrm>
          <a:prstGeom prst="straightConnector1">
            <a:avLst/>
          </a:prstGeom>
          <a:noFill/>
          <a:ln w="76200" cap="flat" cmpd="sng">
            <a:solidFill>
              <a:schemeClr val="dk1"/>
            </a:solidFill>
            <a:prstDash val="solid"/>
            <a:round/>
            <a:headEnd type="none" w="sm" len="sm"/>
            <a:tailEnd type="none" w="sm" len="sm"/>
          </a:ln>
        </p:spPr>
      </p:cxnSp>
      <p:sp>
        <p:nvSpPr>
          <p:cNvPr id="198" name="Google Shape;198;p5"/>
          <p:cNvSpPr/>
          <p:nvPr/>
        </p:nvSpPr>
        <p:spPr>
          <a:xfrm>
            <a:off x="8575541" y="70854"/>
            <a:ext cx="451117" cy="45111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6</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02"/>
        <p:cNvGrpSpPr/>
        <p:nvPr/>
      </p:nvGrpSpPr>
      <p:grpSpPr>
        <a:xfrm>
          <a:off x="0" y="0"/>
          <a:ext cx="0" cy="0"/>
          <a:chOff x="0" y="0"/>
          <a:chExt cx="0" cy="0"/>
        </a:xfrm>
      </p:grpSpPr>
      <p:sp>
        <p:nvSpPr>
          <p:cNvPr id="203" name="Google Shape;203;p6" descr="Définitions — Site Education Physique et Sportiv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6"/>
          <p:cNvSpPr/>
          <p:nvPr/>
        </p:nvSpPr>
        <p:spPr>
          <a:xfrm>
            <a:off x="8575541" y="70854"/>
            <a:ext cx="451117" cy="45111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7</a:t>
            </a:r>
            <a:endParaRPr dirty="0"/>
          </a:p>
        </p:txBody>
      </p:sp>
      <p:grpSp>
        <p:nvGrpSpPr>
          <p:cNvPr id="206" name="Google Shape;206;p6"/>
          <p:cNvGrpSpPr/>
          <p:nvPr/>
        </p:nvGrpSpPr>
        <p:grpSpPr>
          <a:xfrm>
            <a:off x="3674598" y="1506254"/>
            <a:ext cx="1497096" cy="1522674"/>
            <a:chOff x="1491548" y="1886924"/>
            <a:chExt cx="2610000" cy="2610000"/>
          </a:xfrm>
        </p:grpSpPr>
        <p:sp>
          <p:nvSpPr>
            <p:cNvPr id="207" name="Google Shape;207;p6"/>
            <p:cNvSpPr/>
            <p:nvPr/>
          </p:nvSpPr>
          <p:spPr>
            <a:xfrm>
              <a:off x="1491548" y="1886924"/>
              <a:ext cx="2610000" cy="26100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Gill Sans"/>
                <a:buNone/>
              </a:pPr>
              <a:endParaRPr sz="1800" b="0" i="0" u="none" strike="noStrike" cap="none">
                <a:solidFill>
                  <a:srgbClr val="000000"/>
                </a:solidFill>
                <a:latin typeface="Calibri"/>
                <a:ea typeface="Calibri"/>
                <a:cs typeface="Calibri"/>
                <a:sym typeface="Calibri"/>
              </a:endParaRPr>
            </a:p>
          </p:txBody>
        </p:sp>
        <p:pic>
          <p:nvPicPr>
            <p:cNvPr id="208" name="Google Shape;208;p6"/>
            <p:cNvPicPr preferRelativeResize="0"/>
            <p:nvPr/>
          </p:nvPicPr>
          <p:blipFill rotWithShape="1">
            <a:blip r:embed="rId3">
              <a:alphaModFix/>
            </a:blip>
            <a:srcRect/>
            <a:stretch/>
          </p:blipFill>
          <p:spPr>
            <a:xfrm>
              <a:off x="1863399" y="2223229"/>
              <a:ext cx="1866300" cy="19374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570"/>
                </a:srgbClr>
              </a:outerShdw>
            </a:effectLst>
          </p:spPr>
        </p:pic>
      </p:grpSp>
      <p:sp>
        <p:nvSpPr>
          <p:cNvPr id="210" name="Google Shape;210;p6"/>
          <p:cNvSpPr txBox="1"/>
          <p:nvPr/>
        </p:nvSpPr>
        <p:spPr>
          <a:xfrm>
            <a:off x="3153000" y="3302966"/>
            <a:ext cx="2838000"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000"/>
              <a:buFont typeface="Open Sans"/>
              <a:buNone/>
            </a:pPr>
            <a:r>
              <a:rPr lang="fr-FR" sz="2400" dirty="0">
                <a:latin typeface="Calibri"/>
                <a:ea typeface="Calibri"/>
                <a:cs typeface="Calibri"/>
                <a:sym typeface="Calibri"/>
              </a:rPr>
              <a:t>A</a:t>
            </a:r>
            <a:r>
              <a:rPr lang="fr-FR" sz="2400" dirty="0">
                <a:solidFill>
                  <a:srgbClr val="000000"/>
                </a:solidFill>
                <a:latin typeface="Calibri"/>
                <a:ea typeface="Calibri"/>
                <a:cs typeface="Calibri"/>
                <a:sym typeface="Calibri"/>
              </a:rPr>
              <a:t>dministrateur de sécurité</a:t>
            </a:r>
            <a:endParaRPr sz="2000" dirty="0">
              <a:solidFill>
                <a:srgbClr val="000000"/>
              </a:solidFill>
              <a:latin typeface="Calibri"/>
              <a:ea typeface="Calibri"/>
              <a:cs typeface="Calibri"/>
              <a:sym typeface="Calibri"/>
            </a:endParaRPr>
          </a:p>
        </p:txBody>
      </p:sp>
      <p:sp>
        <p:nvSpPr>
          <p:cNvPr id="216" name="Google Shape;216;p6"/>
          <p:cNvSpPr txBox="1"/>
          <p:nvPr/>
        </p:nvSpPr>
        <p:spPr>
          <a:xfrm>
            <a:off x="2483273" y="296412"/>
            <a:ext cx="6013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400" b="1" i="1" u="sng" dirty="0">
                <a:solidFill>
                  <a:srgbClr val="3B6388"/>
                </a:solidFill>
                <a:latin typeface="Arial" panose="020B0604020202020204" pitchFamily="34" charset="0"/>
                <a:ea typeface="Gill Sans"/>
                <a:cs typeface="Arial" panose="020B0604020202020204" pitchFamily="34" charset="0"/>
                <a:sym typeface="Gill Sans"/>
              </a:rPr>
              <a:t>Présentation des acteurs</a:t>
            </a:r>
            <a:endParaRPr sz="2400" u="sng" dirty="0">
              <a:solidFill>
                <a:srgbClr val="3B6388"/>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0"/>
        <p:cNvGrpSpPr/>
        <p:nvPr/>
      </p:nvGrpSpPr>
      <p:grpSpPr>
        <a:xfrm>
          <a:off x="0" y="0"/>
          <a:ext cx="0" cy="0"/>
          <a:chOff x="0" y="0"/>
          <a:chExt cx="0" cy="0"/>
        </a:xfrm>
      </p:grpSpPr>
      <p:sp>
        <p:nvSpPr>
          <p:cNvPr id="221" name="Google Shape;221;g245dd30055c_0_55" descr="Définitions — Site Education Physique et Sportive"/>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g245dd30055c_0_55"/>
          <p:cNvSpPr/>
          <p:nvPr/>
        </p:nvSpPr>
        <p:spPr>
          <a:xfrm>
            <a:off x="8266574" y="70850"/>
            <a:ext cx="760200" cy="451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fr-FR" sz="1800" dirty="0">
                <a:solidFill>
                  <a:schemeClr val="dk1"/>
                </a:solidFill>
                <a:latin typeface="Noto Sans"/>
                <a:ea typeface="Noto Sans"/>
                <a:cs typeface="Noto Sans"/>
                <a:sym typeface="Noto Sans"/>
              </a:rPr>
              <a:t>8</a:t>
            </a:r>
            <a:endParaRPr dirty="0"/>
          </a:p>
        </p:txBody>
      </p:sp>
      <p:sp>
        <p:nvSpPr>
          <p:cNvPr id="223" name="Google Shape;223;g245dd30055c_0_55"/>
          <p:cNvSpPr txBox="1"/>
          <p:nvPr/>
        </p:nvSpPr>
        <p:spPr>
          <a:xfrm>
            <a:off x="1600675" y="152400"/>
            <a:ext cx="6013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400" b="1" i="1" u="sng" dirty="0">
                <a:solidFill>
                  <a:srgbClr val="23748D"/>
                </a:solidFill>
                <a:latin typeface="Arial" panose="020B0604020202020204" pitchFamily="34" charset="0"/>
                <a:ea typeface="Gill Sans"/>
                <a:cs typeface="Arial" panose="020B0604020202020204" pitchFamily="34" charset="0"/>
                <a:sym typeface="Gill Sans"/>
              </a:rPr>
              <a:t>Les Besoins fonctionnels</a:t>
            </a:r>
            <a:endParaRPr sz="2400" u="sng" dirty="0">
              <a:latin typeface="Arial" panose="020B0604020202020204" pitchFamily="34" charset="0"/>
              <a:cs typeface="Arial" panose="020B0604020202020204" pitchFamily="34" charset="0"/>
            </a:endParaRPr>
          </a:p>
        </p:txBody>
      </p:sp>
      <p:sp>
        <p:nvSpPr>
          <p:cNvPr id="224" name="Google Shape;224;g245dd30055c_0_55"/>
          <p:cNvSpPr txBox="1"/>
          <p:nvPr/>
        </p:nvSpPr>
        <p:spPr>
          <a:xfrm>
            <a:off x="510074" y="839548"/>
            <a:ext cx="8516700" cy="4154953"/>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1800"/>
              <a:buFont typeface="Noto Sans Symbols"/>
              <a:buChar char="✔"/>
            </a:pPr>
            <a:r>
              <a:rPr lang="fr-FR" sz="1600" dirty="0">
                <a:solidFill>
                  <a:schemeClr val="dk1"/>
                </a:solidFill>
                <a:latin typeface="Calibri"/>
                <a:ea typeface="Calibri"/>
                <a:cs typeface="Calibri"/>
                <a:sym typeface="Calibri"/>
              </a:rPr>
              <a:t>Authentification</a:t>
            </a:r>
          </a:p>
          <a:p>
            <a:pPr marL="342900" lvl="0" indent="-342900" algn="l" rtl="0">
              <a:spcBef>
                <a:spcPts val="0"/>
              </a:spcBef>
              <a:spcAft>
                <a:spcPts val="0"/>
              </a:spcAft>
              <a:buClr>
                <a:schemeClr val="dk1"/>
              </a:buClr>
              <a:buSzPts val="1800"/>
              <a:buFont typeface="Noto Sans Symbols"/>
              <a:buChar char="✔"/>
            </a:pPr>
            <a:endParaRPr lang="fr-FR" sz="1600" dirty="0">
              <a:solidFill>
                <a:schemeClr val="dk1"/>
              </a:solidFill>
              <a:latin typeface="Calibri"/>
              <a:ea typeface="Calibri"/>
              <a:cs typeface="Calibri"/>
              <a:sym typeface="Calibri"/>
            </a:endParaRPr>
          </a:p>
          <a:p>
            <a:pPr marL="342900" lvl="0" indent="-342900">
              <a:buClr>
                <a:schemeClr val="dk1"/>
              </a:buClr>
              <a:buSzPts val="1800"/>
              <a:buFont typeface="Noto Sans Symbols"/>
              <a:buChar char="✔"/>
            </a:pPr>
            <a:r>
              <a:rPr lang="fr-FR" sz="1600" dirty="0">
                <a:solidFill>
                  <a:schemeClr val="dk1"/>
                </a:solidFill>
                <a:latin typeface="Calibri"/>
                <a:ea typeface="Calibri"/>
                <a:cs typeface="Calibri"/>
                <a:sym typeface="Calibri"/>
              </a:rPr>
              <a:t>Gestion des vulnérabilités</a:t>
            </a:r>
          </a:p>
          <a:p>
            <a:pPr marL="342900" lvl="0" indent="-342900">
              <a:buClr>
                <a:schemeClr val="dk1"/>
              </a:buClr>
              <a:buSzPts val="1800"/>
              <a:buFont typeface="Noto Sans Symbols"/>
              <a:buChar char="✔"/>
            </a:pPr>
            <a:endParaRPr sz="1600" dirty="0">
              <a:solidFill>
                <a:schemeClr val="dk1"/>
              </a:solidFill>
            </a:endParaRPr>
          </a:p>
          <a:p>
            <a:pPr marL="285750" lvl="0" indent="-285750">
              <a:buClr>
                <a:schemeClr val="dk1"/>
              </a:buClr>
              <a:buSzPts val="1800"/>
              <a:buFont typeface="Noto Sans Symbols"/>
              <a:buChar char="✔"/>
            </a:pPr>
            <a:r>
              <a:rPr lang="fr-FR" sz="1600" dirty="0">
                <a:solidFill>
                  <a:schemeClr val="dk1"/>
                </a:solidFill>
                <a:latin typeface="Calibri"/>
                <a:ea typeface="Calibri"/>
                <a:cs typeface="Calibri"/>
                <a:sym typeface="Calibri"/>
              </a:rPr>
              <a:t>Planifier et exécuter des analyses</a:t>
            </a:r>
          </a:p>
          <a:p>
            <a:pPr marL="285750" lvl="0" indent="-285750">
              <a:buClr>
                <a:schemeClr val="dk1"/>
              </a:buClr>
              <a:buSzPts val="1800"/>
              <a:buFont typeface="Noto Sans Symbols"/>
              <a:buChar char="✔"/>
            </a:pPr>
            <a:endParaRPr lang="fr-FR" sz="1600" dirty="0">
              <a:solidFill>
                <a:schemeClr val="dk1"/>
              </a:solidFill>
              <a:latin typeface="Calibri"/>
              <a:ea typeface="Calibri"/>
              <a:cs typeface="Calibri"/>
              <a:sym typeface="Calibri"/>
            </a:endParaRPr>
          </a:p>
          <a:p>
            <a:pPr marL="285750" lvl="0" indent="-285750">
              <a:buClr>
                <a:schemeClr val="dk1"/>
              </a:buClr>
              <a:buSzPts val="1800"/>
              <a:buFont typeface="Noto Sans Symbols"/>
              <a:buChar char="✔"/>
            </a:pPr>
            <a:r>
              <a:rPr lang="fr-FR" sz="1600" dirty="0">
                <a:solidFill>
                  <a:schemeClr val="dk1"/>
                </a:solidFill>
                <a:latin typeface="Calibri"/>
                <a:ea typeface="Calibri"/>
                <a:cs typeface="Calibri"/>
                <a:sym typeface="Calibri"/>
              </a:rPr>
              <a:t>Configuration de l’application</a:t>
            </a:r>
          </a:p>
          <a:p>
            <a:pPr marL="285750" lvl="0" indent="-285750">
              <a:buClr>
                <a:schemeClr val="dk1"/>
              </a:buClr>
              <a:buSzPts val="1800"/>
              <a:buFont typeface="Noto Sans Symbols"/>
              <a:buChar char="✔"/>
            </a:pPr>
            <a:endParaRPr lang="fr-FR" sz="1600" dirty="0">
              <a:solidFill>
                <a:schemeClr val="dk1"/>
              </a:solidFill>
              <a:latin typeface="Calibri"/>
              <a:ea typeface="Calibri"/>
              <a:cs typeface="Calibri"/>
              <a:sym typeface="Calibri"/>
            </a:endParaRPr>
          </a:p>
          <a:p>
            <a:pPr marL="285750" lvl="0" indent="-285750">
              <a:buClr>
                <a:schemeClr val="dk1"/>
              </a:buClr>
              <a:buSzPts val="1800"/>
              <a:buFont typeface="Noto Sans Symbols"/>
              <a:buChar char="✔"/>
            </a:pPr>
            <a:r>
              <a:rPr lang="fr-FR" sz="1600" dirty="0">
                <a:solidFill>
                  <a:schemeClr val="dk1"/>
                </a:solidFill>
                <a:latin typeface="Calibri"/>
                <a:ea typeface="Calibri"/>
                <a:cs typeface="Calibri"/>
                <a:sym typeface="Calibri"/>
              </a:rPr>
              <a:t>Priorisation des CVE en fonction de leur risque </a:t>
            </a:r>
          </a:p>
          <a:p>
            <a:pPr marL="0" lvl="0" indent="0" algn="l" rtl="0">
              <a:spcBef>
                <a:spcPts val="0"/>
              </a:spcBef>
              <a:spcAft>
                <a:spcPts val="0"/>
              </a:spcAft>
              <a:buNone/>
            </a:pPr>
            <a:endParaRPr sz="1600" dirty="0">
              <a:solidFill>
                <a:schemeClr val="dk1"/>
              </a:solidFill>
              <a:latin typeface="Calibri"/>
              <a:ea typeface="Calibri"/>
              <a:cs typeface="Calibri"/>
              <a:sym typeface="Calibri"/>
            </a:endParaRPr>
          </a:p>
          <a:p>
            <a:pPr marL="285750" lvl="0" indent="-285750">
              <a:buClr>
                <a:schemeClr val="dk1"/>
              </a:buClr>
              <a:buSzPts val="1800"/>
              <a:buFont typeface="Noto Sans Symbols"/>
              <a:buChar char="✔"/>
            </a:pPr>
            <a:r>
              <a:rPr lang="fr-FR" sz="1600" dirty="0">
                <a:solidFill>
                  <a:schemeClr val="dk1"/>
                </a:solidFill>
                <a:latin typeface="Calibri"/>
                <a:ea typeface="Calibri"/>
                <a:cs typeface="Calibri"/>
                <a:sym typeface="Calibri"/>
              </a:rPr>
              <a:t>Recommandations et atténuations </a:t>
            </a:r>
          </a:p>
          <a:p>
            <a:pPr marL="0" lvl="0" indent="0" algn="l" rtl="0">
              <a:spcBef>
                <a:spcPts val="0"/>
              </a:spcBef>
              <a:spcAft>
                <a:spcPts val="0"/>
              </a:spcAft>
              <a:buNone/>
            </a:pPr>
            <a:r>
              <a:rPr lang="fr-FR" sz="1600" dirty="0">
                <a:solidFill>
                  <a:schemeClr val="dk1"/>
                </a:solidFill>
                <a:latin typeface="Calibri"/>
                <a:ea typeface="Calibri"/>
                <a:cs typeface="Calibri"/>
                <a:sym typeface="Calibri"/>
              </a:rPr>
              <a:t>    </a:t>
            </a:r>
            <a:endParaRPr sz="1600" dirty="0">
              <a:solidFill>
                <a:schemeClr val="dk1"/>
              </a:solidFill>
            </a:endParaRPr>
          </a:p>
          <a:p>
            <a:pPr marL="285750" lvl="0" indent="-285750">
              <a:buClr>
                <a:schemeClr val="dk1"/>
              </a:buClr>
              <a:buSzPts val="1800"/>
              <a:buFont typeface="Noto Sans Symbols"/>
              <a:buChar char="✔"/>
            </a:pPr>
            <a:r>
              <a:rPr lang="fr-FR" sz="1600" dirty="0">
                <a:solidFill>
                  <a:schemeClr val="dk1"/>
                </a:solidFill>
                <a:latin typeface="Calibri"/>
                <a:ea typeface="Calibri"/>
                <a:cs typeface="Calibri"/>
                <a:sym typeface="Calibri"/>
              </a:rPr>
              <a:t>Interface Utilisateur (UI) </a:t>
            </a:r>
          </a:p>
          <a:p>
            <a:pPr marL="0" lvl="0" indent="0" algn="l" rtl="0">
              <a:spcBef>
                <a:spcPts val="0"/>
              </a:spcBef>
              <a:spcAft>
                <a:spcPts val="0"/>
              </a:spcAft>
              <a:buNone/>
            </a:pPr>
            <a:endParaRPr sz="1600" dirty="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1800"/>
              <a:buFont typeface="Noto Sans Symbols"/>
              <a:buChar char="✔"/>
            </a:pPr>
            <a:r>
              <a:rPr lang="fr-FR" sz="1600" dirty="0">
                <a:solidFill>
                  <a:schemeClr val="dk1"/>
                </a:solidFill>
                <a:latin typeface="Calibri"/>
                <a:ea typeface="Calibri"/>
                <a:cs typeface="Calibri"/>
                <a:sym typeface="Calibri"/>
              </a:rPr>
              <a:t>Consultation Dashboard </a:t>
            </a:r>
            <a:endParaRPr sz="1600" dirty="0">
              <a:solidFill>
                <a:schemeClr val="dk1"/>
              </a:solidFill>
            </a:endParaRPr>
          </a:p>
          <a:p>
            <a:pPr marL="0" lvl="0" indent="0" algn="l" rtl="0">
              <a:spcBef>
                <a:spcPts val="0"/>
              </a:spcBef>
              <a:spcAft>
                <a:spcPts val="0"/>
              </a:spcAft>
              <a:buNone/>
            </a:pPr>
            <a:r>
              <a:rPr lang="fr-FR" sz="1800" dirty="0">
                <a:solidFill>
                  <a:schemeClr val="dk1"/>
                </a:solidFill>
                <a:latin typeface="Calibri"/>
                <a:ea typeface="Calibri"/>
                <a:cs typeface="Calibri"/>
                <a:sym typeface="Calibri"/>
              </a:rPr>
              <a:t>    </a:t>
            </a:r>
            <a:endParaRPr dirty="0">
              <a:solidFill>
                <a:schemeClr val="dk1"/>
              </a:solidFill>
            </a:endParaRPr>
          </a:p>
        </p:txBody>
      </p:sp>
    </p:spTree>
  </p:cSld>
  <p:clrMapOvr>
    <a:masterClrMapping/>
  </p:clrMapOvr>
</p:sld>
</file>

<file path=ppt/theme/theme1.xml><?xml version="1.0" encoding="utf-8"?>
<a:theme xmlns:a="http://schemas.openxmlformats.org/drawingml/2006/main" name="Agile Infographics by Slidesgo">
  <a:themeElements>
    <a:clrScheme name="Simple Light">
      <a:dk1>
        <a:srgbClr val="000000"/>
      </a:dk1>
      <a:lt1>
        <a:srgbClr val="FFFFFF"/>
      </a:lt1>
      <a:dk2>
        <a:srgbClr val="595959"/>
      </a:dk2>
      <a:lt2>
        <a:srgbClr val="EEEEEE"/>
      </a:lt2>
      <a:accent1>
        <a:srgbClr val="F2506E"/>
      </a:accent1>
      <a:accent2>
        <a:srgbClr val="1D2F40"/>
      </a:accent2>
      <a:accent3>
        <a:srgbClr val="43CAD9"/>
      </a:accent3>
      <a:accent4>
        <a:srgbClr val="F29F05"/>
      </a:accent4>
      <a:accent5>
        <a:srgbClr val="F28080"/>
      </a:accent5>
      <a:accent6>
        <a:srgbClr val="FF8AB7"/>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4359</TotalTime>
  <Words>636</Words>
  <Application>Microsoft Office PowerPoint</Application>
  <PresentationFormat>Affichage à l'écran (16:9)</PresentationFormat>
  <Paragraphs>114</Paragraphs>
  <Slides>25</Slides>
  <Notes>23</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25</vt:i4>
      </vt:variant>
    </vt:vector>
  </HeadingPairs>
  <TitlesOfParts>
    <vt:vector size="41" baseType="lpstr">
      <vt:lpstr>Times New Roman</vt:lpstr>
      <vt:lpstr>Noto Sans Symbols</vt:lpstr>
      <vt:lpstr>Comic Sans MS</vt:lpstr>
      <vt:lpstr>Arial</vt:lpstr>
      <vt:lpstr>Fira Sans Extra Condensed Medium</vt:lpstr>
      <vt:lpstr>Roboto</vt:lpstr>
      <vt:lpstr>DM Sans</vt:lpstr>
      <vt:lpstr>SFBX1200</vt:lpstr>
      <vt:lpstr>Open Sans</vt:lpstr>
      <vt:lpstr>SFRM1200</vt:lpstr>
      <vt:lpstr>Noto Sans</vt:lpstr>
      <vt:lpstr>Gill Sans</vt:lpstr>
      <vt:lpstr>Arial Rounded</vt:lpstr>
      <vt:lpstr>Calibri</vt:lpstr>
      <vt:lpstr>Arial Rounded MT Bold</vt:lpstr>
      <vt:lpstr>Agile Infographics by Slidesgo</vt:lpstr>
      <vt:lpstr>Conception et Développement d'une Application Web d’evaluation des CVE</vt:lpstr>
      <vt:lpstr>Plan</vt:lpstr>
      <vt:lpstr>            Présentation Générale </vt:lpstr>
      <vt:lpstr>Introduction </vt:lpstr>
      <vt:lpstr>Problématiques </vt:lpstr>
      <vt:lpstr>Solution Proposée </vt:lpstr>
      <vt:lpstr>              Spécifications des besoins </vt:lpstr>
      <vt:lpstr>Présentation PowerPoint</vt:lpstr>
      <vt:lpstr>Présentation PowerPoint</vt:lpstr>
      <vt:lpstr>Présentation PowerPoint</vt:lpstr>
      <vt:lpstr>               Conception Globale  </vt:lpstr>
      <vt:lpstr>Diagramme de cas d’Utilisation  Global</vt:lpstr>
      <vt:lpstr>Diagramme de Classe Global </vt:lpstr>
      <vt:lpstr>Architecture et choix technologiques</vt:lpstr>
      <vt:lpstr>Présentation PowerPoint</vt:lpstr>
      <vt:lpstr>Présentation PowerPoint</vt:lpstr>
      <vt:lpstr>Présentation PowerPoint</vt:lpstr>
      <vt:lpstr>Présentation PowerPoint</vt:lpstr>
      <vt:lpstr>Répartition des Releases </vt:lpstr>
      <vt:lpstr>Répartition des Releases</vt:lpstr>
      <vt:lpstr>Répartition des Sprints</vt:lpstr>
      <vt:lpstr>DEMO</vt:lpstr>
      <vt:lpstr>                 Conclusion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place et Développement d'une Application Web de Gestion des Offres de Stages</dc:title>
  <dc:creator>LENOVO</dc:creator>
  <cp:lastModifiedBy>alaeddine mansouri</cp:lastModifiedBy>
  <cp:revision>100</cp:revision>
  <dcterms:modified xsi:type="dcterms:W3CDTF">2024-10-26T07:36:51Z</dcterms:modified>
</cp:coreProperties>
</file>