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8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5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827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7192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99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561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85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057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03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02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44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86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4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729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85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23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6E3880-992A-4D57-8E87-53DA143BC223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B9C797-814C-4822-B702-476A50C848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69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F982B-8B36-D219-6CB4-E7D73C6DF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461" y="643596"/>
            <a:ext cx="8001000" cy="2971801"/>
          </a:xfrm>
        </p:spPr>
        <p:txBody>
          <a:bodyPr>
            <a:normAutofit/>
          </a:bodyPr>
          <a:lstStyle/>
          <a:p>
            <a:pPr algn="ctr"/>
            <a:r>
              <a:rPr lang="fr-FR" sz="10000" dirty="0"/>
              <a:t>POS MERN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73DA11-5438-2E64-18FF-EAD24B1F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722" y="4645725"/>
            <a:ext cx="6400800" cy="1947333"/>
          </a:xfrm>
        </p:spPr>
        <p:txBody>
          <a:bodyPr/>
          <a:lstStyle/>
          <a:p>
            <a:r>
              <a:rPr lang="fr-FR" dirty="0"/>
              <a:t>ALA EDDINE CHAKROUN</a:t>
            </a:r>
          </a:p>
        </p:txBody>
      </p:sp>
    </p:spTree>
    <p:extLst>
      <p:ext uri="{BB962C8B-B14F-4D97-AF65-F5344CB8AC3E}">
        <p14:creationId xmlns:p14="http://schemas.microsoft.com/office/powerpoint/2010/main" val="294425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1FF34-2C2C-2292-CB00-984A9846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3840"/>
            <a:ext cx="10353762" cy="970450"/>
          </a:xfrm>
        </p:spPr>
        <p:txBody>
          <a:bodyPr/>
          <a:lstStyle/>
          <a:p>
            <a:r>
              <a:rPr lang="fr-FR" b="0" i="0" dirty="0">
                <a:solidFill>
                  <a:srgbClr val="ECECF1"/>
                </a:solidFill>
                <a:effectLst/>
                <a:latin typeface="Söhne"/>
              </a:rPr>
              <a:t>Describe App POS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92880F-D153-7051-26B3-F0E5C4A60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0498"/>
            <a:ext cx="10353762" cy="5162843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App POS MongoDB Express Redux Node.js is a modern web-based Point of Sale (POS) application built using a combination of technologies to provide a robust and efficient solution for managing sales, inventory, and customer </a:t>
            </a:r>
            <a:r>
              <a:rPr lang="en-US" dirty="0" err="1"/>
              <a:t>data.Here</a:t>
            </a:r>
            <a:r>
              <a:rPr lang="en-US" dirty="0"/>
              <a:t> is a breakdown of the technologies used in this application:</a:t>
            </a:r>
          </a:p>
          <a:p>
            <a:r>
              <a:rPr lang="en-US" dirty="0"/>
              <a:t>MongoDB: It is a popular NoSQL database that stores data in a flexible, JSON-like format. MongoDB allows for scalable and efficient data storage and retrieval, making it suitable for handling various types of data such as product information, sales records, and customer details.</a:t>
            </a:r>
          </a:p>
          <a:p>
            <a:r>
              <a:rPr lang="en-US" dirty="0"/>
              <a:t>Express.js: It is a web application framework for Node.js that simplifies the process of building robust and scalable server-side applications. Express.js provides a set of features and utilities for handling HTTP requests, routing, middleware, and integrating with the MongoDB database.</a:t>
            </a:r>
          </a:p>
          <a:p>
            <a:r>
              <a:rPr lang="en-US" dirty="0"/>
              <a:t>Redux: It is a predictable state container for JavaScript applications, commonly used with React.js. Redux helps manage the application's state and facilitates data flow between different components. It provides a central store to store and update the application's data, ensuring a consistent and reliable state management solution.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817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7D4756-3C68-B1BE-3A82-0B63C1F3A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47114"/>
            <a:ext cx="10353762" cy="5655211"/>
          </a:xfrm>
        </p:spPr>
        <p:txBody>
          <a:bodyPr>
            <a:normAutofit/>
          </a:bodyPr>
          <a:lstStyle/>
          <a:p>
            <a:r>
              <a:rPr lang="en-US" dirty="0"/>
              <a:t>Node.js: It is a JavaScript runtime environment that allows developers to run JavaScript code outside of a web browser. Node.js enables server-side scripting and provides the necessary tools and modules for building scalable and high-performance web applications. It serves as the foundation for the backend of the POS application, handling business logic, data processing, and communication with the MongoDB database.</a:t>
            </a:r>
          </a:p>
        </p:txBody>
      </p:sp>
    </p:spTree>
    <p:extLst>
      <p:ext uri="{BB962C8B-B14F-4D97-AF65-F5344CB8AC3E}">
        <p14:creationId xmlns:p14="http://schemas.microsoft.com/office/powerpoint/2010/main" val="409184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02E5C-846F-5B44-29E9-9E435A97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effectLst/>
                <a:latin typeface="Inter"/>
              </a:rPr>
              <a:t>The </a:t>
            </a:r>
            <a:r>
              <a:rPr lang="fr-FR" b="0" i="0" dirty="0" err="1">
                <a:effectLst/>
                <a:latin typeface="Inter"/>
              </a:rPr>
              <a:t>actors</a:t>
            </a:r>
            <a:r>
              <a:rPr lang="fr-FR" b="0" i="0" dirty="0">
                <a:effectLst/>
                <a:latin typeface="Inter"/>
              </a:rPr>
              <a:t> in </a:t>
            </a:r>
            <a:r>
              <a:rPr lang="fr-FR" b="0" i="0" dirty="0" err="1">
                <a:effectLst/>
                <a:latin typeface="Inter"/>
              </a:rPr>
              <a:t>my</a:t>
            </a:r>
            <a:r>
              <a:rPr lang="fr-FR" b="0" i="0" dirty="0">
                <a:effectLst/>
                <a:latin typeface="Inter"/>
              </a:rPr>
              <a:t> app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B016E-D1E6-EB25-B7B5-3FFF5DE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The </a:t>
            </a:r>
            <a:r>
              <a:rPr lang="fr-FR" dirty="0" err="1"/>
              <a:t>actor</a:t>
            </a:r>
            <a:r>
              <a:rPr lang="fr-FR" dirty="0"/>
              <a:t> in </a:t>
            </a:r>
            <a:r>
              <a:rPr lang="fr-FR" dirty="0" err="1"/>
              <a:t>my</a:t>
            </a:r>
            <a:r>
              <a:rPr lang="fr-FR" dirty="0"/>
              <a:t> application POS-MERN : </a:t>
            </a:r>
          </a:p>
          <a:p>
            <a:pPr marL="494100" indent="-457200">
              <a:buFont typeface="+mj-lt"/>
              <a:buAutoNum type="arabicPeriod"/>
            </a:pPr>
            <a:r>
              <a:rPr lang="fr-FR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97933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1418F-004A-024A-6FC8-18E8090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aim of my app POS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F29DA-A73F-1B52-42B5-39D38AD3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/>
              <a:t>App POS MongoDB Express Redux Node.js combines these technologies to offer a comprehensive set of features for a POS system, including:</a:t>
            </a:r>
          </a:p>
          <a:p>
            <a:r>
              <a:rPr lang="en-US" dirty="0"/>
              <a:t>Product Management: It allows businesses to manage their product inventory, including adding, updating, and removing products. The MongoDB database is utilized to store and retrieve product information efficiently.</a:t>
            </a:r>
          </a:p>
          <a:p>
            <a:r>
              <a:rPr lang="en-US" dirty="0"/>
              <a:t>Sales and Checkout: The application facilitates the sales process by providing a user-friendly interface for adding products to a cart, calculating totals, applying discounts, and accepting various payment methods. Redux manages the state of the shopping cart and ensures data consistency across different components.</a:t>
            </a:r>
          </a:p>
          <a:p>
            <a:r>
              <a:rPr lang="en-US" dirty="0"/>
              <a:t>Reporting and Analytics: The application can generate reports and provide insights into sales performance.</a:t>
            </a:r>
          </a:p>
          <a:p>
            <a:pPr marL="36900" indent="0">
              <a:buNone/>
            </a:pPr>
            <a:r>
              <a:rPr lang="en-US" dirty="0"/>
              <a:t>App POS MongoDB Express Redux Node.js combines the strengths of these technologies to deliver a modern and efficient POS solution that offers flexibility, scalability, and a seamless user experience.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3821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Ardois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ois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oi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TM04033929[[fn=Ardoise]]</Template>
  <TotalTime>20</TotalTime>
  <Words>468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Calisto MT</vt:lpstr>
      <vt:lpstr>Inter</vt:lpstr>
      <vt:lpstr>Söhne</vt:lpstr>
      <vt:lpstr>Wingdings 2</vt:lpstr>
      <vt:lpstr>Ardoise</vt:lpstr>
      <vt:lpstr>POS MERN</vt:lpstr>
      <vt:lpstr>Describe App POS</vt:lpstr>
      <vt:lpstr>Présentation PowerPoint</vt:lpstr>
      <vt:lpstr>The actors in my app</vt:lpstr>
      <vt:lpstr>The aim of my app POS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MERN</dc:title>
  <dc:creator>Chakroun Ala Eddine</dc:creator>
  <cp:lastModifiedBy>Chakroun Ala Eddine</cp:lastModifiedBy>
  <cp:revision>1</cp:revision>
  <dcterms:created xsi:type="dcterms:W3CDTF">2023-05-29T19:44:11Z</dcterms:created>
  <dcterms:modified xsi:type="dcterms:W3CDTF">2023-05-29T20:04:46Z</dcterms:modified>
</cp:coreProperties>
</file>