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84" y="285728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Owner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57224" y="1500174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gymnasiums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286380" y="357166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Members</a:t>
            </a:r>
            <a:endParaRPr lang="fr-FR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286512" y="3714752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28860" y="4286256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Coachs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7224" y="2214554"/>
            <a:ext cx="135732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b="1" u="sng" dirty="0" smtClean="0"/>
              <a:t>Id </a:t>
            </a:r>
            <a:r>
              <a:rPr lang="fr-FR" sz="1500" b="1" u="sng" dirty="0" err="1" smtClean="0"/>
              <a:t>_gym</a:t>
            </a:r>
            <a:endParaRPr lang="fr-FR" sz="1500" b="1" u="sng" dirty="0" smtClean="0"/>
          </a:p>
          <a:p>
            <a:r>
              <a:rPr lang="fr-FR" sz="1500" dirty="0" err="1" smtClean="0"/>
              <a:t>Names</a:t>
            </a:r>
            <a:endParaRPr lang="fr-FR" sz="1500" dirty="0" smtClean="0"/>
          </a:p>
          <a:p>
            <a:r>
              <a:rPr lang="fr-FR" sz="1500" dirty="0" smtClean="0"/>
              <a:t>Adresses</a:t>
            </a:r>
          </a:p>
          <a:p>
            <a:r>
              <a:rPr lang="fr-FR" sz="1500" dirty="0" smtClean="0"/>
              <a:t>Tel </a:t>
            </a:r>
            <a:r>
              <a:rPr lang="fr-FR" sz="1500" dirty="0" err="1" smtClean="0"/>
              <a:t>numbers</a:t>
            </a:r>
            <a:endParaRPr lang="fr-FR" sz="1500" dirty="0"/>
          </a:p>
        </p:txBody>
      </p:sp>
      <p:sp>
        <p:nvSpPr>
          <p:cNvPr id="20" name="Rectangle 19"/>
          <p:cNvSpPr/>
          <p:nvPr/>
        </p:nvSpPr>
        <p:spPr>
          <a:xfrm>
            <a:off x="2428860" y="4857760"/>
            <a:ext cx="135732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u="sng" dirty="0" smtClean="0"/>
              <a:t>Id </a:t>
            </a:r>
            <a:r>
              <a:rPr lang="fr-FR" sz="1600" b="1" u="sng" dirty="0" err="1" smtClean="0"/>
              <a:t>_coach</a:t>
            </a:r>
            <a:endParaRPr lang="fr-FR" sz="1600" b="1" u="sng" dirty="0" smtClean="0"/>
          </a:p>
          <a:p>
            <a:r>
              <a:rPr lang="fr-FR" sz="1600" dirty="0" smtClean="0"/>
              <a:t>First </a:t>
            </a:r>
            <a:r>
              <a:rPr lang="fr-FR" sz="1600" dirty="0" err="1" smtClean="0"/>
              <a:t>name</a:t>
            </a:r>
            <a:endParaRPr lang="fr-FR" sz="1600" dirty="0" smtClean="0"/>
          </a:p>
          <a:p>
            <a:r>
              <a:rPr lang="fr-FR" sz="1600" dirty="0" smtClean="0"/>
              <a:t>Last </a:t>
            </a:r>
            <a:r>
              <a:rPr lang="fr-FR" sz="1600" dirty="0" err="1" smtClean="0"/>
              <a:t>name</a:t>
            </a:r>
            <a:endParaRPr lang="fr-FR" sz="1600" dirty="0" smtClean="0"/>
          </a:p>
          <a:p>
            <a:r>
              <a:rPr lang="fr-FR" sz="1600" dirty="0" smtClean="0"/>
              <a:t>Age</a:t>
            </a:r>
          </a:p>
          <a:p>
            <a:r>
              <a:rPr lang="fr-FR" sz="1600" dirty="0" err="1" smtClean="0"/>
              <a:t>Spéciality</a:t>
            </a:r>
            <a:endParaRPr lang="fr-FR" sz="1600" dirty="0"/>
          </a:p>
        </p:txBody>
      </p:sp>
      <p:sp>
        <p:nvSpPr>
          <p:cNvPr id="21" name="Rectangle 20"/>
          <p:cNvSpPr/>
          <p:nvPr/>
        </p:nvSpPr>
        <p:spPr>
          <a:xfrm>
            <a:off x="6286512" y="4429132"/>
            <a:ext cx="1357322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_session</a:t>
            </a:r>
            <a:endParaRPr lang="fr-FR" b="1" u="sng" dirty="0" smtClean="0"/>
          </a:p>
          <a:p>
            <a:r>
              <a:rPr lang="fr-FR" sz="1500" dirty="0" smtClean="0"/>
              <a:t>Type</a:t>
            </a:r>
            <a:r>
              <a:rPr lang="fr-FR" dirty="0" smtClean="0"/>
              <a:t> of sport</a:t>
            </a:r>
          </a:p>
          <a:p>
            <a:r>
              <a:rPr lang="fr-FR" dirty="0" smtClean="0"/>
              <a:t>Schedule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86380" y="857232"/>
            <a:ext cx="1357322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b="1" u="sng" dirty="0" err="1" smtClean="0"/>
              <a:t>id_member</a:t>
            </a:r>
            <a:endParaRPr lang="fr-FR" sz="1500" b="1" u="sng" dirty="0" smtClean="0"/>
          </a:p>
          <a:p>
            <a:r>
              <a:rPr lang="fr-FR" sz="1500" dirty="0" smtClean="0"/>
              <a:t>First </a:t>
            </a:r>
            <a:r>
              <a:rPr lang="fr-FR" sz="1500" dirty="0" err="1" smtClean="0"/>
              <a:t>name</a:t>
            </a:r>
            <a:endParaRPr lang="fr-FR" sz="1500" dirty="0" smtClean="0"/>
          </a:p>
          <a:p>
            <a:r>
              <a:rPr lang="fr-FR" sz="1500" dirty="0" smtClean="0"/>
              <a:t>Last </a:t>
            </a:r>
            <a:r>
              <a:rPr lang="fr-FR" sz="1500" dirty="0" err="1" smtClean="0"/>
              <a:t>name</a:t>
            </a:r>
            <a:endParaRPr lang="fr-FR" sz="1500" dirty="0" smtClean="0"/>
          </a:p>
          <a:p>
            <a:r>
              <a:rPr lang="fr-FR" sz="1500" dirty="0" smtClean="0"/>
              <a:t>Adresse</a:t>
            </a:r>
          </a:p>
          <a:p>
            <a:r>
              <a:rPr lang="fr-FR" sz="1500" dirty="0" smtClean="0"/>
              <a:t>Date of </a:t>
            </a:r>
            <a:r>
              <a:rPr lang="fr-FR" sz="1500" dirty="0" err="1" smtClean="0"/>
              <a:t>birth</a:t>
            </a:r>
            <a:endParaRPr lang="fr-FR" sz="1500" dirty="0" smtClean="0"/>
          </a:p>
          <a:p>
            <a:r>
              <a:rPr lang="fr-FR" sz="1500" dirty="0" err="1" smtClean="0"/>
              <a:t>Gender</a:t>
            </a:r>
            <a:endParaRPr lang="fr-FR" sz="1500" dirty="0"/>
          </a:p>
        </p:txBody>
      </p:sp>
      <p:cxnSp>
        <p:nvCxnSpPr>
          <p:cNvPr id="28" name="Forme 27"/>
          <p:cNvCxnSpPr>
            <a:stCxn id="4" idx="1"/>
          </p:cNvCxnSpPr>
          <p:nvPr/>
        </p:nvCxnSpPr>
        <p:spPr>
          <a:xfrm rot="10800000" flipV="1">
            <a:off x="1357290" y="535760"/>
            <a:ext cx="928694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928662" y="285728"/>
            <a:ext cx="92869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owns</a:t>
            </a:r>
            <a:endParaRPr lang="fr-FR" sz="1200" dirty="0"/>
          </a:p>
        </p:txBody>
      </p:sp>
      <p:cxnSp>
        <p:nvCxnSpPr>
          <p:cNvPr id="36" name="Forme 35"/>
          <p:cNvCxnSpPr>
            <a:stCxn id="22" idx="3"/>
          </p:cNvCxnSpPr>
          <p:nvPr/>
        </p:nvCxnSpPr>
        <p:spPr>
          <a:xfrm>
            <a:off x="6643702" y="1893083"/>
            <a:ext cx="678661" cy="178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21" idx="1"/>
            <a:endCxn id="20" idx="3"/>
          </p:cNvCxnSpPr>
          <p:nvPr/>
        </p:nvCxnSpPr>
        <p:spPr>
          <a:xfrm rot="10800000" flipV="1">
            <a:off x="3786182" y="5464983"/>
            <a:ext cx="250033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rot="16200000" flipV="1">
            <a:off x="1000100" y="3714752"/>
            <a:ext cx="1571636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071802" y="1357298"/>
            <a:ext cx="1143008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Registers</a:t>
            </a:r>
            <a:r>
              <a:rPr lang="fr-FR" sz="1200" dirty="0" smtClean="0"/>
              <a:t> in</a:t>
            </a:r>
            <a:endParaRPr lang="fr-FR" sz="1200" dirty="0"/>
          </a:p>
        </p:txBody>
      </p:sp>
      <p:sp>
        <p:nvSpPr>
          <p:cNvPr id="43" name="Ellipse 42"/>
          <p:cNvSpPr/>
          <p:nvPr/>
        </p:nvSpPr>
        <p:spPr>
          <a:xfrm>
            <a:off x="6858016" y="1571612"/>
            <a:ext cx="92869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Select a course</a:t>
            </a:r>
            <a:endParaRPr lang="fr-FR" sz="1200" dirty="0"/>
          </a:p>
        </p:txBody>
      </p:sp>
      <p:sp>
        <p:nvSpPr>
          <p:cNvPr id="44" name="Ellipse 43"/>
          <p:cNvSpPr/>
          <p:nvPr/>
        </p:nvSpPr>
        <p:spPr>
          <a:xfrm>
            <a:off x="4572000" y="5214950"/>
            <a:ext cx="92869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Led</a:t>
            </a:r>
            <a:r>
              <a:rPr lang="fr-FR" sz="1200" dirty="0" smtClean="0"/>
              <a:t> by</a:t>
            </a:r>
            <a:endParaRPr lang="fr-FR" sz="1200" dirty="0"/>
          </a:p>
        </p:txBody>
      </p:sp>
      <p:sp>
        <p:nvSpPr>
          <p:cNvPr id="45" name="Ellipse 44"/>
          <p:cNvSpPr/>
          <p:nvPr/>
        </p:nvSpPr>
        <p:spPr>
          <a:xfrm>
            <a:off x="785786" y="4071942"/>
            <a:ext cx="92869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Works for</a:t>
            </a:r>
            <a:endParaRPr lang="fr-FR" sz="1200" dirty="0"/>
          </a:p>
        </p:txBody>
      </p:sp>
      <p:cxnSp>
        <p:nvCxnSpPr>
          <p:cNvPr id="47" name="Connecteur en angle 46"/>
          <p:cNvCxnSpPr>
            <a:endCxn id="19" idx="3"/>
          </p:cNvCxnSpPr>
          <p:nvPr/>
        </p:nvCxnSpPr>
        <p:spPr>
          <a:xfrm rot="10800000" flipV="1">
            <a:off x="2214546" y="1714487"/>
            <a:ext cx="3071834" cy="1178727"/>
          </a:xfrm>
          <a:prstGeom prst="bentConnector3">
            <a:avLst>
              <a:gd name="adj1" fmla="val 54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PresentationFormat>Affichage à l'écran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9</cp:revision>
  <dcterms:created xsi:type="dcterms:W3CDTF">2022-10-29T19:42:14Z</dcterms:created>
  <dcterms:modified xsi:type="dcterms:W3CDTF">2022-10-29T21:05:24Z</dcterms:modified>
</cp:coreProperties>
</file>