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79" r:id="rId14"/>
    <p:sldId id="275" r:id="rId15"/>
    <p:sldId id="280" r:id="rId16"/>
    <p:sldId id="270" r:id="rId17"/>
    <p:sldId id="274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7F6000"/>
    <a:srgbClr val="FFD966"/>
    <a:srgbClr val="81D6FB"/>
    <a:srgbClr val="FFFFFF"/>
    <a:srgbClr val="E8EFEC"/>
    <a:srgbClr val="FCF1D7"/>
    <a:srgbClr val="FE9B95"/>
    <a:srgbClr val="F6D24D"/>
    <a:srgbClr val="F4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4263169" y="2977168"/>
            <a:ext cx="3540491" cy="191256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4024128" y="6677247"/>
            <a:ext cx="4143743" cy="1846592"/>
          </a:xfrm>
          <a:prstGeom prst="roundRect">
            <a:avLst>
              <a:gd name="adj" fmla="val 3208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 rot="20232160">
            <a:off x="1078313" y="3324382"/>
            <a:ext cx="817635" cy="977153"/>
            <a:chOff x="952551" y="1131050"/>
            <a:chExt cx="2103666" cy="3280322"/>
          </a:xfrm>
          <a:solidFill>
            <a:srgbClr val="FE9B95">
              <a:alpha val="0"/>
            </a:srgbClr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 rot="1313128">
            <a:off x="12303956" y="2916907"/>
            <a:ext cx="637781" cy="1723851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76486EDF-A5F4-4FFE-A561-568BFC2B76E2}"/>
              </a:ext>
            </a:extLst>
          </p:cNvPr>
          <p:cNvSpPr/>
          <p:nvPr/>
        </p:nvSpPr>
        <p:spPr>
          <a:xfrm>
            <a:off x="1956391" y="5203767"/>
            <a:ext cx="9069572" cy="1654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09488" y="4263414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237702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5018303" y="4928782"/>
            <a:ext cx="2155393" cy="418737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5240515" y="4470770"/>
            <a:ext cx="1709790" cy="418737"/>
          </a:xfrm>
          <a:prstGeom prst="roundRect">
            <a:avLst>
              <a:gd name="adj" fmla="val 38029"/>
            </a:avLst>
          </a:prstGeom>
          <a:solidFill>
            <a:srgbClr val="F6AEAE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778463" y="3167444"/>
            <a:ext cx="2935870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en-US" sz="3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3" y="2019294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1005884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256272" y="1167301"/>
            <a:ext cx="3679455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D4A7F-92F6-47CB-11CB-BE951A682048}"/>
              </a:ext>
            </a:extLst>
          </p:cNvPr>
          <p:cNvSpPr txBox="1"/>
          <p:nvPr/>
        </p:nvSpPr>
        <p:spPr>
          <a:xfrm>
            <a:off x="2111742" y="1811158"/>
            <a:ext cx="82817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di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khiển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kẻ</a:t>
            </a:r>
            <a:r>
              <a:rPr lang="en-US" sz="2800" dirty="0"/>
              <a:t> </a:t>
            </a:r>
            <a:r>
              <a:rPr lang="en-US" sz="2800" dirty="0" err="1"/>
              <a:t>địch</a:t>
            </a:r>
            <a:r>
              <a:rPr lang="en-US" sz="2800" dirty="0"/>
              <a:t>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phá</a:t>
            </a:r>
            <a:r>
              <a:rPr lang="en-US" sz="2800" dirty="0"/>
              <a:t> </a:t>
            </a:r>
            <a:r>
              <a:rPr lang="en-US" sz="2800" dirty="0" err="1"/>
              <a:t>hủy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/>
              <a:t>cản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/>
              <a:t>di chuyển,và kẻ địch + vật phẩm có thể xuất hiện khi phá vật cản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thua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thắng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diệt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kẻ</a:t>
            </a:r>
            <a:r>
              <a:rPr lang="en-US" sz="2800" dirty="0"/>
              <a:t> </a:t>
            </a:r>
            <a:r>
              <a:rPr lang="en-US" sz="2800" dirty="0" err="1"/>
              <a:t>địch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34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225664" y="1188546"/>
            <a:ext cx="3679455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D4A7F-92F6-47CB-11CB-BE951A682048}"/>
              </a:ext>
            </a:extLst>
          </p:cNvPr>
          <p:cNvSpPr txBox="1"/>
          <p:nvPr/>
        </p:nvSpPr>
        <p:spPr>
          <a:xfrm>
            <a:off x="1948873" y="1690658"/>
            <a:ext cx="84143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/>
              <a:t>Lưu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US" sz="32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images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err="1"/>
              <a:t>mục</a:t>
            </a:r>
            <a:r>
              <a:rPr lang="en-US" sz="2800"/>
              <a:t> sounds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/>
              <a:t>Font chữ được lưu trong thư mục font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2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109086" y="1167301"/>
            <a:ext cx="3679455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D4A7F-92F6-47CB-11CB-BE951A682048}"/>
              </a:ext>
            </a:extLst>
          </p:cNvPr>
          <p:cNvSpPr txBox="1"/>
          <p:nvPr/>
        </p:nvSpPr>
        <p:spPr>
          <a:xfrm>
            <a:off x="1911229" y="1359809"/>
            <a:ext cx="84143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/>
              <a:t>Thư</a:t>
            </a:r>
            <a:r>
              <a:rPr lang="en-US" sz="3200" b="1" dirty="0"/>
              <a:t> </a:t>
            </a:r>
            <a:r>
              <a:rPr lang="en-US" sz="3200" b="1" dirty="0" err="1"/>
              <a:t>viện</a:t>
            </a:r>
            <a:r>
              <a:rPr lang="en-US" sz="3200" b="1" dirty="0"/>
              <a:t> </a:t>
            </a:r>
            <a:r>
              <a:rPr lang="en-US" sz="3200" b="1" dirty="0" err="1"/>
              <a:t>sử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endParaRPr lang="en-US" sz="32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pgzrun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Tkinter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random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pygame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8" name="Picture 4" descr="Lập trình Game với Pygame">
            <a:extLst>
              <a:ext uri="{FF2B5EF4-FFF2-40B4-BE49-F238E27FC236}">
                <a16:creationId xmlns:a16="http://schemas.microsoft.com/office/drawing/2014/main" id="{CCEF5637-28E3-24C8-D42C-922845B9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282" y="2052498"/>
            <a:ext cx="5225179" cy="34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1595999" y="1167301"/>
            <a:ext cx="3679455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831CA0-6FCE-AFF1-019B-DEE8BBBF54C5}"/>
              </a:ext>
            </a:extLst>
          </p:cNvPr>
          <p:cNvSpPr txBox="1"/>
          <p:nvPr/>
        </p:nvSpPr>
        <p:spPr>
          <a:xfrm>
            <a:off x="1872358" y="1920260"/>
            <a:ext cx="67000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Giao diện trò chơi</a:t>
            </a:r>
          </a:p>
          <a:p>
            <a:endParaRPr lang="en-US" sz="3000" b="1"/>
          </a:p>
          <a:p>
            <a:endParaRPr lang="en-US" sz="3000" b="1"/>
          </a:p>
          <a:p>
            <a:r>
              <a:rPr lang="en-US" sz="3000" b="1"/>
              <a:t>=&gt; Menu Game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A6AE75-47E3-8E29-3570-04C6E538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34" y="1220258"/>
            <a:ext cx="4923548" cy="42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>
            <a:off x="490194" y="381134"/>
            <a:ext cx="11227324" cy="6095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>
            <a:off x="870962" y="672534"/>
            <a:ext cx="10155705" cy="5550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9770872">
            <a:off x="3962238" y="-6284069"/>
            <a:ext cx="4206311" cy="420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>
            <a:off x="1354177" y="948648"/>
            <a:ext cx="9422431" cy="497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4835807">
            <a:off x="-3672986" y="-8241839"/>
            <a:ext cx="19025077" cy="25214149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1595999" y="1167301"/>
            <a:ext cx="3679455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-2870575" y="400448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14452063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2848523" y="400448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-2732501" y="5200830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B08A60E-AE71-4098-9BF3-2BE391E694C6}"/>
              </a:ext>
            </a:extLst>
          </p:cNvPr>
          <p:cNvSpPr/>
          <p:nvPr/>
        </p:nvSpPr>
        <p:spPr>
          <a:xfrm rot="11810461">
            <a:off x="384989" y="11210466"/>
            <a:ext cx="5989042" cy="59326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6ADA78D-F292-4DEF-9CFD-B1B61A16576F}"/>
              </a:ext>
            </a:extLst>
          </p:cNvPr>
          <p:cNvSpPr/>
          <p:nvPr/>
        </p:nvSpPr>
        <p:spPr>
          <a:xfrm rot="11810461">
            <a:off x="4870390" y="7814937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DD52487-6CA7-4F7E-9E61-24A69AB1E227}"/>
              </a:ext>
            </a:extLst>
          </p:cNvPr>
          <p:cNvSpPr/>
          <p:nvPr/>
        </p:nvSpPr>
        <p:spPr>
          <a:xfrm rot="11810461">
            <a:off x="529091" y="19769341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0CA71B6-26E5-4984-ACA8-5CD9218CBC65}"/>
              </a:ext>
            </a:extLst>
          </p:cNvPr>
          <p:cNvSpPr txBox="1"/>
          <p:nvPr/>
        </p:nvSpPr>
        <p:spPr>
          <a:xfrm>
            <a:off x="14263900" y="705636"/>
            <a:ext cx="43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18916B3E-CCEA-4901-9C7D-B1E633ACEA66}"/>
              </a:ext>
            </a:extLst>
          </p:cNvPr>
          <p:cNvSpPr/>
          <p:nvPr/>
        </p:nvSpPr>
        <p:spPr>
          <a:xfrm rot="4582899">
            <a:off x="1317781" y="8046465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812C359F-3F3D-4E0E-8730-8549FE52B717}"/>
              </a:ext>
            </a:extLst>
          </p:cNvPr>
          <p:cNvSpPr/>
          <p:nvPr/>
        </p:nvSpPr>
        <p:spPr>
          <a:xfrm rot="4582899">
            <a:off x="3544442" y="12599004"/>
            <a:ext cx="2057492" cy="2054053"/>
          </a:xfrm>
          <a:prstGeom prst="roundRect">
            <a:avLst>
              <a:gd name="adj" fmla="val 100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FBFA73BE-75C6-4F08-BE77-073605771C7A}"/>
              </a:ext>
            </a:extLst>
          </p:cNvPr>
          <p:cNvSpPr txBox="1"/>
          <p:nvPr/>
        </p:nvSpPr>
        <p:spPr>
          <a:xfrm>
            <a:off x="17127220" y="1683850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>
                <a:solidFill>
                  <a:schemeClr val="accent4">
                    <a:lumMod val="50000"/>
                  </a:schemeClr>
                </a:solidFill>
              </a:rPr>
              <a:t>Ghi chú Nội dung 3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7FA669A-FC60-437C-8D99-E991AE8DE02C}"/>
              </a:ext>
            </a:extLst>
          </p:cNvPr>
          <p:cNvSpPr/>
          <p:nvPr/>
        </p:nvSpPr>
        <p:spPr>
          <a:xfrm>
            <a:off x="1352252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56DF3B5-56BF-4FAA-B96B-6520D8BB9922}"/>
              </a:ext>
            </a:extLst>
          </p:cNvPr>
          <p:cNvSpPr/>
          <p:nvPr/>
        </p:nvSpPr>
        <p:spPr>
          <a:xfrm>
            <a:off x="19536248" y="3397912"/>
            <a:ext cx="2057492" cy="2557585"/>
          </a:xfrm>
          <a:prstGeom prst="roundRect">
            <a:avLst>
              <a:gd name="adj" fmla="val 121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831CA0-6FCE-AFF1-019B-DEE8BBBF54C5}"/>
              </a:ext>
            </a:extLst>
          </p:cNvPr>
          <p:cNvSpPr txBox="1"/>
          <p:nvPr/>
        </p:nvSpPr>
        <p:spPr>
          <a:xfrm>
            <a:off x="1872358" y="1920260"/>
            <a:ext cx="6700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Giao </a:t>
            </a:r>
            <a:r>
              <a:rPr lang="en-US" sz="3000" b="1" dirty="0" err="1"/>
              <a:t>diện</a:t>
            </a:r>
            <a:r>
              <a:rPr lang="en-US" sz="3000" b="1" dirty="0"/>
              <a:t> </a:t>
            </a:r>
            <a:r>
              <a:rPr lang="en-US" sz="3000" b="1" dirty="0" err="1"/>
              <a:t>trò</a:t>
            </a:r>
            <a:r>
              <a:rPr lang="en-US" sz="3000" b="1" dirty="0"/>
              <a:t> </a:t>
            </a:r>
            <a:r>
              <a:rPr lang="en-US" sz="3000" b="1" dirty="0" err="1"/>
              <a:t>chơi</a:t>
            </a:r>
            <a:endParaRPr lang="en-US" sz="3000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4F0A2-0341-E58D-2824-8DED850B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96" y="1628966"/>
            <a:ext cx="4644421" cy="3889703"/>
          </a:xfrm>
          <a:prstGeom prst="rect">
            <a:avLst/>
          </a:prstGeom>
        </p:spPr>
      </p:pic>
      <p:pic>
        <p:nvPicPr>
          <p:cNvPr id="24" name="Picture 2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51E767D-B9D1-4F1F-4779-C4496747B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96" y="1628966"/>
            <a:ext cx="4644423" cy="38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-1588858" y="7174044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E41D73B9-430D-4123-BE6E-C236E3782395}"/>
              </a:ext>
            </a:extLst>
          </p:cNvPr>
          <p:cNvSpPr/>
          <p:nvPr/>
        </p:nvSpPr>
        <p:spPr>
          <a:xfrm>
            <a:off x="-2294199" y="-3805084"/>
            <a:ext cx="17299384" cy="170613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3136C58-84BA-4E58-8489-3CDF77092853}"/>
              </a:ext>
            </a:extLst>
          </p:cNvPr>
          <p:cNvSpPr txBox="1"/>
          <p:nvPr/>
        </p:nvSpPr>
        <p:spPr>
          <a:xfrm>
            <a:off x="901316" y="4208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Kết</a:t>
            </a:r>
            <a:r>
              <a:rPr lang="en-SG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5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luận</a:t>
            </a:r>
            <a:endParaRPr lang="vi-VN" sz="5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4F912EB-8763-46D8-8BE7-32F3B274A5A5}"/>
              </a:ext>
            </a:extLst>
          </p:cNvPr>
          <p:cNvSpPr txBox="1"/>
          <p:nvPr/>
        </p:nvSpPr>
        <p:spPr>
          <a:xfrm>
            <a:off x="901316" y="1632637"/>
            <a:ext cx="6189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thú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vị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Đồ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họa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bắt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mắt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năng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nhặt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vật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phẩm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điểm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ở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chế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chơi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với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máy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thêm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địch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xuất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sau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phá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vật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cản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tăng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khó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game.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79F89D2-2354-4317-B7D2-92A0247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7761149" y="-81702"/>
            <a:ext cx="3803935" cy="3803935"/>
          </a:xfrm>
          <a:prstGeom prst="rect">
            <a:avLst/>
          </a:prstGeom>
        </p:spPr>
      </p:pic>
      <p:pic>
        <p:nvPicPr>
          <p:cNvPr id="11" name="Hình ảnh 10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29B4B042-5631-42CF-8BC9-BE8CDEFF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7979621" y="3773722"/>
            <a:ext cx="1481510" cy="1481510"/>
          </a:xfrm>
          <a:prstGeom prst="rect">
            <a:avLst/>
          </a:prstGeom>
        </p:spPr>
      </p:pic>
      <p:pic>
        <p:nvPicPr>
          <p:cNvPr id="25" name="Hình ảnh 24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84A297CD-027D-46BA-8749-AED145A1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9899836" y="3411963"/>
            <a:ext cx="1791068" cy="179106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268F772-8636-474E-A411-11064969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113600" y="5397132"/>
            <a:ext cx="1460868" cy="1460868"/>
          </a:xfrm>
          <a:prstGeom prst="rect">
            <a:avLst/>
          </a:prstGeom>
        </p:spPr>
      </p:pic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11B96C16-14F1-4C13-A688-6DBB466271E1}"/>
              </a:ext>
            </a:extLst>
          </p:cNvPr>
          <p:cNvSpPr/>
          <p:nvPr/>
        </p:nvSpPr>
        <p:spPr>
          <a:xfrm rot="7540364">
            <a:off x="8240209" y="-7721547"/>
            <a:ext cx="3247696" cy="3131412"/>
          </a:xfrm>
          <a:prstGeom prst="roundRect">
            <a:avLst>
              <a:gd name="adj" fmla="val 113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FB6A06E4-6044-4E46-B9CE-612680E40A48}"/>
              </a:ext>
            </a:extLst>
          </p:cNvPr>
          <p:cNvSpPr/>
          <p:nvPr/>
        </p:nvSpPr>
        <p:spPr>
          <a:xfrm>
            <a:off x="5141176" y="-5029191"/>
            <a:ext cx="1909647" cy="18870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E3FD2E5-DF15-4603-AA62-3A9B2ECCAC2F}"/>
              </a:ext>
            </a:extLst>
          </p:cNvPr>
          <p:cNvSpPr txBox="1"/>
          <p:nvPr/>
        </p:nvSpPr>
        <p:spPr>
          <a:xfrm>
            <a:off x="3922987" y="10631484"/>
            <a:ext cx="434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42C679-4AB2-42D5-AE57-E8D7BE3BD7EC}"/>
              </a:ext>
            </a:extLst>
          </p:cNvPr>
          <p:cNvSpPr/>
          <p:nvPr/>
        </p:nvSpPr>
        <p:spPr>
          <a:xfrm rot="1941096">
            <a:off x="16758090" y="-277237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E905379-033C-4520-A499-68E3620C400E}"/>
              </a:ext>
            </a:extLst>
          </p:cNvPr>
          <p:cNvSpPr/>
          <p:nvPr/>
        </p:nvSpPr>
        <p:spPr>
          <a:xfrm rot="1941096">
            <a:off x="-11137275" y="-6288275"/>
            <a:ext cx="8463517" cy="134182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256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AFF96957-C687-4496-8C15-5433401FDC08}"/>
              </a:ext>
            </a:extLst>
          </p:cNvPr>
          <p:cNvSpPr/>
          <p:nvPr/>
        </p:nvSpPr>
        <p:spPr>
          <a:xfrm>
            <a:off x="3036916" y="499349"/>
            <a:ext cx="6118167" cy="5815925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E4FB9125-F7DC-4782-A1A4-E75E2DE6E535}"/>
              </a:ext>
            </a:extLst>
          </p:cNvPr>
          <p:cNvSpPr/>
          <p:nvPr/>
        </p:nvSpPr>
        <p:spPr>
          <a:xfrm>
            <a:off x="3557847" y="864524"/>
            <a:ext cx="5087389" cy="5037512"/>
          </a:xfrm>
          <a:prstGeom prst="ellipse">
            <a:avLst/>
          </a:prstGeom>
          <a:noFill/>
          <a:ln w="857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4674309-B2E7-4B89-AE2A-7E7A9C561C19}"/>
              </a:ext>
            </a:extLst>
          </p:cNvPr>
          <p:cNvSpPr/>
          <p:nvPr/>
        </p:nvSpPr>
        <p:spPr>
          <a:xfrm>
            <a:off x="4127055" y="1481556"/>
            <a:ext cx="3948971" cy="3805339"/>
          </a:xfrm>
          <a:prstGeom prst="ellipse">
            <a:avLst/>
          </a:prstGeom>
          <a:noFill/>
          <a:ln w="3270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80E66F0-B5E2-44C8-9E27-EB3DBC671AFD}"/>
              </a:ext>
            </a:extLst>
          </p:cNvPr>
          <p:cNvSpPr/>
          <p:nvPr/>
        </p:nvSpPr>
        <p:spPr>
          <a:xfrm>
            <a:off x="2197290" y="-150125"/>
            <a:ext cx="7697337" cy="7287904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29DC94A-D2D4-44E8-8D87-A3D4C06DE955}"/>
              </a:ext>
            </a:extLst>
          </p:cNvPr>
          <p:cNvSpPr txBox="1"/>
          <p:nvPr/>
        </p:nvSpPr>
        <p:spPr>
          <a:xfrm>
            <a:off x="4570072" y="3244334"/>
            <a:ext cx="30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accent4">
                    <a:lumMod val="50000"/>
                  </a:schemeClr>
                </a:solidFill>
              </a:rPr>
              <a:t>Thanks For Watching!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6FF365-30A8-41B6-A211-07165540A50A}"/>
              </a:ext>
            </a:extLst>
          </p:cNvPr>
          <p:cNvSpPr txBox="1"/>
          <p:nvPr/>
        </p:nvSpPr>
        <p:spPr>
          <a:xfrm>
            <a:off x="5215102" y="2951976"/>
            <a:ext cx="17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ABD541A-D84A-4EE5-87E6-5C17F5D2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2666">
            <a:off x="9665058" y="462454"/>
            <a:ext cx="2189995" cy="2189995"/>
          </a:xfrm>
          <a:prstGeom prst="rect">
            <a:avLst/>
          </a:prstGeom>
        </p:spPr>
      </p:pic>
      <p:pic>
        <p:nvPicPr>
          <p:cNvPr id="12" name="Hình ảnh 11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4C34F7C2-718E-444D-97E8-7AE4DED1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8753">
            <a:off x="420676" y="4199902"/>
            <a:ext cx="1481510" cy="1481510"/>
          </a:xfrm>
          <a:prstGeom prst="rect">
            <a:avLst/>
          </a:prstGeom>
        </p:spPr>
      </p:pic>
      <p:pic>
        <p:nvPicPr>
          <p:cNvPr id="13" name="Hình ảnh 12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3A674D32-F3E5-4C76-AE8B-C6DFCB45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436">
            <a:off x="521110" y="631748"/>
            <a:ext cx="1791068" cy="179106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76A64F2-DBDC-4874-AE88-699A6E64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598">
            <a:off x="9992617" y="4419978"/>
            <a:ext cx="1460868" cy="14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25A36524-9C93-4626-829C-9C45B990AD2C}"/>
              </a:ext>
            </a:extLst>
          </p:cNvPr>
          <p:cNvSpPr/>
          <p:nvPr/>
        </p:nvSpPr>
        <p:spPr>
          <a:xfrm>
            <a:off x="1399571" y="686734"/>
            <a:ext cx="9671683" cy="4712903"/>
          </a:xfrm>
          <a:custGeom>
            <a:avLst/>
            <a:gdLst>
              <a:gd name="connsiteX0" fmla="*/ 0 w 7868771"/>
              <a:gd name="connsiteY0" fmla="*/ 243542 h 3558989"/>
              <a:gd name="connsiteX1" fmla="*/ 243542 w 7868771"/>
              <a:gd name="connsiteY1" fmla="*/ 0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243542 h 3558989"/>
              <a:gd name="connsiteX1" fmla="*/ 485589 w 7868771"/>
              <a:gd name="connsiteY1" fmla="*/ 385482 h 3558989"/>
              <a:gd name="connsiteX2" fmla="*/ 7625229 w 7868771"/>
              <a:gd name="connsiteY2" fmla="*/ 0 h 3558989"/>
              <a:gd name="connsiteX3" fmla="*/ 7868771 w 7868771"/>
              <a:gd name="connsiteY3" fmla="*/ 243542 h 3558989"/>
              <a:gd name="connsiteX4" fmla="*/ 7868771 w 7868771"/>
              <a:gd name="connsiteY4" fmla="*/ 3315447 h 3558989"/>
              <a:gd name="connsiteX5" fmla="*/ 7625229 w 7868771"/>
              <a:gd name="connsiteY5" fmla="*/ 3558989 h 3558989"/>
              <a:gd name="connsiteX6" fmla="*/ 243542 w 7868771"/>
              <a:gd name="connsiteY6" fmla="*/ 3558989 h 3558989"/>
              <a:gd name="connsiteX7" fmla="*/ 0 w 7868771"/>
              <a:gd name="connsiteY7" fmla="*/ 3315447 h 3558989"/>
              <a:gd name="connsiteX8" fmla="*/ 0 w 7868771"/>
              <a:gd name="connsiteY8" fmla="*/ 243542 h 3558989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36601 h 4052048"/>
              <a:gd name="connsiteX1" fmla="*/ 225613 w 7868771"/>
              <a:gd name="connsiteY1" fmla="*/ 0 h 4052048"/>
              <a:gd name="connsiteX2" fmla="*/ 7625229 w 7868771"/>
              <a:gd name="connsiteY2" fmla="*/ 493059 h 4052048"/>
              <a:gd name="connsiteX3" fmla="*/ 7868771 w 7868771"/>
              <a:gd name="connsiteY3" fmla="*/ 736601 h 4052048"/>
              <a:gd name="connsiteX4" fmla="*/ 7868771 w 7868771"/>
              <a:gd name="connsiteY4" fmla="*/ 3808506 h 4052048"/>
              <a:gd name="connsiteX5" fmla="*/ 7625229 w 7868771"/>
              <a:gd name="connsiteY5" fmla="*/ 4052048 h 4052048"/>
              <a:gd name="connsiteX6" fmla="*/ 243542 w 7868771"/>
              <a:gd name="connsiteY6" fmla="*/ 4052048 h 4052048"/>
              <a:gd name="connsiteX7" fmla="*/ 0 w 7868771"/>
              <a:gd name="connsiteY7" fmla="*/ 3808506 h 4052048"/>
              <a:gd name="connsiteX8" fmla="*/ 0 w 7868771"/>
              <a:gd name="connsiteY8" fmla="*/ 736601 h 4052048"/>
              <a:gd name="connsiteX0" fmla="*/ 0 w 7868771"/>
              <a:gd name="connsiteY0" fmla="*/ 763495 h 4078942"/>
              <a:gd name="connsiteX1" fmla="*/ 225613 w 7868771"/>
              <a:gd name="connsiteY1" fmla="*/ 26894 h 4078942"/>
              <a:gd name="connsiteX2" fmla="*/ 7248711 w 7868771"/>
              <a:gd name="connsiteY2" fmla="*/ 0 h 4078942"/>
              <a:gd name="connsiteX3" fmla="*/ 7868771 w 7868771"/>
              <a:gd name="connsiteY3" fmla="*/ 763495 h 4078942"/>
              <a:gd name="connsiteX4" fmla="*/ 7868771 w 7868771"/>
              <a:gd name="connsiteY4" fmla="*/ 3835400 h 4078942"/>
              <a:gd name="connsiteX5" fmla="*/ 7625229 w 7868771"/>
              <a:gd name="connsiteY5" fmla="*/ 4078942 h 4078942"/>
              <a:gd name="connsiteX6" fmla="*/ 243542 w 7868771"/>
              <a:gd name="connsiteY6" fmla="*/ 4078942 h 4078942"/>
              <a:gd name="connsiteX7" fmla="*/ 0 w 7868771"/>
              <a:gd name="connsiteY7" fmla="*/ 3835400 h 4078942"/>
              <a:gd name="connsiteX8" fmla="*/ 0 w 7868771"/>
              <a:gd name="connsiteY8" fmla="*/ 763495 h 4078942"/>
              <a:gd name="connsiteX0" fmla="*/ 0 w 8684559"/>
              <a:gd name="connsiteY0" fmla="*/ 763495 h 4078942"/>
              <a:gd name="connsiteX1" fmla="*/ 225613 w 8684559"/>
              <a:gd name="connsiteY1" fmla="*/ 26894 h 4078942"/>
              <a:gd name="connsiteX2" fmla="*/ 7248711 w 8684559"/>
              <a:gd name="connsiteY2" fmla="*/ 0 h 4078942"/>
              <a:gd name="connsiteX3" fmla="*/ 8684559 w 8684559"/>
              <a:gd name="connsiteY3" fmla="*/ 485589 h 4078942"/>
              <a:gd name="connsiteX4" fmla="*/ 7868771 w 8684559"/>
              <a:gd name="connsiteY4" fmla="*/ 3835400 h 4078942"/>
              <a:gd name="connsiteX5" fmla="*/ 7625229 w 8684559"/>
              <a:gd name="connsiteY5" fmla="*/ 4078942 h 4078942"/>
              <a:gd name="connsiteX6" fmla="*/ 243542 w 8684559"/>
              <a:gd name="connsiteY6" fmla="*/ 4078942 h 4078942"/>
              <a:gd name="connsiteX7" fmla="*/ 0 w 8684559"/>
              <a:gd name="connsiteY7" fmla="*/ 3835400 h 4078942"/>
              <a:gd name="connsiteX8" fmla="*/ 0 w 8684559"/>
              <a:gd name="connsiteY8" fmla="*/ 763495 h 4078942"/>
              <a:gd name="connsiteX0" fmla="*/ 0 w 8505265"/>
              <a:gd name="connsiteY0" fmla="*/ 763495 h 4078942"/>
              <a:gd name="connsiteX1" fmla="*/ 225613 w 8505265"/>
              <a:gd name="connsiteY1" fmla="*/ 26894 h 4078942"/>
              <a:gd name="connsiteX2" fmla="*/ 7248711 w 8505265"/>
              <a:gd name="connsiteY2" fmla="*/ 0 h 4078942"/>
              <a:gd name="connsiteX3" fmla="*/ 8505265 w 8505265"/>
              <a:gd name="connsiteY3" fmla="*/ 933824 h 4078942"/>
              <a:gd name="connsiteX4" fmla="*/ 7868771 w 8505265"/>
              <a:gd name="connsiteY4" fmla="*/ 3835400 h 4078942"/>
              <a:gd name="connsiteX5" fmla="*/ 7625229 w 8505265"/>
              <a:gd name="connsiteY5" fmla="*/ 4078942 h 4078942"/>
              <a:gd name="connsiteX6" fmla="*/ 243542 w 8505265"/>
              <a:gd name="connsiteY6" fmla="*/ 4078942 h 4078942"/>
              <a:gd name="connsiteX7" fmla="*/ 0 w 8505265"/>
              <a:gd name="connsiteY7" fmla="*/ 3835400 h 4078942"/>
              <a:gd name="connsiteX8" fmla="*/ 0 w 8505265"/>
              <a:gd name="connsiteY8" fmla="*/ 763495 h 4078942"/>
              <a:gd name="connsiteX0" fmla="*/ 0 w 8506080"/>
              <a:gd name="connsiteY0" fmla="*/ 763646 h 4079093"/>
              <a:gd name="connsiteX1" fmla="*/ 225613 w 8506080"/>
              <a:gd name="connsiteY1" fmla="*/ 27045 h 4079093"/>
              <a:gd name="connsiteX2" fmla="*/ 7248711 w 8506080"/>
              <a:gd name="connsiteY2" fmla="*/ 151 h 4079093"/>
              <a:gd name="connsiteX3" fmla="*/ 8505265 w 8506080"/>
              <a:gd name="connsiteY3" fmla="*/ 933975 h 4079093"/>
              <a:gd name="connsiteX4" fmla="*/ 7868771 w 8506080"/>
              <a:gd name="connsiteY4" fmla="*/ 3835551 h 4079093"/>
              <a:gd name="connsiteX5" fmla="*/ 7625229 w 8506080"/>
              <a:gd name="connsiteY5" fmla="*/ 4079093 h 4079093"/>
              <a:gd name="connsiteX6" fmla="*/ 243542 w 8506080"/>
              <a:gd name="connsiteY6" fmla="*/ 4079093 h 4079093"/>
              <a:gd name="connsiteX7" fmla="*/ 0 w 8506080"/>
              <a:gd name="connsiteY7" fmla="*/ 3835551 h 4079093"/>
              <a:gd name="connsiteX8" fmla="*/ 0 w 8506080"/>
              <a:gd name="connsiteY8" fmla="*/ 763646 h 4079093"/>
              <a:gd name="connsiteX0" fmla="*/ 0 w 8650078"/>
              <a:gd name="connsiteY0" fmla="*/ 763646 h 4079093"/>
              <a:gd name="connsiteX1" fmla="*/ 225613 w 8650078"/>
              <a:gd name="connsiteY1" fmla="*/ 27045 h 4079093"/>
              <a:gd name="connsiteX2" fmla="*/ 7248711 w 8650078"/>
              <a:gd name="connsiteY2" fmla="*/ 151 h 4079093"/>
              <a:gd name="connsiteX3" fmla="*/ 8505265 w 8650078"/>
              <a:gd name="connsiteY3" fmla="*/ 933975 h 4079093"/>
              <a:gd name="connsiteX4" fmla="*/ 7868771 w 8650078"/>
              <a:gd name="connsiteY4" fmla="*/ 3835551 h 4079093"/>
              <a:gd name="connsiteX5" fmla="*/ 7625229 w 8650078"/>
              <a:gd name="connsiteY5" fmla="*/ 4079093 h 4079093"/>
              <a:gd name="connsiteX6" fmla="*/ 243542 w 8650078"/>
              <a:gd name="connsiteY6" fmla="*/ 4079093 h 4079093"/>
              <a:gd name="connsiteX7" fmla="*/ 0 w 8650078"/>
              <a:gd name="connsiteY7" fmla="*/ 3835551 h 4079093"/>
              <a:gd name="connsiteX8" fmla="*/ 0 w 8650078"/>
              <a:gd name="connsiteY8" fmla="*/ 763646 h 4079093"/>
              <a:gd name="connsiteX0" fmla="*/ 0 w 8902429"/>
              <a:gd name="connsiteY0" fmla="*/ 765588 h 4081035"/>
              <a:gd name="connsiteX1" fmla="*/ 225613 w 8902429"/>
              <a:gd name="connsiteY1" fmla="*/ 28987 h 4081035"/>
              <a:gd name="connsiteX2" fmla="*/ 7248711 w 8902429"/>
              <a:gd name="connsiteY2" fmla="*/ 2093 h 4081035"/>
              <a:gd name="connsiteX3" fmla="*/ 8783171 w 8902429"/>
              <a:gd name="connsiteY3" fmla="*/ 882129 h 4081035"/>
              <a:gd name="connsiteX4" fmla="*/ 7868771 w 8902429"/>
              <a:gd name="connsiteY4" fmla="*/ 3837493 h 4081035"/>
              <a:gd name="connsiteX5" fmla="*/ 7625229 w 8902429"/>
              <a:gd name="connsiteY5" fmla="*/ 4081035 h 4081035"/>
              <a:gd name="connsiteX6" fmla="*/ 243542 w 8902429"/>
              <a:gd name="connsiteY6" fmla="*/ 4081035 h 4081035"/>
              <a:gd name="connsiteX7" fmla="*/ 0 w 8902429"/>
              <a:gd name="connsiteY7" fmla="*/ 3837493 h 4081035"/>
              <a:gd name="connsiteX8" fmla="*/ 0 w 8902429"/>
              <a:gd name="connsiteY8" fmla="*/ 765588 h 4081035"/>
              <a:gd name="connsiteX0" fmla="*/ 303457 w 9205886"/>
              <a:gd name="connsiteY0" fmla="*/ 826248 h 4141695"/>
              <a:gd name="connsiteX1" fmla="*/ 27046 w 9205886"/>
              <a:gd name="connsiteY1" fmla="*/ 0 h 4141695"/>
              <a:gd name="connsiteX2" fmla="*/ 7552168 w 9205886"/>
              <a:gd name="connsiteY2" fmla="*/ 62753 h 4141695"/>
              <a:gd name="connsiteX3" fmla="*/ 9086628 w 9205886"/>
              <a:gd name="connsiteY3" fmla="*/ 942789 h 4141695"/>
              <a:gd name="connsiteX4" fmla="*/ 8172228 w 9205886"/>
              <a:gd name="connsiteY4" fmla="*/ 3898153 h 4141695"/>
              <a:gd name="connsiteX5" fmla="*/ 7928686 w 9205886"/>
              <a:gd name="connsiteY5" fmla="*/ 4141695 h 4141695"/>
              <a:gd name="connsiteX6" fmla="*/ 546999 w 9205886"/>
              <a:gd name="connsiteY6" fmla="*/ 4141695 h 4141695"/>
              <a:gd name="connsiteX7" fmla="*/ 303457 w 9205886"/>
              <a:gd name="connsiteY7" fmla="*/ 3898153 h 4141695"/>
              <a:gd name="connsiteX8" fmla="*/ 303457 w 9205886"/>
              <a:gd name="connsiteY8" fmla="*/ 826248 h 4141695"/>
              <a:gd name="connsiteX0" fmla="*/ 303457 w 9205886"/>
              <a:gd name="connsiteY0" fmla="*/ 962935 h 4278382"/>
              <a:gd name="connsiteX1" fmla="*/ 27046 w 9205886"/>
              <a:gd name="connsiteY1" fmla="*/ 136687 h 4278382"/>
              <a:gd name="connsiteX2" fmla="*/ 7552168 w 9205886"/>
              <a:gd name="connsiteY2" fmla="*/ 199440 h 4278382"/>
              <a:gd name="connsiteX3" fmla="*/ 9086628 w 9205886"/>
              <a:gd name="connsiteY3" fmla="*/ 1079476 h 4278382"/>
              <a:gd name="connsiteX4" fmla="*/ 8172228 w 9205886"/>
              <a:gd name="connsiteY4" fmla="*/ 4034840 h 4278382"/>
              <a:gd name="connsiteX5" fmla="*/ 7928686 w 9205886"/>
              <a:gd name="connsiteY5" fmla="*/ 4278382 h 4278382"/>
              <a:gd name="connsiteX6" fmla="*/ 546999 w 9205886"/>
              <a:gd name="connsiteY6" fmla="*/ 4278382 h 4278382"/>
              <a:gd name="connsiteX7" fmla="*/ 303457 w 9205886"/>
              <a:gd name="connsiteY7" fmla="*/ 4034840 h 4278382"/>
              <a:gd name="connsiteX8" fmla="*/ 303457 w 9205886"/>
              <a:gd name="connsiteY8" fmla="*/ 962935 h 4278382"/>
              <a:gd name="connsiteX0" fmla="*/ 0 w 9494099"/>
              <a:gd name="connsiteY0" fmla="*/ 1097405 h 4278382"/>
              <a:gd name="connsiteX1" fmla="*/ 315259 w 9494099"/>
              <a:gd name="connsiteY1" fmla="*/ 136687 h 4278382"/>
              <a:gd name="connsiteX2" fmla="*/ 7840381 w 9494099"/>
              <a:gd name="connsiteY2" fmla="*/ 199440 h 4278382"/>
              <a:gd name="connsiteX3" fmla="*/ 9374841 w 9494099"/>
              <a:gd name="connsiteY3" fmla="*/ 1079476 h 4278382"/>
              <a:gd name="connsiteX4" fmla="*/ 8460441 w 9494099"/>
              <a:gd name="connsiteY4" fmla="*/ 4034840 h 4278382"/>
              <a:gd name="connsiteX5" fmla="*/ 8216899 w 9494099"/>
              <a:gd name="connsiteY5" fmla="*/ 4278382 h 4278382"/>
              <a:gd name="connsiteX6" fmla="*/ 835212 w 9494099"/>
              <a:gd name="connsiteY6" fmla="*/ 4278382 h 4278382"/>
              <a:gd name="connsiteX7" fmla="*/ 591670 w 9494099"/>
              <a:gd name="connsiteY7" fmla="*/ 4034840 h 4278382"/>
              <a:gd name="connsiteX8" fmla="*/ 0 w 9494099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1229 w 9495328"/>
              <a:gd name="connsiteY0" fmla="*/ 1097405 h 4278382"/>
              <a:gd name="connsiteX1" fmla="*/ 316488 w 9495328"/>
              <a:gd name="connsiteY1" fmla="*/ 136687 h 4278382"/>
              <a:gd name="connsiteX2" fmla="*/ 7841610 w 9495328"/>
              <a:gd name="connsiteY2" fmla="*/ 199440 h 4278382"/>
              <a:gd name="connsiteX3" fmla="*/ 9376070 w 9495328"/>
              <a:gd name="connsiteY3" fmla="*/ 1079476 h 4278382"/>
              <a:gd name="connsiteX4" fmla="*/ 8461670 w 9495328"/>
              <a:gd name="connsiteY4" fmla="*/ 4034840 h 4278382"/>
              <a:gd name="connsiteX5" fmla="*/ 8218128 w 9495328"/>
              <a:gd name="connsiteY5" fmla="*/ 4278382 h 4278382"/>
              <a:gd name="connsiteX6" fmla="*/ 836441 w 9495328"/>
              <a:gd name="connsiteY6" fmla="*/ 4278382 h 4278382"/>
              <a:gd name="connsiteX7" fmla="*/ 592899 w 9495328"/>
              <a:gd name="connsiteY7" fmla="*/ 4034840 h 4278382"/>
              <a:gd name="connsiteX8" fmla="*/ 1229 w 9495328"/>
              <a:gd name="connsiteY8" fmla="*/ 1097405 h 4278382"/>
              <a:gd name="connsiteX0" fmla="*/ 21619 w 9515718"/>
              <a:gd name="connsiteY0" fmla="*/ 1097405 h 4278382"/>
              <a:gd name="connsiteX1" fmla="*/ 336878 w 9515718"/>
              <a:gd name="connsiteY1" fmla="*/ 136687 h 4278382"/>
              <a:gd name="connsiteX2" fmla="*/ 7862000 w 9515718"/>
              <a:gd name="connsiteY2" fmla="*/ 199440 h 4278382"/>
              <a:gd name="connsiteX3" fmla="*/ 9396460 w 9515718"/>
              <a:gd name="connsiteY3" fmla="*/ 1079476 h 4278382"/>
              <a:gd name="connsiteX4" fmla="*/ 8482060 w 9515718"/>
              <a:gd name="connsiteY4" fmla="*/ 4034840 h 4278382"/>
              <a:gd name="connsiteX5" fmla="*/ 8238518 w 9515718"/>
              <a:gd name="connsiteY5" fmla="*/ 4278382 h 4278382"/>
              <a:gd name="connsiteX6" fmla="*/ 856831 w 9515718"/>
              <a:gd name="connsiteY6" fmla="*/ 4278382 h 4278382"/>
              <a:gd name="connsiteX7" fmla="*/ 613289 w 9515718"/>
              <a:gd name="connsiteY7" fmla="*/ 4034840 h 4278382"/>
              <a:gd name="connsiteX8" fmla="*/ 21619 w 9515718"/>
              <a:gd name="connsiteY8" fmla="*/ 1097405 h 4278382"/>
              <a:gd name="connsiteX0" fmla="*/ 74222 w 9568321"/>
              <a:gd name="connsiteY0" fmla="*/ 1097405 h 4278382"/>
              <a:gd name="connsiteX1" fmla="*/ 389481 w 9568321"/>
              <a:gd name="connsiteY1" fmla="*/ 136687 h 4278382"/>
              <a:gd name="connsiteX2" fmla="*/ 7914603 w 9568321"/>
              <a:gd name="connsiteY2" fmla="*/ 199440 h 4278382"/>
              <a:gd name="connsiteX3" fmla="*/ 9449063 w 9568321"/>
              <a:gd name="connsiteY3" fmla="*/ 1079476 h 4278382"/>
              <a:gd name="connsiteX4" fmla="*/ 8534663 w 9568321"/>
              <a:gd name="connsiteY4" fmla="*/ 4034840 h 4278382"/>
              <a:gd name="connsiteX5" fmla="*/ 8291121 w 9568321"/>
              <a:gd name="connsiteY5" fmla="*/ 4278382 h 4278382"/>
              <a:gd name="connsiteX6" fmla="*/ 909434 w 9568321"/>
              <a:gd name="connsiteY6" fmla="*/ 4278382 h 4278382"/>
              <a:gd name="connsiteX7" fmla="*/ 190763 w 9568321"/>
              <a:gd name="connsiteY7" fmla="*/ 4133452 h 4278382"/>
              <a:gd name="connsiteX8" fmla="*/ 74222 w 9568321"/>
              <a:gd name="connsiteY8" fmla="*/ 1097405 h 4278382"/>
              <a:gd name="connsiteX0" fmla="*/ 74222 w 9568321"/>
              <a:gd name="connsiteY0" fmla="*/ 1097405 h 4348859"/>
              <a:gd name="connsiteX1" fmla="*/ 389481 w 9568321"/>
              <a:gd name="connsiteY1" fmla="*/ 136687 h 4348859"/>
              <a:gd name="connsiteX2" fmla="*/ 7914603 w 9568321"/>
              <a:gd name="connsiteY2" fmla="*/ 199440 h 4348859"/>
              <a:gd name="connsiteX3" fmla="*/ 9449063 w 9568321"/>
              <a:gd name="connsiteY3" fmla="*/ 1079476 h 4348859"/>
              <a:gd name="connsiteX4" fmla="*/ 8534663 w 9568321"/>
              <a:gd name="connsiteY4" fmla="*/ 4034840 h 4348859"/>
              <a:gd name="connsiteX5" fmla="*/ 8291121 w 9568321"/>
              <a:gd name="connsiteY5" fmla="*/ 4278382 h 4348859"/>
              <a:gd name="connsiteX6" fmla="*/ 909434 w 9568321"/>
              <a:gd name="connsiteY6" fmla="*/ 4278382 h 4348859"/>
              <a:gd name="connsiteX7" fmla="*/ 190763 w 9568321"/>
              <a:gd name="connsiteY7" fmla="*/ 4133452 h 4348859"/>
              <a:gd name="connsiteX8" fmla="*/ 74222 w 9568321"/>
              <a:gd name="connsiteY8" fmla="*/ 1097405 h 4348859"/>
              <a:gd name="connsiteX0" fmla="*/ 71478 w 9565577"/>
              <a:gd name="connsiteY0" fmla="*/ 1097405 h 4278382"/>
              <a:gd name="connsiteX1" fmla="*/ 386737 w 9565577"/>
              <a:gd name="connsiteY1" fmla="*/ 136687 h 4278382"/>
              <a:gd name="connsiteX2" fmla="*/ 7911859 w 9565577"/>
              <a:gd name="connsiteY2" fmla="*/ 199440 h 4278382"/>
              <a:gd name="connsiteX3" fmla="*/ 9446319 w 9565577"/>
              <a:gd name="connsiteY3" fmla="*/ 1079476 h 4278382"/>
              <a:gd name="connsiteX4" fmla="*/ 8531919 w 9565577"/>
              <a:gd name="connsiteY4" fmla="*/ 4034840 h 4278382"/>
              <a:gd name="connsiteX5" fmla="*/ 8288377 w 9565577"/>
              <a:gd name="connsiteY5" fmla="*/ 4278382 h 4278382"/>
              <a:gd name="connsiteX6" fmla="*/ 906690 w 9565577"/>
              <a:gd name="connsiteY6" fmla="*/ 4278382 h 4278382"/>
              <a:gd name="connsiteX7" fmla="*/ 196984 w 9565577"/>
              <a:gd name="connsiteY7" fmla="*/ 3712111 h 4278382"/>
              <a:gd name="connsiteX8" fmla="*/ 71478 w 9565577"/>
              <a:gd name="connsiteY8" fmla="*/ 1097405 h 4278382"/>
              <a:gd name="connsiteX0" fmla="*/ 71478 w 9636331"/>
              <a:gd name="connsiteY0" fmla="*/ 1097405 h 4278382"/>
              <a:gd name="connsiteX1" fmla="*/ 386737 w 9636331"/>
              <a:gd name="connsiteY1" fmla="*/ 136687 h 4278382"/>
              <a:gd name="connsiteX2" fmla="*/ 7911859 w 9636331"/>
              <a:gd name="connsiteY2" fmla="*/ 199440 h 4278382"/>
              <a:gd name="connsiteX3" fmla="*/ 9446319 w 9636331"/>
              <a:gd name="connsiteY3" fmla="*/ 1079476 h 4278382"/>
              <a:gd name="connsiteX4" fmla="*/ 8531919 w 9636331"/>
              <a:gd name="connsiteY4" fmla="*/ 4034840 h 4278382"/>
              <a:gd name="connsiteX5" fmla="*/ 8288377 w 9636331"/>
              <a:gd name="connsiteY5" fmla="*/ 4278382 h 4278382"/>
              <a:gd name="connsiteX6" fmla="*/ 906690 w 9636331"/>
              <a:gd name="connsiteY6" fmla="*/ 4278382 h 4278382"/>
              <a:gd name="connsiteX7" fmla="*/ 196984 w 9636331"/>
              <a:gd name="connsiteY7" fmla="*/ 3712111 h 4278382"/>
              <a:gd name="connsiteX8" fmla="*/ 71478 w 9636331"/>
              <a:gd name="connsiteY8" fmla="*/ 1097405 h 4278382"/>
              <a:gd name="connsiteX0" fmla="*/ 71478 w 9755026"/>
              <a:gd name="connsiteY0" fmla="*/ 1097405 h 4278382"/>
              <a:gd name="connsiteX1" fmla="*/ 386737 w 9755026"/>
              <a:gd name="connsiteY1" fmla="*/ 136687 h 4278382"/>
              <a:gd name="connsiteX2" fmla="*/ 7911859 w 9755026"/>
              <a:gd name="connsiteY2" fmla="*/ 199440 h 4278382"/>
              <a:gd name="connsiteX3" fmla="*/ 9446319 w 9755026"/>
              <a:gd name="connsiteY3" fmla="*/ 1079476 h 4278382"/>
              <a:gd name="connsiteX4" fmla="*/ 8998084 w 9755026"/>
              <a:gd name="connsiteY4" fmla="*/ 3667287 h 4278382"/>
              <a:gd name="connsiteX5" fmla="*/ 8288377 w 9755026"/>
              <a:gd name="connsiteY5" fmla="*/ 4278382 h 4278382"/>
              <a:gd name="connsiteX6" fmla="*/ 906690 w 9755026"/>
              <a:gd name="connsiteY6" fmla="*/ 4278382 h 4278382"/>
              <a:gd name="connsiteX7" fmla="*/ 196984 w 9755026"/>
              <a:gd name="connsiteY7" fmla="*/ 3712111 h 4278382"/>
              <a:gd name="connsiteX8" fmla="*/ 71478 w 9755026"/>
              <a:gd name="connsiteY8" fmla="*/ 1097405 h 4278382"/>
              <a:gd name="connsiteX0" fmla="*/ 71478 w 9884678"/>
              <a:gd name="connsiteY0" fmla="*/ 1097405 h 4278382"/>
              <a:gd name="connsiteX1" fmla="*/ 386737 w 9884678"/>
              <a:gd name="connsiteY1" fmla="*/ 136687 h 4278382"/>
              <a:gd name="connsiteX2" fmla="*/ 7911859 w 9884678"/>
              <a:gd name="connsiteY2" fmla="*/ 199440 h 4278382"/>
              <a:gd name="connsiteX3" fmla="*/ 9634578 w 9884678"/>
              <a:gd name="connsiteY3" fmla="*/ 945006 h 4278382"/>
              <a:gd name="connsiteX4" fmla="*/ 8998084 w 9884678"/>
              <a:gd name="connsiteY4" fmla="*/ 3667287 h 4278382"/>
              <a:gd name="connsiteX5" fmla="*/ 8288377 w 9884678"/>
              <a:gd name="connsiteY5" fmla="*/ 4278382 h 4278382"/>
              <a:gd name="connsiteX6" fmla="*/ 906690 w 9884678"/>
              <a:gd name="connsiteY6" fmla="*/ 4278382 h 4278382"/>
              <a:gd name="connsiteX7" fmla="*/ 196984 w 9884678"/>
              <a:gd name="connsiteY7" fmla="*/ 3712111 h 4278382"/>
              <a:gd name="connsiteX8" fmla="*/ 71478 w 9884678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097405 h 4278382"/>
              <a:gd name="connsiteX1" fmla="*/ 386737 w 9749275"/>
              <a:gd name="connsiteY1" fmla="*/ 136687 h 4278382"/>
              <a:gd name="connsiteX2" fmla="*/ 7911859 w 9749275"/>
              <a:gd name="connsiteY2" fmla="*/ 199440 h 4278382"/>
              <a:gd name="connsiteX3" fmla="*/ 9634578 w 9749275"/>
              <a:gd name="connsiteY3" fmla="*/ 945006 h 4278382"/>
              <a:gd name="connsiteX4" fmla="*/ 8998084 w 9749275"/>
              <a:gd name="connsiteY4" fmla="*/ 3667287 h 4278382"/>
              <a:gd name="connsiteX5" fmla="*/ 8288377 w 9749275"/>
              <a:gd name="connsiteY5" fmla="*/ 4278382 h 4278382"/>
              <a:gd name="connsiteX6" fmla="*/ 906690 w 9749275"/>
              <a:gd name="connsiteY6" fmla="*/ 4278382 h 4278382"/>
              <a:gd name="connsiteX7" fmla="*/ 196984 w 9749275"/>
              <a:gd name="connsiteY7" fmla="*/ 3712111 h 4278382"/>
              <a:gd name="connsiteX8" fmla="*/ 71478 w 9749275"/>
              <a:gd name="connsiteY8" fmla="*/ 1097405 h 4278382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69234 h 4350211"/>
              <a:gd name="connsiteX1" fmla="*/ 386737 w 9749275"/>
              <a:gd name="connsiteY1" fmla="*/ 208516 h 4350211"/>
              <a:gd name="connsiteX2" fmla="*/ 7974612 w 9749275"/>
              <a:gd name="connsiteY2" fmla="*/ 47151 h 4350211"/>
              <a:gd name="connsiteX3" fmla="*/ 9634578 w 9749275"/>
              <a:gd name="connsiteY3" fmla="*/ 1016835 h 4350211"/>
              <a:gd name="connsiteX4" fmla="*/ 8998084 w 9749275"/>
              <a:gd name="connsiteY4" fmla="*/ 3739116 h 4350211"/>
              <a:gd name="connsiteX5" fmla="*/ 8288377 w 9749275"/>
              <a:gd name="connsiteY5" fmla="*/ 4350211 h 4350211"/>
              <a:gd name="connsiteX6" fmla="*/ 906690 w 9749275"/>
              <a:gd name="connsiteY6" fmla="*/ 4350211 h 4350211"/>
              <a:gd name="connsiteX7" fmla="*/ 196984 w 9749275"/>
              <a:gd name="connsiteY7" fmla="*/ 3783940 h 4350211"/>
              <a:gd name="connsiteX8" fmla="*/ 71478 w 9749275"/>
              <a:gd name="connsiteY8" fmla="*/ 1169234 h 4350211"/>
              <a:gd name="connsiteX0" fmla="*/ 71478 w 9749275"/>
              <a:gd name="connsiteY0" fmla="*/ 1172698 h 4353675"/>
              <a:gd name="connsiteX1" fmla="*/ 386737 w 9749275"/>
              <a:gd name="connsiteY1" fmla="*/ 211980 h 4353675"/>
              <a:gd name="connsiteX2" fmla="*/ 7974612 w 9749275"/>
              <a:gd name="connsiteY2" fmla="*/ 50615 h 4353675"/>
              <a:gd name="connsiteX3" fmla="*/ 9634578 w 9749275"/>
              <a:gd name="connsiteY3" fmla="*/ 1020299 h 4353675"/>
              <a:gd name="connsiteX4" fmla="*/ 8998084 w 9749275"/>
              <a:gd name="connsiteY4" fmla="*/ 3742580 h 4353675"/>
              <a:gd name="connsiteX5" fmla="*/ 8288377 w 9749275"/>
              <a:gd name="connsiteY5" fmla="*/ 4353675 h 4353675"/>
              <a:gd name="connsiteX6" fmla="*/ 906690 w 9749275"/>
              <a:gd name="connsiteY6" fmla="*/ 4353675 h 4353675"/>
              <a:gd name="connsiteX7" fmla="*/ 196984 w 9749275"/>
              <a:gd name="connsiteY7" fmla="*/ 3787404 h 4353675"/>
              <a:gd name="connsiteX8" fmla="*/ 71478 w 9749275"/>
              <a:gd name="connsiteY8" fmla="*/ 1172698 h 4353675"/>
              <a:gd name="connsiteX0" fmla="*/ 71478 w 9749275"/>
              <a:gd name="connsiteY0" fmla="*/ 1251486 h 4432463"/>
              <a:gd name="connsiteX1" fmla="*/ 359843 w 9749275"/>
              <a:gd name="connsiteY1" fmla="*/ 165262 h 4432463"/>
              <a:gd name="connsiteX2" fmla="*/ 7974612 w 9749275"/>
              <a:gd name="connsiteY2" fmla="*/ 129403 h 4432463"/>
              <a:gd name="connsiteX3" fmla="*/ 9634578 w 9749275"/>
              <a:gd name="connsiteY3" fmla="*/ 1099087 h 4432463"/>
              <a:gd name="connsiteX4" fmla="*/ 8998084 w 9749275"/>
              <a:gd name="connsiteY4" fmla="*/ 3821368 h 4432463"/>
              <a:gd name="connsiteX5" fmla="*/ 8288377 w 9749275"/>
              <a:gd name="connsiteY5" fmla="*/ 4432463 h 4432463"/>
              <a:gd name="connsiteX6" fmla="*/ 906690 w 9749275"/>
              <a:gd name="connsiteY6" fmla="*/ 4432463 h 4432463"/>
              <a:gd name="connsiteX7" fmla="*/ 196984 w 9749275"/>
              <a:gd name="connsiteY7" fmla="*/ 3866192 h 4432463"/>
              <a:gd name="connsiteX8" fmla="*/ 71478 w 9749275"/>
              <a:gd name="connsiteY8" fmla="*/ 1251486 h 4432463"/>
              <a:gd name="connsiteX0" fmla="*/ 38872 w 9895963"/>
              <a:gd name="connsiteY0" fmla="*/ 1242521 h 4432463"/>
              <a:gd name="connsiteX1" fmla="*/ 506531 w 9895963"/>
              <a:gd name="connsiteY1" fmla="*/ 165262 h 4432463"/>
              <a:gd name="connsiteX2" fmla="*/ 8121300 w 9895963"/>
              <a:gd name="connsiteY2" fmla="*/ 129403 h 4432463"/>
              <a:gd name="connsiteX3" fmla="*/ 9781266 w 9895963"/>
              <a:gd name="connsiteY3" fmla="*/ 1099087 h 4432463"/>
              <a:gd name="connsiteX4" fmla="*/ 9144772 w 9895963"/>
              <a:gd name="connsiteY4" fmla="*/ 3821368 h 4432463"/>
              <a:gd name="connsiteX5" fmla="*/ 8435065 w 9895963"/>
              <a:gd name="connsiteY5" fmla="*/ 4432463 h 4432463"/>
              <a:gd name="connsiteX6" fmla="*/ 1053378 w 9895963"/>
              <a:gd name="connsiteY6" fmla="*/ 4432463 h 4432463"/>
              <a:gd name="connsiteX7" fmla="*/ 343672 w 9895963"/>
              <a:gd name="connsiteY7" fmla="*/ 3866192 h 4432463"/>
              <a:gd name="connsiteX8" fmla="*/ 38872 w 9895963"/>
              <a:gd name="connsiteY8" fmla="*/ 1242521 h 4432463"/>
              <a:gd name="connsiteX0" fmla="*/ 470 w 9857561"/>
              <a:gd name="connsiteY0" fmla="*/ 1242521 h 4432463"/>
              <a:gd name="connsiteX1" fmla="*/ 468129 w 9857561"/>
              <a:gd name="connsiteY1" fmla="*/ 165262 h 4432463"/>
              <a:gd name="connsiteX2" fmla="*/ 8082898 w 9857561"/>
              <a:gd name="connsiteY2" fmla="*/ 129403 h 4432463"/>
              <a:gd name="connsiteX3" fmla="*/ 9742864 w 9857561"/>
              <a:gd name="connsiteY3" fmla="*/ 1099087 h 4432463"/>
              <a:gd name="connsiteX4" fmla="*/ 9106370 w 9857561"/>
              <a:gd name="connsiteY4" fmla="*/ 3821368 h 4432463"/>
              <a:gd name="connsiteX5" fmla="*/ 8396663 w 9857561"/>
              <a:gd name="connsiteY5" fmla="*/ 4432463 h 4432463"/>
              <a:gd name="connsiteX6" fmla="*/ 1014976 w 9857561"/>
              <a:gd name="connsiteY6" fmla="*/ 4432463 h 4432463"/>
              <a:gd name="connsiteX7" fmla="*/ 305270 w 9857561"/>
              <a:gd name="connsiteY7" fmla="*/ 3866192 h 4432463"/>
              <a:gd name="connsiteX8" fmla="*/ 470 w 9857561"/>
              <a:gd name="connsiteY8" fmla="*/ 1242521 h 4432463"/>
              <a:gd name="connsiteX0" fmla="*/ 38 w 9857129"/>
              <a:gd name="connsiteY0" fmla="*/ 1256854 h 4446796"/>
              <a:gd name="connsiteX1" fmla="*/ 1970676 w 9857129"/>
              <a:gd name="connsiteY1" fmla="*/ 159614 h 4446796"/>
              <a:gd name="connsiteX2" fmla="*/ 8082466 w 9857129"/>
              <a:gd name="connsiteY2" fmla="*/ 143736 h 4446796"/>
              <a:gd name="connsiteX3" fmla="*/ 9742432 w 9857129"/>
              <a:gd name="connsiteY3" fmla="*/ 1113420 h 4446796"/>
              <a:gd name="connsiteX4" fmla="*/ 9105938 w 9857129"/>
              <a:gd name="connsiteY4" fmla="*/ 3835701 h 4446796"/>
              <a:gd name="connsiteX5" fmla="*/ 8396231 w 9857129"/>
              <a:gd name="connsiteY5" fmla="*/ 4446796 h 4446796"/>
              <a:gd name="connsiteX6" fmla="*/ 1014544 w 9857129"/>
              <a:gd name="connsiteY6" fmla="*/ 4446796 h 4446796"/>
              <a:gd name="connsiteX7" fmla="*/ 304838 w 9857129"/>
              <a:gd name="connsiteY7" fmla="*/ 3880525 h 4446796"/>
              <a:gd name="connsiteX8" fmla="*/ 38 w 9857129"/>
              <a:gd name="connsiteY8" fmla="*/ 1256854 h 4446796"/>
              <a:gd name="connsiteX0" fmla="*/ 38 w 9857129"/>
              <a:gd name="connsiteY0" fmla="*/ 1113118 h 4303060"/>
              <a:gd name="connsiteX1" fmla="*/ 1970676 w 9857129"/>
              <a:gd name="connsiteY1" fmla="*/ 15878 h 4303060"/>
              <a:gd name="connsiteX2" fmla="*/ 8082466 w 9857129"/>
              <a:gd name="connsiteY2" fmla="*/ 0 h 4303060"/>
              <a:gd name="connsiteX3" fmla="*/ 9742432 w 9857129"/>
              <a:gd name="connsiteY3" fmla="*/ 969684 h 4303060"/>
              <a:gd name="connsiteX4" fmla="*/ 9105938 w 9857129"/>
              <a:gd name="connsiteY4" fmla="*/ 3691965 h 4303060"/>
              <a:gd name="connsiteX5" fmla="*/ 8396231 w 9857129"/>
              <a:gd name="connsiteY5" fmla="*/ 4303060 h 4303060"/>
              <a:gd name="connsiteX6" fmla="*/ 1014544 w 9857129"/>
              <a:gd name="connsiteY6" fmla="*/ 4303060 h 4303060"/>
              <a:gd name="connsiteX7" fmla="*/ 304838 w 9857129"/>
              <a:gd name="connsiteY7" fmla="*/ 3736789 h 4303060"/>
              <a:gd name="connsiteX8" fmla="*/ 38 w 9857129"/>
              <a:gd name="connsiteY8" fmla="*/ 1113118 h 4303060"/>
              <a:gd name="connsiteX0" fmla="*/ 45 w 9857136"/>
              <a:gd name="connsiteY0" fmla="*/ 1113118 h 4303060"/>
              <a:gd name="connsiteX1" fmla="*/ 1970683 w 9857136"/>
              <a:gd name="connsiteY1" fmla="*/ 15878 h 4303060"/>
              <a:gd name="connsiteX2" fmla="*/ 8082473 w 9857136"/>
              <a:gd name="connsiteY2" fmla="*/ 0 h 4303060"/>
              <a:gd name="connsiteX3" fmla="*/ 9742439 w 9857136"/>
              <a:gd name="connsiteY3" fmla="*/ 969684 h 4303060"/>
              <a:gd name="connsiteX4" fmla="*/ 9105945 w 9857136"/>
              <a:gd name="connsiteY4" fmla="*/ 3691965 h 4303060"/>
              <a:gd name="connsiteX5" fmla="*/ 8396238 w 9857136"/>
              <a:gd name="connsiteY5" fmla="*/ 4303060 h 4303060"/>
              <a:gd name="connsiteX6" fmla="*/ 1014551 w 9857136"/>
              <a:gd name="connsiteY6" fmla="*/ 4303060 h 4303060"/>
              <a:gd name="connsiteX7" fmla="*/ 304845 w 9857136"/>
              <a:gd name="connsiteY7" fmla="*/ 3736789 h 4303060"/>
              <a:gd name="connsiteX8" fmla="*/ 45 w 9857136"/>
              <a:gd name="connsiteY8" fmla="*/ 1113118 h 4303060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857134"/>
              <a:gd name="connsiteY0" fmla="*/ 1289625 h 4479567"/>
              <a:gd name="connsiteX1" fmla="*/ 2065274 w 9857134"/>
              <a:gd name="connsiteY1" fmla="*/ 12566 h 4479567"/>
              <a:gd name="connsiteX2" fmla="*/ 8082471 w 9857134"/>
              <a:gd name="connsiteY2" fmla="*/ 176507 h 4479567"/>
              <a:gd name="connsiteX3" fmla="*/ 9742437 w 9857134"/>
              <a:gd name="connsiteY3" fmla="*/ 1146191 h 4479567"/>
              <a:gd name="connsiteX4" fmla="*/ 9105943 w 9857134"/>
              <a:gd name="connsiteY4" fmla="*/ 3868472 h 4479567"/>
              <a:gd name="connsiteX5" fmla="*/ 8396236 w 9857134"/>
              <a:gd name="connsiteY5" fmla="*/ 4479567 h 4479567"/>
              <a:gd name="connsiteX6" fmla="*/ 1014549 w 9857134"/>
              <a:gd name="connsiteY6" fmla="*/ 4479567 h 4479567"/>
              <a:gd name="connsiteX7" fmla="*/ 304843 w 9857134"/>
              <a:gd name="connsiteY7" fmla="*/ 3913296 h 4479567"/>
              <a:gd name="connsiteX8" fmla="*/ 43 w 9857134"/>
              <a:gd name="connsiteY8" fmla="*/ 1289625 h 4479567"/>
              <a:gd name="connsiteX0" fmla="*/ 43 w 9524004"/>
              <a:gd name="connsiteY0" fmla="*/ 1289625 h 4479567"/>
              <a:gd name="connsiteX1" fmla="*/ 2065274 w 9524004"/>
              <a:gd name="connsiteY1" fmla="*/ 12566 h 4479567"/>
              <a:gd name="connsiteX2" fmla="*/ 8082471 w 9524004"/>
              <a:gd name="connsiteY2" fmla="*/ 176507 h 4479567"/>
              <a:gd name="connsiteX3" fmla="*/ 9048754 w 9524004"/>
              <a:gd name="connsiteY3" fmla="*/ 1276060 h 4479567"/>
              <a:gd name="connsiteX4" fmla="*/ 9105943 w 9524004"/>
              <a:gd name="connsiteY4" fmla="*/ 3868472 h 4479567"/>
              <a:gd name="connsiteX5" fmla="*/ 8396236 w 9524004"/>
              <a:gd name="connsiteY5" fmla="*/ 4479567 h 4479567"/>
              <a:gd name="connsiteX6" fmla="*/ 1014549 w 9524004"/>
              <a:gd name="connsiteY6" fmla="*/ 4479567 h 4479567"/>
              <a:gd name="connsiteX7" fmla="*/ 304843 w 9524004"/>
              <a:gd name="connsiteY7" fmla="*/ 3913296 h 4479567"/>
              <a:gd name="connsiteX8" fmla="*/ 43 w 9524004"/>
              <a:gd name="connsiteY8" fmla="*/ 1289625 h 4479567"/>
              <a:gd name="connsiteX0" fmla="*/ 43 w 9671683"/>
              <a:gd name="connsiteY0" fmla="*/ 1289625 h 4479567"/>
              <a:gd name="connsiteX1" fmla="*/ 2065274 w 9671683"/>
              <a:gd name="connsiteY1" fmla="*/ 12566 h 4479567"/>
              <a:gd name="connsiteX2" fmla="*/ 8082471 w 9671683"/>
              <a:gd name="connsiteY2" fmla="*/ 176507 h 4479567"/>
              <a:gd name="connsiteX3" fmla="*/ 9048754 w 9671683"/>
              <a:gd name="connsiteY3" fmla="*/ 1276060 h 4479567"/>
              <a:gd name="connsiteX4" fmla="*/ 9105943 w 9671683"/>
              <a:gd name="connsiteY4" fmla="*/ 3868472 h 4479567"/>
              <a:gd name="connsiteX5" fmla="*/ 8396236 w 9671683"/>
              <a:gd name="connsiteY5" fmla="*/ 4479567 h 4479567"/>
              <a:gd name="connsiteX6" fmla="*/ 1014549 w 9671683"/>
              <a:gd name="connsiteY6" fmla="*/ 4479567 h 4479567"/>
              <a:gd name="connsiteX7" fmla="*/ 304843 w 9671683"/>
              <a:gd name="connsiteY7" fmla="*/ 3913296 h 4479567"/>
              <a:gd name="connsiteX8" fmla="*/ 43 w 9671683"/>
              <a:gd name="connsiteY8" fmla="*/ 1289625 h 4479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71683" h="4479567">
                <a:moveTo>
                  <a:pt x="43" y="1289625"/>
                </a:moveTo>
                <a:cubicBezTo>
                  <a:pt x="-8922" y="644132"/>
                  <a:pt x="1401851" y="-106550"/>
                  <a:pt x="2065274" y="12566"/>
                </a:cubicBezTo>
                <a:cubicBezTo>
                  <a:pt x="3247902" y="272332"/>
                  <a:pt x="5506296" y="-33282"/>
                  <a:pt x="8082471" y="176507"/>
                </a:cubicBezTo>
                <a:cubicBezTo>
                  <a:pt x="9257501" y="546135"/>
                  <a:pt x="8770848" y="307837"/>
                  <a:pt x="9048754" y="1276060"/>
                </a:cubicBezTo>
                <a:cubicBezTo>
                  <a:pt x="9744498" y="2112858"/>
                  <a:pt x="9981496" y="2928174"/>
                  <a:pt x="9105943" y="3868472"/>
                </a:cubicBezTo>
                <a:cubicBezTo>
                  <a:pt x="9105943" y="4002977"/>
                  <a:pt x="8530741" y="4479567"/>
                  <a:pt x="8396236" y="4479567"/>
                </a:cubicBezTo>
                <a:lnTo>
                  <a:pt x="1014549" y="4479567"/>
                </a:lnTo>
                <a:cubicBezTo>
                  <a:pt x="880044" y="4479567"/>
                  <a:pt x="582748" y="4289848"/>
                  <a:pt x="304843" y="3913296"/>
                </a:cubicBezTo>
                <a:cubicBezTo>
                  <a:pt x="107620" y="2934151"/>
                  <a:pt x="89690" y="2376347"/>
                  <a:pt x="43" y="1289625"/>
                </a:cubicBezTo>
                <a:close/>
              </a:path>
            </a:pathLst>
          </a:cu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5F29F431-04A0-4AA7-8E98-35B7BE9B00FB}"/>
              </a:ext>
            </a:extLst>
          </p:cNvPr>
          <p:cNvSpPr/>
          <p:nvPr/>
        </p:nvSpPr>
        <p:spPr>
          <a:xfrm>
            <a:off x="3352210" y="2038766"/>
            <a:ext cx="5486400" cy="2631143"/>
          </a:xfrm>
          <a:prstGeom prst="roundRect">
            <a:avLst>
              <a:gd name="adj" fmla="val 3208"/>
            </a:avLst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3B6DF58-BBED-4DA1-B875-05B4C99CE7FF}"/>
              </a:ext>
            </a:extLst>
          </p:cNvPr>
          <p:cNvSpPr/>
          <p:nvPr/>
        </p:nvSpPr>
        <p:spPr>
          <a:xfrm>
            <a:off x="3135642" y="4711235"/>
            <a:ext cx="5919537" cy="181898"/>
          </a:xfrm>
          <a:custGeom>
            <a:avLst/>
            <a:gdLst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51745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0 w 5919537"/>
              <a:gd name="connsiteY7" fmla="*/ 258717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51075 w 5919537"/>
              <a:gd name="connsiteY7" fmla="*/ 179204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919537 w 5919537"/>
              <a:gd name="connsiteY4" fmla="*/ 258717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867792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90323 w 5919537"/>
              <a:gd name="connsiteY4" fmla="*/ 229503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  <a:gd name="connsiteX0" fmla="*/ 0 w 5919537"/>
              <a:gd name="connsiteY0" fmla="*/ 51745 h 310462"/>
              <a:gd name="connsiteX1" fmla="*/ 51745 w 5919537"/>
              <a:gd name="connsiteY1" fmla="*/ 0 h 310462"/>
              <a:gd name="connsiteX2" fmla="*/ 5867792 w 5919537"/>
              <a:gd name="connsiteY2" fmla="*/ 0 h 310462"/>
              <a:gd name="connsiteX3" fmla="*/ 5919537 w 5919537"/>
              <a:gd name="connsiteY3" fmla="*/ 51745 h 310462"/>
              <a:gd name="connsiteX4" fmla="*/ 5831895 w 5919537"/>
              <a:gd name="connsiteY4" fmla="*/ 200289 h 310462"/>
              <a:gd name="connsiteX5" fmla="*/ 5765543 w 5919537"/>
              <a:gd name="connsiteY5" fmla="*/ 310462 h 310462"/>
              <a:gd name="connsiteX6" fmla="*/ 226673 w 5919537"/>
              <a:gd name="connsiteY6" fmla="*/ 310462 h 310462"/>
              <a:gd name="connsiteX7" fmla="*/ 111318 w 5919537"/>
              <a:gd name="connsiteY7" fmla="*/ 226912 h 310462"/>
              <a:gd name="connsiteX8" fmla="*/ 0 w 5919537"/>
              <a:gd name="connsiteY8" fmla="*/ 51745 h 31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9537" h="310462">
                <a:moveTo>
                  <a:pt x="0" y="51745"/>
                </a:moveTo>
                <a:cubicBezTo>
                  <a:pt x="0" y="23167"/>
                  <a:pt x="23167" y="0"/>
                  <a:pt x="51745" y="0"/>
                </a:cubicBezTo>
                <a:lnTo>
                  <a:pt x="5867792" y="0"/>
                </a:lnTo>
                <a:cubicBezTo>
                  <a:pt x="5896370" y="0"/>
                  <a:pt x="5919537" y="23167"/>
                  <a:pt x="5919537" y="51745"/>
                </a:cubicBezTo>
                <a:lnTo>
                  <a:pt x="5831895" y="200289"/>
                </a:lnTo>
                <a:cubicBezTo>
                  <a:pt x="5831895" y="228867"/>
                  <a:pt x="5794121" y="310462"/>
                  <a:pt x="5765543" y="310462"/>
                </a:cubicBezTo>
                <a:lnTo>
                  <a:pt x="226673" y="310462"/>
                </a:lnTo>
                <a:cubicBezTo>
                  <a:pt x="198095" y="310462"/>
                  <a:pt x="111318" y="255490"/>
                  <a:pt x="111318" y="226912"/>
                </a:cubicBezTo>
                <a:lnTo>
                  <a:pt x="0" y="51745"/>
                </a:lnTo>
                <a:close/>
              </a:path>
            </a:pathLst>
          </a:custGeom>
          <a:solidFill>
            <a:srgbClr val="F4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BF0C335D-DD30-4A4B-9030-77CFC1E5BA8E}"/>
              </a:ext>
            </a:extLst>
          </p:cNvPr>
          <p:cNvSpPr/>
          <p:nvPr/>
        </p:nvSpPr>
        <p:spPr>
          <a:xfrm>
            <a:off x="5457172" y="4711235"/>
            <a:ext cx="1277655" cy="83286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23230A3F-5634-43C6-A4A6-4D9D0B48D6C8}"/>
              </a:ext>
            </a:extLst>
          </p:cNvPr>
          <p:cNvGrpSpPr/>
          <p:nvPr/>
        </p:nvGrpSpPr>
        <p:grpSpPr>
          <a:xfrm>
            <a:off x="9465112" y="2674256"/>
            <a:ext cx="1104561" cy="2631143"/>
            <a:chOff x="9473922" y="1174377"/>
            <a:chExt cx="1738645" cy="3862507"/>
          </a:xfrm>
        </p:grpSpPr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ED5B1DF4-3B3A-4F31-B6AC-1F2FA9AE23E5}"/>
                </a:ext>
              </a:extLst>
            </p:cNvPr>
            <p:cNvGrpSpPr/>
            <p:nvPr/>
          </p:nvGrpSpPr>
          <p:grpSpPr>
            <a:xfrm>
              <a:off x="9473922" y="1464361"/>
              <a:ext cx="1121963" cy="3345203"/>
              <a:chOff x="9632414" y="1468460"/>
              <a:chExt cx="1121963" cy="3345203"/>
            </a:xfrm>
          </p:grpSpPr>
          <p:sp>
            <p:nvSpPr>
              <p:cNvPr id="12" name="Hình Bầu dục 11">
                <a:extLst>
                  <a:ext uri="{FF2B5EF4-FFF2-40B4-BE49-F238E27FC236}">
                    <a16:creationId xmlns:a16="http://schemas.microsoft.com/office/drawing/2014/main" id="{6BC76ACA-0566-46E8-A94A-402BABE2ECE2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Cung 10">
                <a:extLst>
                  <a:ext uri="{FF2B5EF4-FFF2-40B4-BE49-F238E27FC236}">
                    <a16:creationId xmlns:a16="http://schemas.microsoft.com/office/drawing/2014/main" id="{3AA22062-0A35-48FE-859D-DC92B29AAB13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Hình Bầu dục 11">
                <a:extLst>
                  <a:ext uri="{FF2B5EF4-FFF2-40B4-BE49-F238E27FC236}">
                    <a16:creationId xmlns:a16="http://schemas.microsoft.com/office/drawing/2014/main" id="{E4807BD7-AA4D-4DDF-B1E3-C61CC6BF13AC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Hình Bầu dục 11">
                <a:extLst>
                  <a:ext uri="{FF2B5EF4-FFF2-40B4-BE49-F238E27FC236}">
                    <a16:creationId xmlns:a16="http://schemas.microsoft.com/office/drawing/2014/main" id="{4F99EBF3-6CDB-49B9-AE04-D4B6F1D3E60B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ình Bầu dục 11">
                <a:extLst>
                  <a:ext uri="{FF2B5EF4-FFF2-40B4-BE49-F238E27FC236}">
                    <a16:creationId xmlns:a16="http://schemas.microsoft.com/office/drawing/2014/main" id="{E12842C5-AF3E-4EF5-A05E-A6303F776C1E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" name="Hình Bầu dục 11">
                <a:extLst>
                  <a:ext uri="{FF2B5EF4-FFF2-40B4-BE49-F238E27FC236}">
                    <a16:creationId xmlns:a16="http://schemas.microsoft.com/office/drawing/2014/main" id="{98AF536F-9CDF-4894-8C73-B31404B38674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D8020C0E-7055-473D-9C39-E2377251107C}"/>
                </a:ext>
              </a:extLst>
            </p:cNvPr>
            <p:cNvGrpSpPr/>
            <p:nvPr/>
          </p:nvGrpSpPr>
          <p:grpSpPr>
            <a:xfrm flipH="1">
              <a:off x="10013716" y="1174377"/>
              <a:ext cx="1198851" cy="3862507"/>
              <a:chOff x="9632414" y="1468460"/>
              <a:chExt cx="1121963" cy="3345203"/>
            </a:xfrm>
          </p:grpSpPr>
          <p:sp>
            <p:nvSpPr>
              <p:cNvPr id="19" name="Hình Bầu dục 11">
                <a:extLst>
                  <a:ext uri="{FF2B5EF4-FFF2-40B4-BE49-F238E27FC236}">
                    <a16:creationId xmlns:a16="http://schemas.microsoft.com/office/drawing/2014/main" id="{3B5765F6-ED4E-4CE3-80D8-428A45638DFB}"/>
                  </a:ext>
                </a:extLst>
              </p:cNvPr>
              <p:cNvSpPr/>
              <p:nvPr/>
            </p:nvSpPr>
            <p:spPr>
              <a:xfrm rot="20713219">
                <a:off x="9827794" y="1468460"/>
                <a:ext cx="459242" cy="1002451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B8767021-6603-45B1-AB33-59D11BCB9434}"/>
                  </a:ext>
                </a:extLst>
              </p:cNvPr>
              <p:cNvSpPr/>
              <p:nvPr/>
            </p:nvSpPr>
            <p:spPr>
              <a:xfrm>
                <a:off x="9899676" y="1881051"/>
                <a:ext cx="315478" cy="2932612"/>
              </a:xfrm>
              <a:prstGeom prst="arc">
                <a:avLst>
                  <a:gd name="adj1" fmla="val 16364289"/>
                  <a:gd name="adj2" fmla="val 0"/>
                </a:avLst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ình Bầu dục 11">
                <a:extLst>
                  <a:ext uri="{FF2B5EF4-FFF2-40B4-BE49-F238E27FC236}">
                    <a16:creationId xmlns:a16="http://schemas.microsoft.com/office/drawing/2014/main" id="{8DF72600-D12A-4FD0-BA35-B36377DF5D4B}"/>
                  </a:ext>
                </a:extLst>
              </p:cNvPr>
              <p:cNvSpPr/>
              <p:nvPr/>
            </p:nvSpPr>
            <p:spPr>
              <a:xfrm rot="2787974">
                <a:off x="10287209" y="2204984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Hình Bầu dục 11">
                <a:extLst>
                  <a:ext uri="{FF2B5EF4-FFF2-40B4-BE49-F238E27FC236}">
                    <a16:creationId xmlns:a16="http://schemas.microsoft.com/office/drawing/2014/main" id="{13977A99-787F-4369-8A62-C933E3C05F10}"/>
                  </a:ext>
                </a:extLst>
              </p:cNvPr>
              <p:cNvSpPr/>
              <p:nvPr/>
            </p:nvSpPr>
            <p:spPr>
              <a:xfrm rot="18570184">
                <a:off x="9780389" y="2227702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Hình Bầu dục 11">
                <a:extLst>
                  <a:ext uri="{FF2B5EF4-FFF2-40B4-BE49-F238E27FC236}">
                    <a16:creationId xmlns:a16="http://schemas.microsoft.com/office/drawing/2014/main" id="{9702CBA6-5189-4E82-A827-E510CC089D8D}"/>
                  </a:ext>
                </a:extLst>
              </p:cNvPr>
              <p:cNvSpPr/>
              <p:nvPr/>
            </p:nvSpPr>
            <p:spPr>
              <a:xfrm rot="2787974">
                <a:off x="10287210" y="2656383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Hình Bầu dục 11">
                <a:extLst>
                  <a:ext uri="{FF2B5EF4-FFF2-40B4-BE49-F238E27FC236}">
                    <a16:creationId xmlns:a16="http://schemas.microsoft.com/office/drawing/2014/main" id="{25F0D608-C968-4B5C-A2C6-B0D26124B9E5}"/>
                  </a:ext>
                </a:extLst>
              </p:cNvPr>
              <p:cNvSpPr/>
              <p:nvPr/>
            </p:nvSpPr>
            <p:spPr>
              <a:xfrm rot="18699936">
                <a:off x="9837374" y="2679895"/>
                <a:ext cx="319192" cy="615142"/>
              </a:xfrm>
              <a:custGeom>
                <a:avLst/>
                <a:gdLst>
                  <a:gd name="connsiteX0" fmla="*/ 0 w 525712"/>
                  <a:gd name="connsiteY0" fmla="*/ 391190 h 782379"/>
                  <a:gd name="connsiteX1" fmla="*/ 262856 w 525712"/>
                  <a:gd name="connsiteY1" fmla="*/ 0 h 782379"/>
                  <a:gd name="connsiteX2" fmla="*/ 525712 w 525712"/>
                  <a:gd name="connsiteY2" fmla="*/ 391190 h 782379"/>
                  <a:gd name="connsiteX3" fmla="*/ 262856 w 525712"/>
                  <a:gd name="connsiteY3" fmla="*/ 782380 h 782379"/>
                  <a:gd name="connsiteX4" fmla="*/ 0 w 525712"/>
                  <a:gd name="connsiteY4" fmla="*/ 391190 h 782379"/>
                  <a:gd name="connsiteX0" fmla="*/ 2 w 525714"/>
                  <a:gd name="connsiteY0" fmla="*/ 532142 h 923332"/>
                  <a:gd name="connsiteX1" fmla="*/ 266272 w 525714"/>
                  <a:gd name="connsiteY1" fmla="*/ 0 h 923332"/>
                  <a:gd name="connsiteX2" fmla="*/ 525714 w 525714"/>
                  <a:gd name="connsiteY2" fmla="*/ 532142 h 923332"/>
                  <a:gd name="connsiteX3" fmla="*/ 262858 w 525714"/>
                  <a:gd name="connsiteY3" fmla="*/ 923332 h 923332"/>
                  <a:gd name="connsiteX4" fmla="*/ 2 w 525714"/>
                  <a:gd name="connsiteY4" fmla="*/ 532142 h 923332"/>
                  <a:gd name="connsiteX0" fmla="*/ 21 w 525733"/>
                  <a:gd name="connsiteY0" fmla="*/ 532142 h 1002448"/>
                  <a:gd name="connsiteX1" fmla="*/ 266291 w 525733"/>
                  <a:gd name="connsiteY1" fmla="*/ 0 h 1002448"/>
                  <a:gd name="connsiteX2" fmla="*/ 525733 w 525733"/>
                  <a:gd name="connsiteY2" fmla="*/ 532142 h 1002448"/>
                  <a:gd name="connsiteX3" fmla="*/ 255514 w 525733"/>
                  <a:gd name="connsiteY3" fmla="*/ 1002448 h 1002448"/>
                  <a:gd name="connsiteX4" fmla="*/ 21 w 525733"/>
                  <a:gd name="connsiteY4" fmla="*/ 532142 h 1002448"/>
                  <a:gd name="connsiteX0" fmla="*/ 14 w 476520"/>
                  <a:gd name="connsiteY0" fmla="*/ 532145 h 1002455"/>
                  <a:gd name="connsiteX1" fmla="*/ 266284 w 476520"/>
                  <a:gd name="connsiteY1" fmla="*/ 3 h 1002455"/>
                  <a:gd name="connsiteX2" fmla="*/ 476520 w 476520"/>
                  <a:gd name="connsiteY2" fmla="*/ 539428 h 1002455"/>
                  <a:gd name="connsiteX3" fmla="*/ 255507 w 476520"/>
                  <a:gd name="connsiteY3" fmla="*/ 1002451 h 1002455"/>
                  <a:gd name="connsiteX4" fmla="*/ 14 w 476520"/>
                  <a:gd name="connsiteY4" fmla="*/ 532145 h 1002455"/>
                  <a:gd name="connsiteX0" fmla="*/ 15 w 459242"/>
                  <a:gd name="connsiteY0" fmla="*/ 543459 h 1002451"/>
                  <a:gd name="connsiteX1" fmla="*/ 249006 w 459242"/>
                  <a:gd name="connsiteY1" fmla="*/ 2 h 1002451"/>
                  <a:gd name="connsiteX2" fmla="*/ 459242 w 459242"/>
                  <a:gd name="connsiteY2" fmla="*/ 539427 h 1002451"/>
                  <a:gd name="connsiteX3" fmla="*/ 238229 w 459242"/>
                  <a:gd name="connsiteY3" fmla="*/ 1002450 h 1002451"/>
                  <a:gd name="connsiteX4" fmla="*/ 15 w 459242"/>
                  <a:gd name="connsiteY4" fmla="*/ 543459 h 100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242" h="1002451">
                    <a:moveTo>
                      <a:pt x="15" y="543459"/>
                    </a:moveTo>
                    <a:cubicBezTo>
                      <a:pt x="1811" y="376384"/>
                      <a:pt x="172468" y="674"/>
                      <a:pt x="249006" y="2"/>
                    </a:cubicBezTo>
                    <a:cubicBezTo>
                      <a:pt x="325544" y="-670"/>
                      <a:pt x="459242" y="323379"/>
                      <a:pt x="459242" y="539427"/>
                    </a:cubicBezTo>
                    <a:cubicBezTo>
                      <a:pt x="459242" y="755475"/>
                      <a:pt x="314767" y="1001778"/>
                      <a:pt x="238229" y="1002450"/>
                    </a:cubicBezTo>
                    <a:cubicBezTo>
                      <a:pt x="161691" y="1003122"/>
                      <a:pt x="-1781" y="710534"/>
                      <a:pt x="15" y="54345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" name="Lưu đồ: Thao tác Thủ công 9">
              <a:extLst>
                <a:ext uri="{FF2B5EF4-FFF2-40B4-BE49-F238E27FC236}">
                  <a16:creationId xmlns:a16="http://schemas.microsoft.com/office/drawing/2014/main" id="{B2453782-F624-4397-AE78-FBC06D4CE9A7}"/>
                </a:ext>
              </a:extLst>
            </p:cNvPr>
            <p:cNvSpPr/>
            <p:nvPr/>
          </p:nvSpPr>
          <p:spPr>
            <a:xfrm>
              <a:off x="9547986" y="3352800"/>
              <a:ext cx="1459832" cy="1066800"/>
            </a:xfrm>
            <a:prstGeom prst="flowChartManualOperation">
              <a:avLst/>
            </a:prstGeom>
            <a:solidFill>
              <a:srgbClr val="F6D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0EE25E35-7BD0-4F81-B4FF-23286B346C0D}"/>
              </a:ext>
            </a:extLst>
          </p:cNvPr>
          <p:cNvGrpSpPr/>
          <p:nvPr/>
        </p:nvGrpSpPr>
        <p:grpSpPr>
          <a:xfrm>
            <a:off x="952551" y="1615872"/>
            <a:ext cx="2103666" cy="3280322"/>
            <a:chOff x="952551" y="1131050"/>
            <a:chExt cx="2103666" cy="3280322"/>
          </a:xfrm>
          <a:solidFill>
            <a:srgbClr val="FE9B95"/>
          </a:solidFill>
        </p:grpSpPr>
        <p:grpSp>
          <p:nvGrpSpPr>
            <p:cNvPr id="32" name="Nhóm 31">
              <a:extLst>
                <a:ext uri="{FF2B5EF4-FFF2-40B4-BE49-F238E27FC236}">
                  <a16:creationId xmlns:a16="http://schemas.microsoft.com/office/drawing/2014/main" id="{13627B6A-8406-435F-AB62-2F311F596A3D}"/>
                </a:ext>
              </a:extLst>
            </p:cNvPr>
            <p:cNvGrpSpPr/>
            <p:nvPr/>
          </p:nvGrpSpPr>
          <p:grpSpPr>
            <a:xfrm>
              <a:off x="952551" y="1131050"/>
              <a:ext cx="1877692" cy="3280322"/>
              <a:chOff x="1274408" y="124284"/>
              <a:chExt cx="2479167" cy="4284729"/>
            </a:xfrm>
            <a:grpFill/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BA4EE0C3-8EF7-4DBA-B727-EA85941FF574}"/>
                  </a:ext>
                </a:extLst>
              </p:cNvPr>
              <p:cNvSpPr/>
              <p:nvPr/>
            </p:nvSpPr>
            <p:spPr>
              <a:xfrm>
                <a:off x="1274408" y="4227115"/>
                <a:ext cx="1620618" cy="18189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0946BD70-1D87-4F97-B164-04132BCAE5A7}"/>
                  </a:ext>
                </a:extLst>
              </p:cNvPr>
              <p:cNvSpPr/>
              <p:nvPr/>
            </p:nvSpPr>
            <p:spPr>
              <a:xfrm rot="4828103">
                <a:off x="947605" y="3294448"/>
                <a:ext cx="1969080" cy="11707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66EF009A-62FC-403E-B169-03077867812E}"/>
                  </a:ext>
                </a:extLst>
              </p:cNvPr>
              <p:cNvSpPr/>
              <p:nvPr/>
            </p:nvSpPr>
            <p:spPr>
              <a:xfrm>
                <a:off x="1586422" y="2174002"/>
                <a:ext cx="346652" cy="3512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: Góc Tròn 28">
                <a:extLst>
                  <a:ext uri="{FF2B5EF4-FFF2-40B4-BE49-F238E27FC236}">
                    <a16:creationId xmlns:a16="http://schemas.microsoft.com/office/drawing/2014/main" id="{B306144E-D379-4C02-B961-9B2E9CD9A0CF}"/>
                  </a:ext>
                </a:extLst>
              </p:cNvPr>
              <p:cNvSpPr/>
              <p:nvPr/>
            </p:nvSpPr>
            <p:spPr>
              <a:xfrm rot="7195089">
                <a:off x="1275118" y="1404029"/>
                <a:ext cx="1927013" cy="1361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Lưu đồ: Trễ 29">
                <a:extLst>
                  <a:ext uri="{FF2B5EF4-FFF2-40B4-BE49-F238E27FC236}">
                    <a16:creationId xmlns:a16="http://schemas.microsoft.com/office/drawing/2014/main" id="{14C68599-4F83-4F03-8A11-F4EEF7B1CB4F}"/>
                  </a:ext>
                </a:extLst>
              </p:cNvPr>
              <p:cNvSpPr/>
              <p:nvPr/>
            </p:nvSpPr>
            <p:spPr>
              <a:xfrm rot="12414957">
                <a:off x="2630344" y="408739"/>
                <a:ext cx="320842" cy="27634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1" name="Lưu đồ: Trễ 30">
                <a:extLst>
                  <a:ext uri="{FF2B5EF4-FFF2-40B4-BE49-F238E27FC236}">
                    <a16:creationId xmlns:a16="http://schemas.microsoft.com/office/drawing/2014/main" id="{7570941F-C25D-4C3C-B66D-D0ABBB490823}"/>
                  </a:ext>
                </a:extLst>
              </p:cNvPr>
              <p:cNvSpPr/>
              <p:nvPr/>
            </p:nvSpPr>
            <p:spPr>
              <a:xfrm rot="12602749">
                <a:off x="2800974" y="124284"/>
                <a:ext cx="952601" cy="1322045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3" name="Lưu đồ: Trễ 32">
              <a:extLst>
                <a:ext uri="{FF2B5EF4-FFF2-40B4-BE49-F238E27FC236}">
                  <a16:creationId xmlns:a16="http://schemas.microsoft.com/office/drawing/2014/main" id="{95DECD57-07B1-4F9D-B498-8866772E0EDB}"/>
                </a:ext>
              </a:extLst>
            </p:cNvPr>
            <p:cNvSpPr/>
            <p:nvPr/>
          </p:nvSpPr>
          <p:spPr>
            <a:xfrm rot="1775786">
              <a:off x="2756845" y="1660020"/>
              <a:ext cx="299372" cy="469179"/>
            </a:xfrm>
            <a:prstGeom prst="flowChartDelay">
              <a:avLst/>
            </a:prstGeom>
            <a:solidFill>
              <a:srgbClr val="FC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27A80872-7F7F-48CA-987D-0519F28BA6D5}"/>
              </a:ext>
            </a:extLst>
          </p:cNvPr>
          <p:cNvSpPr/>
          <p:nvPr/>
        </p:nvSpPr>
        <p:spPr>
          <a:xfrm>
            <a:off x="2518264" y="1863777"/>
            <a:ext cx="2694059" cy="3021127"/>
          </a:xfrm>
          <a:custGeom>
            <a:avLst/>
            <a:gdLst>
              <a:gd name="connsiteX0" fmla="*/ 0 w 2694059"/>
              <a:gd name="connsiteY0" fmla="*/ 0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0 w 2694059"/>
              <a:gd name="connsiteY4" fmla="*/ 0 h 3019743"/>
              <a:gd name="connsiteX0" fmla="*/ 133165 w 2694059"/>
              <a:gd name="connsiteY0" fmla="*/ 736846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33165 w 2694059"/>
              <a:gd name="connsiteY4" fmla="*/ 736846 h 3019743"/>
              <a:gd name="connsiteX0" fmla="*/ 17755 w 2694059"/>
              <a:gd name="connsiteY0" fmla="*/ 843378 h 3019743"/>
              <a:gd name="connsiteX1" fmla="*/ 2694059 w 2694059"/>
              <a:gd name="connsiteY1" fmla="*/ 0 h 3019743"/>
              <a:gd name="connsiteX2" fmla="*/ 2694059 w 2694059"/>
              <a:gd name="connsiteY2" fmla="*/ 3019743 h 3019743"/>
              <a:gd name="connsiteX3" fmla="*/ 0 w 2694059"/>
              <a:gd name="connsiteY3" fmla="*/ 3019743 h 3019743"/>
              <a:gd name="connsiteX4" fmla="*/ 17755 w 2694059"/>
              <a:gd name="connsiteY4" fmla="*/ 843378 h 3019743"/>
              <a:gd name="connsiteX0" fmla="*/ 17755 w 2694059"/>
              <a:gd name="connsiteY0" fmla="*/ 825623 h 3001988"/>
              <a:gd name="connsiteX1" fmla="*/ 510152 w 2694059"/>
              <a:gd name="connsiteY1" fmla="*/ 0 h 3001988"/>
              <a:gd name="connsiteX2" fmla="*/ 2694059 w 2694059"/>
              <a:gd name="connsiteY2" fmla="*/ 3001988 h 3001988"/>
              <a:gd name="connsiteX3" fmla="*/ 0 w 2694059"/>
              <a:gd name="connsiteY3" fmla="*/ 3001988 h 3001988"/>
              <a:gd name="connsiteX4" fmla="*/ 17755 w 2694059"/>
              <a:gd name="connsiteY4" fmla="*/ 825623 h 300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059" h="3001988">
                <a:moveTo>
                  <a:pt x="17755" y="825623"/>
                </a:moveTo>
                <a:lnTo>
                  <a:pt x="510152" y="0"/>
                </a:lnTo>
                <a:lnTo>
                  <a:pt x="2694059" y="3001988"/>
                </a:lnTo>
                <a:lnTo>
                  <a:pt x="0" y="3001988"/>
                </a:lnTo>
                <a:lnTo>
                  <a:pt x="17755" y="825623"/>
                </a:lnTo>
                <a:close/>
              </a:path>
            </a:pathLst>
          </a:custGeom>
          <a:solidFill>
            <a:srgbClr val="E8EFE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22EFE3F2-2BA0-440E-AA9D-525C2107DF44}"/>
              </a:ext>
            </a:extLst>
          </p:cNvPr>
          <p:cNvSpPr/>
          <p:nvPr/>
        </p:nvSpPr>
        <p:spPr>
          <a:xfrm>
            <a:off x="1956391" y="5654226"/>
            <a:ext cx="9069572" cy="17878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C8E5E1E4-1D54-4911-BD93-518AD605867B}"/>
              </a:ext>
            </a:extLst>
          </p:cNvPr>
          <p:cNvGrpSpPr/>
          <p:nvPr/>
        </p:nvGrpSpPr>
        <p:grpSpPr>
          <a:xfrm>
            <a:off x="5238686" y="2585173"/>
            <a:ext cx="1693056" cy="1365627"/>
            <a:chOff x="5238686" y="2585173"/>
            <a:chExt cx="1693056" cy="1365627"/>
          </a:xfrm>
        </p:grpSpPr>
        <p:sp>
          <p:nvSpPr>
            <p:cNvPr id="5" name="Hình Bầu dục 4">
              <a:extLst>
                <a:ext uri="{FF2B5EF4-FFF2-40B4-BE49-F238E27FC236}">
                  <a16:creationId xmlns:a16="http://schemas.microsoft.com/office/drawing/2014/main" id="{1CD3F079-6D87-4866-BB57-77957BCFD265}"/>
                </a:ext>
              </a:extLst>
            </p:cNvPr>
            <p:cNvSpPr/>
            <p:nvPr/>
          </p:nvSpPr>
          <p:spPr>
            <a:xfrm>
              <a:off x="5635080" y="2585173"/>
              <a:ext cx="938618" cy="933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C041E1A9-9885-420B-B72E-25AEED6273A6}"/>
                </a:ext>
              </a:extLst>
            </p:cNvPr>
            <p:cNvSpPr txBox="1"/>
            <p:nvPr/>
          </p:nvSpPr>
          <p:spPr>
            <a:xfrm>
              <a:off x="5238686" y="3581468"/>
              <a:ext cx="169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</a:rPr>
                <a:t>NHÓM 1</a:t>
              </a:r>
              <a:endParaRPr lang="vi-VN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D1DAEE76-6924-4FAF-ADFE-296961B2D66B}"/>
              </a:ext>
            </a:extLst>
          </p:cNvPr>
          <p:cNvSpPr/>
          <p:nvPr/>
        </p:nvSpPr>
        <p:spPr>
          <a:xfrm>
            <a:off x="2070418" y="4878748"/>
            <a:ext cx="7974106" cy="977153"/>
          </a:xfrm>
          <a:prstGeom prst="roundRect">
            <a:avLst>
              <a:gd name="adj" fmla="val 29817"/>
            </a:avLst>
          </a:prstGeom>
          <a:solidFill>
            <a:srgbClr val="2CB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D51269D7-40CD-4B61-84E0-482DA50F80FD}"/>
              </a:ext>
            </a:extLst>
          </p:cNvPr>
          <p:cNvSpPr/>
          <p:nvPr/>
        </p:nvSpPr>
        <p:spPr>
          <a:xfrm>
            <a:off x="810126" y="4893133"/>
            <a:ext cx="10446579" cy="277906"/>
          </a:xfrm>
          <a:prstGeom prst="roundRect">
            <a:avLst>
              <a:gd name="adj" fmla="val 38029"/>
            </a:avLst>
          </a:prstGeom>
          <a:solidFill>
            <a:srgbClr val="F6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6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3BC17A59-798B-473E-1AA2-D92820D37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5651711" y="2607713"/>
            <a:ext cx="892207" cy="889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25BBFB2C-1877-4E39-9418-C85306CC9330}"/>
              </a:ext>
            </a:extLst>
          </p:cNvPr>
          <p:cNvSpPr/>
          <p:nvPr/>
        </p:nvSpPr>
        <p:spPr>
          <a:xfrm>
            <a:off x="5046941" y="127614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9" y="346957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DE5DCE9F-73D6-4D48-952F-517894D2D7E1}"/>
              </a:ext>
            </a:extLst>
          </p:cNvPr>
          <p:cNvGrpSpPr/>
          <p:nvPr/>
        </p:nvGrpSpPr>
        <p:grpSpPr>
          <a:xfrm>
            <a:off x="813916" y="8148412"/>
            <a:ext cx="3261545" cy="1175657"/>
            <a:chOff x="813916" y="3567164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04FE9CF1-841F-45C7-93B1-4DA3D6281DDD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9C7F1348-03C1-407B-A9B8-4F8A5F9B4144}"/>
                </a:ext>
              </a:extLst>
            </p:cNvPr>
            <p:cNvSpPr/>
            <p:nvPr/>
          </p:nvSpPr>
          <p:spPr>
            <a:xfrm>
              <a:off x="1076351" y="3730425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434F6107-182C-438B-A357-F6AF99F13696}"/>
                </a:ext>
              </a:extLst>
            </p:cNvPr>
            <p:cNvSpPr txBox="1"/>
            <p:nvPr/>
          </p:nvSpPr>
          <p:spPr>
            <a:xfrm>
              <a:off x="2040991" y="3910795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ABCBDA4-19EF-4539-BF98-0C252575E9E5}"/>
              </a:ext>
            </a:extLst>
          </p:cNvPr>
          <p:cNvGrpSpPr/>
          <p:nvPr/>
        </p:nvGrpSpPr>
        <p:grpSpPr>
          <a:xfrm>
            <a:off x="6397451" y="15651649"/>
            <a:ext cx="3261545" cy="1175657"/>
            <a:chOff x="6397451" y="5076001"/>
            <a:chExt cx="3261545" cy="1175657"/>
          </a:xfrm>
        </p:grpSpPr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FD8C9283-7B06-43F0-9442-7E569E449C2A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72A73C95-0275-4D6E-BA6F-2846CCBE4039}"/>
                </a:ext>
              </a:extLst>
            </p:cNvPr>
            <p:cNvSpPr/>
            <p:nvPr/>
          </p:nvSpPr>
          <p:spPr>
            <a:xfrm>
              <a:off x="6614058" y="5242082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C296880B-DFF0-4DB7-92DA-9BBB9E12C9BD}"/>
                </a:ext>
              </a:extLst>
            </p:cNvPr>
            <p:cNvSpPr txBox="1"/>
            <p:nvPr/>
          </p:nvSpPr>
          <p:spPr>
            <a:xfrm>
              <a:off x="7602819" y="545152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DDCE527F-94BC-4B8C-8597-F47E5CA96A1F}"/>
              </a:ext>
            </a:extLst>
          </p:cNvPr>
          <p:cNvGrpSpPr/>
          <p:nvPr/>
        </p:nvGrpSpPr>
        <p:grpSpPr>
          <a:xfrm>
            <a:off x="8313336" y="12107991"/>
            <a:ext cx="3261545" cy="1175657"/>
            <a:chOff x="8313336" y="3564343"/>
            <a:chExt cx="3261545" cy="1175657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9BC24A49-86AC-4408-8617-77AFA982561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ình Bầu dục 21">
              <a:extLst>
                <a:ext uri="{FF2B5EF4-FFF2-40B4-BE49-F238E27FC236}">
                  <a16:creationId xmlns:a16="http://schemas.microsoft.com/office/drawing/2014/main" id="{AED3D738-E0CE-4FCB-BDBC-4A5F20301B60}"/>
                </a:ext>
              </a:extLst>
            </p:cNvPr>
            <p:cNvSpPr/>
            <p:nvPr/>
          </p:nvSpPr>
          <p:spPr>
            <a:xfrm>
              <a:off x="8501759" y="37198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1758D9C-72E0-4B44-9F64-8904C7B2D885}"/>
                </a:ext>
              </a:extLst>
            </p:cNvPr>
            <p:cNvSpPr txBox="1"/>
            <p:nvPr/>
          </p:nvSpPr>
          <p:spPr>
            <a:xfrm>
              <a:off x="9545468" y="3921339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7BE73F2E-5163-4612-B9FE-902AE6D431AA}"/>
              </a:ext>
            </a:extLst>
          </p:cNvPr>
          <p:cNvGrpSpPr/>
          <p:nvPr/>
        </p:nvGrpSpPr>
        <p:grpSpPr>
          <a:xfrm>
            <a:off x="2346290" y="13887139"/>
            <a:ext cx="3261545" cy="1175657"/>
            <a:chOff x="2346290" y="5089491"/>
            <a:chExt cx="3261545" cy="1175657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F69F4BDF-D909-4EA9-A93B-DDAC5A5320D3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F8961594-E910-401E-A571-C3AD8DC4801A}"/>
                </a:ext>
              </a:extLst>
            </p:cNvPr>
            <p:cNvSpPr/>
            <p:nvPr/>
          </p:nvSpPr>
          <p:spPr>
            <a:xfrm>
              <a:off x="2613577" y="5242083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8814952C-133E-4988-8DEE-D5E1813C0B4C}"/>
                </a:ext>
              </a:extLst>
            </p:cNvPr>
            <p:cNvSpPr txBox="1"/>
            <p:nvPr/>
          </p:nvSpPr>
          <p:spPr>
            <a:xfrm>
              <a:off x="3549529" y="5446486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28" name="Isosceles Triangle 3">
            <a:extLst>
              <a:ext uri="{FF2B5EF4-FFF2-40B4-BE49-F238E27FC236}">
                <a16:creationId xmlns:a16="http://schemas.microsoft.com/office/drawing/2014/main" id="{6ACB0BE6-9BC6-4B51-8E82-900D2CD30E46}"/>
              </a:ext>
            </a:extLst>
          </p:cNvPr>
          <p:cNvSpPr/>
          <p:nvPr/>
        </p:nvSpPr>
        <p:spPr>
          <a:xfrm rot="14502387">
            <a:off x="-4118006" y="-123984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Isosceles Triangle 3">
            <a:extLst>
              <a:ext uri="{FF2B5EF4-FFF2-40B4-BE49-F238E27FC236}">
                <a16:creationId xmlns:a16="http://schemas.microsoft.com/office/drawing/2014/main" id="{CF42425B-9A97-416D-A4B8-211B5D358DFE}"/>
              </a:ext>
            </a:extLst>
          </p:cNvPr>
          <p:cNvSpPr/>
          <p:nvPr/>
        </p:nvSpPr>
        <p:spPr>
          <a:xfrm rot="5644937">
            <a:off x="14134108" y="-2676583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Isosceles Triangle 3">
            <a:extLst>
              <a:ext uri="{FF2B5EF4-FFF2-40B4-BE49-F238E27FC236}">
                <a16:creationId xmlns:a16="http://schemas.microsoft.com/office/drawing/2014/main" id="{E85457AC-A6A6-49D4-80E2-7E05DF5507A5}"/>
              </a:ext>
            </a:extLst>
          </p:cNvPr>
          <p:cNvSpPr/>
          <p:nvPr/>
        </p:nvSpPr>
        <p:spPr>
          <a:xfrm rot="6807935">
            <a:off x="-4243660" y="6498587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">
            <a:extLst>
              <a:ext uri="{FF2B5EF4-FFF2-40B4-BE49-F238E27FC236}">
                <a16:creationId xmlns:a16="http://schemas.microsoft.com/office/drawing/2014/main" id="{50DF39E7-F0F7-4270-8057-6A02BB0F399E}"/>
              </a:ext>
            </a:extLst>
          </p:cNvPr>
          <p:cNvSpPr/>
          <p:nvPr/>
        </p:nvSpPr>
        <p:spPr>
          <a:xfrm rot="10863956">
            <a:off x="12646195" y="78878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67F9B286-687C-4A30-A2AC-72D13DFC6415}"/>
              </a:ext>
            </a:extLst>
          </p:cNvPr>
          <p:cNvSpPr/>
          <p:nvPr/>
        </p:nvSpPr>
        <p:spPr>
          <a:xfrm rot="10863956">
            <a:off x="-1081872" y="-1854135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605CB38B-D178-4B83-B32E-8555069274B6}"/>
              </a:ext>
            </a:extLst>
          </p:cNvPr>
          <p:cNvSpPr/>
          <p:nvPr/>
        </p:nvSpPr>
        <p:spPr>
          <a:xfrm rot="5313045">
            <a:off x="14117855" y="191059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32189CFA-D67B-4849-A28F-E9F91F5BACA8}"/>
              </a:ext>
            </a:extLst>
          </p:cNvPr>
          <p:cNvSpPr/>
          <p:nvPr/>
        </p:nvSpPr>
        <p:spPr>
          <a:xfrm rot="5313045">
            <a:off x="-2196809" y="290036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58F82A3B-2CE8-45EC-BB6A-305DAB5721B8}"/>
              </a:ext>
            </a:extLst>
          </p:cNvPr>
          <p:cNvSpPr/>
          <p:nvPr/>
        </p:nvSpPr>
        <p:spPr>
          <a:xfrm rot="7348457">
            <a:off x="8258563" y="-182854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7B6F3BB0-969B-4F3B-B5CD-E2E8913EFCFC}"/>
              </a:ext>
            </a:extLst>
          </p:cNvPr>
          <p:cNvSpPr/>
          <p:nvPr/>
        </p:nvSpPr>
        <p:spPr>
          <a:xfrm rot="7348457">
            <a:off x="3169933" y="-1923256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EFDD432D-2ADB-4F1F-B693-C4F5097C14DA}"/>
              </a:ext>
            </a:extLst>
          </p:cNvPr>
          <p:cNvSpPr/>
          <p:nvPr/>
        </p:nvSpPr>
        <p:spPr>
          <a:xfrm rot="10649136">
            <a:off x="15208667" y="789982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0CE76F8A-C1F4-D34C-3DB8-5C77F6FBD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5086268" y="1306673"/>
            <a:ext cx="2019459" cy="20133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hóm 16">
            <a:extLst>
              <a:ext uri="{FF2B5EF4-FFF2-40B4-BE49-F238E27FC236}">
                <a16:creationId xmlns:a16="http://schemas.microsoft.com/office/drawing/2014/main" id="{367E7617-690E-4E18-8AAC-5AFC3B043A22}"/>
              </a:ext>
            </a:extLst>
          </p:cNvPr>
          <p:cNvGrpSpPr/>
          <p:nvPr/>
        </p:nvGrpSpPr>
        <p:grpSpPr>
          <a:xfrm>
            <a:off x="813916" y="3567164"/>
            <a:ext cx="3284173" cy="1175657"/>
            <a:chOff x="813916" y="3567164"/>
            <a:chExt cx="3284173" cy="1175657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8945D91-B1BC-41D0-8585-DB9A0BBEDCA1}"/>
                </a:ext>
              </a:extLst>
            </p:cNvPr>
            <p:cNvSpPr/>
            <p:nvPr/>
          </p:nvSpPr>
          <p:spPr>
            <a:xfrm>
              <a:off x="813916" y="3567164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C4B86A47-5C19-4368-81DC-1E95975B048C}"/>
                </a:ext>
              </a:extLst>
            </p:cNvPr>
            <p:cNvSpPr txBox="1"/>
            <p:nvPr/>
          </p:nvSpPr>
          <p:spPr>
            <a:xfrm>
              <a:off x="917276" y="3729678"/>
              <a:ext cx="318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Thành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Hưng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B20DCCN342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261545" cy="1175657"/>
            <a:chOff x="4563626" y="3564343"/>
            <a:chExt cx="3261545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4841767" y="3712844"/>
              <a:ext cx="2739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algn="ctr">
                <a:defRPr sz="2400" b="1">
                  <a:solidFill>
                    <a:schemeClr val="accent4">
                      <a:lumMod val="20000"/>
                      <a:lumOff val="80000"/>
                    </a:schemeClr>
                  </a:solidFill>
                </a:defRPr>
              </a:lvl1pPr>
            </a:lstStyle>
            <a:p>
              <a:r>
                <a:rPr lang="en-US" dirty="0"/>
                <a:t>Nguyễn </a:t>
              </a:r>
              <a:r>
                <a:rPr lang="en-US" dirty="0" err="1"/>
                <a:t>Đình</a:t>
              </a:r>
              <a:r>
                <a:rPr lang="en-US" dirty="0"/>
                <a:t> Nam</a:t>
              </a:r>
            </a:p>
            <a:p>
              <a:r>
                <a:rPr lang="en-US"/>
                <a:t>B20DCCN450</a:t>
              </a:r>
              <a:endParaRPr lang="vi-VN" dirty="0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039480FA-5BCE-40A8-BD81-9947DD7BB29C}"/>
              </a:ext>
            </a:extLst>
          </p:cNvPr>
          <p:cNvGrpSpPr/>
          <p:nvPr/>
        </p:nvGrpSpPr>
        <p:grpSpPr>
          <a:xfrm>
            <a:off x="6397451" y="5076001"/>
            <a:ext cx="3261545" cy="1175657"/>
            <a:chOff x="6397451" y="5076001"/>
            <a:chExt cx="3261545" cy="1175657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2C4C471D-0E21-4DBD-9153-74D6B0501860}"/>
                </a:ext>
              </a:extLst>
            </p:cNvPr>
            <p:cNvSpPr/>
            <p:nvPr/>
          </p:nvSpPr>
          <p:spPr>
            <a:xfrm>
              <a:off x="6397451" y="507600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AC57F7DD-9C97-4211-BD44-72C99099CDB1}"/>
                </a:ext>
              </a:extLst>
            </p:cNvPr>
            <p:cNvSpPr txBox="1"/>
            <p:nvPr/>
          </p:nvSpPr>
          <p:spPr>
            <a:xfrm>
              <a:off x="6801896" y="5251230"/>
              <a:ext cx="26264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Dương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Hồng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Đức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B20DCCN193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9C21E823-7A0C-492B-B29E-96917F450E6A}"/>
              </a:ext>
            </a:extLst>
          </p:cNvPr>
          <p:cNvGrpSpPr/>
          <p:nvPr/>
        </p:nvGrpSpPr>
        <p:grpSpPr>
          <a:xfrm>
            <a:off x="8313336" y="3564343"/>
            <a:ext cx="3261545" cy="1175657"/>
            <a:chOff x="8313336" y="3564343"/>
            <a:chExt cx="3261545" cy="117565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ACFF0153-C11D-4633-BE09-4075EDB40BF2}"/>
                </a:ext>
              </a:extLst>
            </p:cNvPr>
            <p:cNvSpPr/>
            <p:nvPr/>
          </p:nvSpPr>
          <p:spPr>
            <a:xfrm>
              <a:off x="831333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BAB3AEA-9CA1-4C20-B6BC-DEC56079726D}"/>
                </a:ext>
              </a:extLst>
            </p:cNvPr>
            <p:cNvSpPr txBox="1"/>
            <p:nvPr/>
          </p:nvSpPr>
          <p:spPr>
            <a:xfrm>
              <a:off x="8426643" y="3749448"/>
              <a:ext cx="29864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Thị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Kim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Ngân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B20DCCN469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035A5701-38B9-47F1-B090-631C4BA0009B}"/>
              </a:ext>
            </a:extLst>
          </p:cNvPr>
          <p:cNvGrpSpPr/>
          <p:nvPr/>
        </p:nvGrpSpPr>
        <p:grpSpPr>
          <a:xfrm>
            <a:off x="2346290" y="5089491"/>
            <a:ext cx="3261545" cy="1175657"/>
            <a:chOff x="2346290" y="5089491"/>
            <a:chExt cx="3261545" cy="1175657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EB005012-DC2E-4210-B5A1-82B59107D97C}"/>
                </a:ext>
              </a:extLst>
            </p:cNvPr>
            <p:cNvSpPr/>
            <p:nvPr/>
          </p:nvSpPr>
          <p:spPr>
            <a:xfrm>
              <a:off x="2346290" y="5089491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1207AD46-DA62-46BD-B8DD-CD8EFC19FA71}"/>
                </a:ext>
              </a:extLst>
            </p:cNvPr>
            <p:cNvSpPr txBox="1"/>
            <p:nvPr/>
          </p:nvSpPr>
          <p:spPr>
            <a:xfrm>
              <a:off x="2629505" y="5258013"/>
              <a:ext cx="27563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Nguyễn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Thị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Dáng</a:t>
              </a:r>
            </a:p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B20DCCN121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DEF9ADC4-2E2C-44CA-8066-5D2238287358}"/>
              </a:ext>
            </a:extLst>
          </p:cNvPr>
          <p:cNvSpPr/>
          <p:nvPr/>
        </p:nvSpPr>
        <p:spPr>
          <a:xfrm>
            <a:off x="5046941" y="112821"/>
            <a:ext cx="2098115" cy="20744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9" y="218902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4E5F28-FD0B-43E1-9B53-49C52B2FB59D}"/>
              </a:ext>
            </a:extLst>
          </p:cNvPr>
          <p:cNvSpPr/>
          <p:nvPr/>
        </p:nvSpPr>
        <p:spPr>
          <a:xfrm rot="6013877">
            <a:off x="757752" y="930805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EE31EDF2-8B4C-4E0C-A4FA-F8A84EC42710}"/>
              </a:ext>
            </a:extLst>
          </p:cNvPr>
          <p:cNvSpPr/>
          <p:nvPr/>
        </p:nvSpPr>
        <p:spPr>
          <a:xfrm rot="18756427">
            <a:off x="9968508" y="650817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DA36CA9A-FDB0-40A1-AFC9-83BEBDEAEF7C}"/>
              </a:ext>
            </a:extLst>
          </p:cNvPr>
          <p:cNvSpPr/>
          <p:nvPr/>
        </p:nvSpPr>
        <p:spPr>
          <a:xfrm rot="19919425">
            <a:off x="498461" y="5688588"/>
            <a:ext cx="781604" cy="718827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">
            <a:extLst>
              <a:ext uri="{FF2B5EF4-FFF2-40B4-BE49-F238E27FC236}">
                <a16:creationId xmlns:a16="http://schemas.microsoft.com/office/drawing/2014/main" id="{143AFB4F-A587-4610-A7EF-4B31B754FF9B}"/>
              </a:ext>
            </a:extLst>
          </p:cNvPr>
          <p:cNvSpPr/>
          <p:nvPr/>
        </p:nvSpPr>
        <p:spPr>
          <a:xfrm rot="2375446">
            <a:off x="10753599" y="5718118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Isosceles Triangle 3">
            <a:extLst>
              <a:ext uri="{FF2B5EF4-FFF2-40B4-BE49-F238E27FC236}">
                <a16:creationId xmlns:a16="http://schemas.microsoft.com/office/drawing/2014/main" id="{D3334EF8-E99A-4797-8776-6D0FEE2574CD}"/>
              </a:ext>
            </a:extLst>
          </p:cNvPr>
          <p:cNvSpPr/>
          <p:nvPr/>
        </p:nvSpPr>
        <p:spPr>
          <a:xfrm rot="2375446">
            <a:off x="3615012" y="1158354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">
            <a:extLst>
              <a:ext uri="{FF2B5EF4-FFF2-40B4-BE49-F238E27FC236}">
                <a16:creationId xmlns:a16="http://schemas.microsoft.com/office/drawing/2014/main" id="{F1848110-80A7-410B-8EC8-A873ECFA17E8}"/>
              </a:ext>
            </a:extLst>
          </p:cNvPr>
          <p:cNvSpPr/>
          <p:nvPr/>
        </p:nvSpPr>
        <p:spPr>
          <a:xfrm rot="18424535">
            <a:off x="8837917" y="1832053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Isosceles Triangle 3">
            <a:extLst>
              <a:ext uri="{FF2B5EF4-FFF2-40B4-BE49-F238E27FC236}">
                <a16:creationId xmlns:a16="http://schemas.microsoft.com/office/drawing/2014/main" id="{4A82A809-649C-462B-BE0B-5600B57427A0}"/>
              </a:ext>
            </a:extLst>
          </p:cNvPr>
          <p:cNvSpPr/>
          <p:nvPr/>
        </p:nvSpPr>
        <p:spPr>
          <a:xfrm rot="18424535">
            <a:off x="1678940" y="2175690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Isosceles Triangle 3">
            <a:extLst>
              <a:ext uri="{FF2B5EF4-FFF2-40B4-BE49-F238E27FC236}">
                <a16:creationId xmlns:a16="http://schemas.microsoft.com/office/drawing/2014/main" id="{1B9CDDBE-50AC-422A-AED4-1698E60A7403}"/>
              </a:ext>
            </a:extLst>
          </p:cNvPr>
          <p:cNvSpPr/>
          <p:nvPr/>
        </p:nvSpPr>
        <p:spPr>
          <a:xfrm rot="20459947">
            <a:off x="7860956" y="39047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Isosceles Triangle 3">
            <a:extLst>
              <a:ext uri="{FF2B5EF4-FFF2-40B4-BE49-F238E27FC236}">
                <a16:creationId xmlns:a16="http://schemas.microsoft.com/office/drawing/2014/main" id="{56804DF9-7E08-46EB-A6A9-65AA98E303EE}"/>
              </a:ext>
            </a:extLst>
          </p:cNvPr>
          <p:cNvSpPr/>
          <p:nvPr/>
        </p:nvSpPr>
        <p:spPr>
          <a:xfrm rot="20459947">
            <a:off x="2192715" y="161611"/>
            <a:ext cx="724102" cy="58879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Isosceles Triangle 3">
            <a:extLst>
              <a:ext uri="{FF2B5EF4-FFF2-40B4-BE49-F238E27FC236}">
                <a16:creationId xmlns:a16="http://schemas.microsoft.com/office/drawing/2014/main" id="{F6BDBF54-F132-4140-90C5-444C25C4A33A}"/>
              </a:ext>
            </a:extLst>
          </p:cNvPr>
          <p:cNvSpPr/>
          <p:nvPr/>
        </p:nvSpPr>
        <p:spPr>
          <a:xfrm rot="2160626">
            <a:off x="10982477" y="1589906"/>
            <a:ext cx="724102" cy="521188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4465225" y="3021525"/>
            <a:ext cx="326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Lập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trình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với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Python</a:t>
            </a:r>
            <a:endParaRPr lang="vi-V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28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8FDCDEBC-6DCF-F730-F2E4-44FC3B789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5086737" y="135144"/>
            <a:ext cx="2058319" cy="205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 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215826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LẬP TRÌNH VỚI PYTHON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bài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03948" y="4092362"/>
            <a:ext cx="2210551" cy="2638295"/>
            <a:chOff x="6827573" y="4075537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2358316"/>
            <a:ext cx="286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328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1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326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2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Kết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luận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765064" y="2100309"/>
            <a:ext cx="774415" cy="774415"/>
          </a:xfrm>
          <a:prstGeom prst="rect">
            <a:avLst/>
          </a:prstGeom>
        </p:spPr>
      </p:pic>
      <p:pic>
        <p:nvPicPr>
          <p:cNvPr id="30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59B94D58-8F94-2A87-FA71-618F7122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9847927" y="129447"/>
            <a:ext cx="524823" cy="5232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schemeClr val="accent1">
                <a:alpha val="41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9A0CCA9-EAE8-4FF5-BF89-4ECD1AB37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73" y="1382905"/>
            <a:ext cx="720238" cy="6576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0C0AE32-3C6E-3DD7-842C-98FFA9CEC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11" y="3034267"/>
            <a:ext cx="584127" cy="53333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9F1E32-305A-04B0-AAD2-FB306C3B9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24" y="2276064"/>
            <a:ext cx="853095" cy="7789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CC7E2B-AD49-738B-0258-E9BDA90CE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99" y="1849644"/>
            <a:ext cx="791476" cy="7226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2CAD082-0BEF-6955-73FF-2B9B027AF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02" y="5765579"/>
            <a:ext cx="566117" cy="51688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CF4DFA-4CD3-C5F9-7C88-37722C5D7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94" y="4218890"/>
            <a:ext cx="584127" cy="5333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E6F2AD-3D68-FD42-3E52-54C644281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58" y="4728262"/>
            <a:ext cx="687505" cy="62772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A4B7DA2-B270-9269-FFF6-EBB47001C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50" y="5355984"/>
            <a:ext cx="710346" cy="6485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389DBB9-E56F-D850-8014-A5E957966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244" y="1400587"/>
            <a:ext cx="569028" cy="56902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BA7439-0125-3188-B874-838D081DC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727" y="2314475"/>
            <a:ext cx="783593" cy="78359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8F1935B-9365-DE6C-700A-6DD1184CD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834" y="2722053"/>
            <a:ext cx="634921" cy="6349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73C36A-E4EC-B7AB-2B69-8C1A30B87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445" y="1581020"/>
            <a:ext cx="530161" cy="5301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E13969-5348-CB96-B382-69813FE8E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27" y="4896819"/>
            <a:ext cx="634921" cy="63492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46E7323-7347-EA39-9A86-52A55B359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34" y="4237543"/>
            <a:ext cx="634921" cy="634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DF3CAFF-666B-780B-FDB5-CF12B7BCF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422" y="5272983"/>
            <a:ext cx="814578" cy="8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920516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LẬP TRÌNH VỚI PYTHON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bài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7076621" y="1314024"/>
            <a:ext cx="4111224" cy="5156135"/>
            <a:chOff x="7076621" y="1314024"/>
            <a:chExt cx="4111224" cy="515613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7076621" y="1314024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2" y="2007616"/>
            <a:ext cx="252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thiệu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chung</a:t>
            </a:r>
            <a:endParaRPr lang="vi-VN" sz="24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331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1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329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2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Kết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luận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FB6C239-2434-4009-99CF-647112AC2367}"/>
              </a:ext>
            </a:extLst>
          </p:cNvPr>
          <p:cNvSpPr txBox="1"/>
          <p:nvPr/>
        </p:nvSpPr>
        <p:spPr>
          <a:xfrm>
            <a:off x="799615" y="2417768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thiệu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tổng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quát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về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game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Hình ảnh 3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69075037-646F-4086-82C7-0A4439FC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3996384" y="1588334"/>
            <a:ext cx="1787615" cy="1787615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E2A02B3-0811-4E57-9FD9-403C203B6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30449">
            <a:off x="4258204" y="3575326"/>
            <a:ext cx="560447" cy="560447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6778" y="413367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0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70C24836-1E40-1AEF-B664-30A64BF64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9847927" y="158470"/>
            <a:ext cx="542535" cy="5409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DD2567-4C88-3CBC-6C5B-6EDD2963C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39" y="1890173"/>
            <a:ext cx="1296691" cy="11839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B6E5AA-08E7-99D2-8B68-01E1F4E44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56" y="4885252"/>
            <a:ext cx="1179505" cy="10769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7A940A-04D9-10D6-9AA5-A39307E53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65" y="3733692"/>
            <a:ext cx="1670628" cy="15253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0E8F421-F86A-6FBA-CCD5-476BDB67D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868" y="2482140"/>
            <a:ext cx="1414993" cy="12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LẬP TRÌNH VỚI PYTHON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bài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961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58937" y="2828783"/>
            <a:ext cx="249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Chế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1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chơi</a:t>
            </a:r>
            <a:endParaRPr lang="vi-V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357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2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Kết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luận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857757" y="3187048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chơi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bắn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với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máy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3716845" y="2386521"/>
            <a:ext cx="1457475" cy="1457475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599958" y="4496727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39702" y="5029256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15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DADA13A5-DFAB-0080-DA38-618FC8AD1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9847927" y="129447"/>
            <a:ext cx="524823" cy="5232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schemeClr val="accent1">
                <a:alpha val="41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C0EA5D-8FBD-69E0-1F96-CFDAE176E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985">
            <a:off x="7113099" y="4184450"/>
            <a:ext cx="1186708" cy="10748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0D7D7F-2552-03BD-9CE9-C9FB2C0A8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26" y="3112028"/>
            <a:ext cx="1227081" cy="11113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5DBCC9-2A45-624F-6A95-079C51606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03" y="1479642"/>
            <a:ext cx="1441166" cy="13052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81F808-07E3-6C74-B853-F7BEFC67B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7990" y="4412368"/>
            <a:ext cx="1528616" cy="15733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CAC5D1-30C1-99FD-E8B1-0C2E666A7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05227" y="2113277"/>
            <a:ext cx="864991" cy="8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LẬP TRÌNH VỚI PYTHON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bài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3" y="3630500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94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323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1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8" y="3691907"/>
            <a:ext cx="337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2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Kết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luận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3872687" y="3185125"/>
            <a:ext cx="1783480" cy="1783480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775568" y="4189888"/>
            <a:ext cx="34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chơi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sử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bàn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phím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để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tấn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công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còn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lại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  <p:pic>
        <p:nvPicPr>
          <p:cNvPr id="15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E69FB18C-2D2B-32C2-9CA6-A60700A29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9847927" y="129447"/>
            <a:ext cx="524823" cy="5232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schemeClr val="accent1">
                <a:alpha val="41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2F8B1F-FC8F-6199-CB7F-B10419F3AA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15" y="4781141"/>
            <a:ext cx="1010173" cy="10101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F13BA4-8A4E-C63A-D60F-6423CB4DA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94" y="3832058"/>
            <a:ext cx="1467037" cy="14670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B582C7-B076-9383-03C0-698057DFE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67" y="2604601"/>
            <a:ext cx="898293" cy="8982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49587C-2D53-85DC-883F-130CB90E6E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68" y="1989909"/>
            <a:ext cx="1092162" cy="10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6994CB13-5244-48ED-A8A7-9921E0479724}"/>
              </a:ext>
            </a:extLst>
          </p:cNvPr>
          <p:cNvSpPr/>
          <p:nvPr/>
        </p:nvSpPr>
        <p:spPr>
          <a:xfrm>
            <a:off x="9847927" y="148390"/>
            <a:ext cx="524720" cy="52661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LẬP TRÌNH VỚI PYTHON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0" y="1119355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cáo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bài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lớn</a:t>
            </a: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3630500"/>
            <a:ext cx="3282662" cy="584310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3799" y="432541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95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Giới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thiệu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chung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336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1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541636"/>
            <a:ext cx="340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Chế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2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</a:rPr>
              <a:t>chơi</a:t>
            </a:r>
            <a:endParaRPr lang="vi-VN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97043" y="4447990"/>
            <a:ext cx="257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Kết</a:t>
            </a: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luận</a:t>
            </a:r>
            <a:endParaRPr lang="vi-VN" sz="28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157654" y="3707535"/>
            <a:ext cx="940437" cy="940437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834183" y="4948361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Các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điểm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tốt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và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hạn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chế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…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256389" y="425966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017BC5C-E1BA-4FAC-8769-174585EA8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86" y="4061275"/>
            <a:ext cx="1461900" cy="1461900"/>
          </a:xfrm>
          <a:prstGeom prst="rect">
            <a:avLst/>
          </a:prstGeom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8" descr="Professional Python Programmer Computer programming Android, android, blue,  logo png | PNGEgg">
            <a:extLst>
              <a:ext uri="{FF2B5EF4-FFF2-40B4-BE49-F238E27FC236}">
                <a16:creationId xmlns:a16="http://schemas.microsoft.com/office/drawing/2014/main" id="{BC02CB04-BCC3-FB3E-D118-F2E0EEE5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20697"/>
          <a:stretch/>
        </p:blipFill>
        <p:spPr bwMode="auto">
          <a:xfrm>
            <a:off x="9847927" y="129447"/>
            <a:ext cx="524823" cy="5232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schemeClr val="accent1">
                <a:alpha val="41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AC9456-F9E0-02A4-7652-F2A42D295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35" y="3964008"/>
            <a:ext cx="1576037" cy="1576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7452DC-998F-C223-8302-6BAD0CA43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40" y="3373714"/>
            <a:ext cx="1136622" cy="11366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54E5CD-0721-CA39-9935-9885A7F78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82" y="2051189"/>
            <a:ext cx="1002783" cy="10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501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Hưng Nguyễn Thành</cp:lastModifiedBy>
  <cp:revision>43</cp:revision>
  <dcterms:created xsi:type="dcterms:W3CDTF">2021-10-30T08:41:15Z</dcterms:created>
  <dcterms:modified xsi:type="dcterms:W3CDTF">2022-11-19T08:02:13Z</dcterms:modified>
</cp:coreProperties>
</file>