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91" r:id="rId13"/>
    <p:sldId id="256" r:id="rId14"/>
    <p:sldId id="257" r:id="rId15"/>
    <p:sldId id="259" r:id="rId16"/>
    <p:sldId id="260" r:id="rId17"/>
    <p:sldId id="263" r:id="rId18"/>
    <p:sldId id="262" r:id="rId19"/>
    <p:sldId id="261" r:id="rId20"/>
    <p:sldId id="264" r:id="rId21"/>
    <p:sldId id="265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CEB79-C1DE-449D-8C0D-FEB487EE7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5BD52D-B15A-4811-8FA3-A17D08C6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CD851-88F3-4266-B870-CF4C4A6D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1006D-F9AB-4846-90AE-88939FFD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7B581-1483-4CC7-9539-D16ADF2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5E771-5125-49F5-935C-5585837E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EF7DDC-2A3B-4A07-9FE2-A6B61902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59A05-6418-49A0-97CD-0B374738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DDD0D-C44B-4F31-89F1-75926E54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8BEE1-B9C7-4072-8297-E7A58BDA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60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A0C2B7-E61C-4459-BC69-CCB2BB298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42C5CA-538A-4E9D-9BC8-909795CA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28859-A69B-464A-B2A7-707EEC62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8D1D2-8F1B-498B-8ABF-19EFA35F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73199E-EEE0-46F2-84C2-E992FCE3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15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8BBF7-9111-46DA-957D-0160D0A0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3E488-7061-4C7E-A522-80E968A6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80066E-FA2F-4E81-9359-63587189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770DD-E90C-4E1B-A6DC-7CE82AA8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5D8D-B3EE-4889-9E43-86C46397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56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A756A-5C27-4349-80AF-1902A58C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EB54CB-48E1-41C9-92CC-6B1EEC32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70A87-3160-42DC-8480-DA5F23D3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8F8A4-6FE4-4746-BA8F-FB7CED90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36167-6E14-4B7A-8FD4-5AD26ABF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72B2C-C36F-42C4-9E2D-CC630055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28F0-1778-4A8F-ACF5-629CDEB6E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B5743B-707A-460E-8FF2-FF22CD10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F68990-8B51-41A9-8EED-657228AD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4175D-8CE5-40EB-B753-772AE537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AC2AC-1E3A-4FC7-B222-B79AEDB9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2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BEA37-598F-400C-AF14-1F2B545B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71E3EF-BA77-4DDF-A5C6-12193695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B004E-8AC7-44F3-AC06-4A9F7128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221D10-51F9-44C1-BB16-C960F51CA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558B05-C582-4225-8387-F2EE218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3FE481-AB89-4D01-863B-6B66CE52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036320-EAB1-4D18-82D3-CEB5672F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9B992F-237E-4610-804B-51EE94A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5CE5B-21D4-4CC1-ADD5-A16BA36E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81F292-DA38-4D5F-BB4C-175910F4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723D7D-F4ED-46DA-92AF-D03F299A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6C2B45-D2B8-4761-851E-1C2D72C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56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734A67-536E-4391-85F8-AFFB1244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A3A80D-3690-44A1-B4C7-9988EFA9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C4307-1DC3-4CA9-A6CB-C15959F8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5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D7905-FE34-48D0-84FB-F0BDAAE4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21D19-4817-4FAE-8F7D-3C6CE3D4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9FA83A-7ADD-4A8B-981E-293FC8AA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18E668-21CD-4C2B-8009-1FAE94A8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56744-A488-43EB-BCCA-17016E8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1706DA-2DAA-4BEA-87BB-84DD1528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70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0B639-E8C4-490F-BDF6-A36D3FA9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CEAF0-F047-43C3-94CA-67E3BCCE9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E97BD0-FEBC-45CE-965E-F4255BA6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2A708E-1DE1-4823-9BAA-83AB3367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6A2E8-F381-4E3C-B10B-C4698BCD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F84AA-6D8F-443B-A5EA-2A1B2640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16FFE-F61D-4750-AF37-2226171E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01854-9A34-4B4B-9F37-56BDE6E4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BB76D-12CB-415B-A099-653B59160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153F-83D7-46D5-AFCB-35C5C00D08B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24BFB-F520-4B54-B45E-0CA3AFA32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F6FFC-B807-4F6C-BDD9-B4DAE4EE8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5F09-99E4-4792-8144-F1DC4451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90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8CF98A-4A8F-4702-A7B8-B9279477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9" y="363085"/>
            <a:ext cx="9769683" cy="59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842502-1BA5-410C-9A8B-A6607917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52" y="310100"/>
            <a:ext cx="11576330" cy="53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4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4479A8-4C1F-49E7-8872-F8A855B6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" y="221362"/>
            <a:ext cx="11676265" cy="55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35AC55-804E-47C2-B157-3DD7ABB8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0" y="282371"/>
            <a:ext cx="11562438" cy="62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F5474F-228A-445D-966F-C91ECB13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6" y="188871"/>
            <a:ext cx="8190789" cy="6574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4ED1D-0565-4259-A4F5-D13FA03714FC}"/>
              </a:ext>
            </a:extLst>
          </p:cNvPr>
          <p:cNvSpPr txBox="1"/>
          <p:nvPr/>
        </p:nvSpPr>
        <p:spPr>
          <a:xfrm>
            <a:off x="9414587" y="270588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tasksReducer</a:t>
            </a:r>
            <a:r>
              <a:rPr lang="en-US" dirty="0"/>
              <a:t>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71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940E8-0343-41C4-9B7B-A684F78B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0" y="287393"/>
            <a:ext cx="8654578" cy="42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7ADFF-A5DC-489C-83E2-F3A3552D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6" y="248960"/>
            <a:ext cx="12021884" cy="34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3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D5678-7E37-4D16-A51B-747D4954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7" y="295027"/>
            <a:ext cx="11646103" cy="37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98DE1D-EFBC-473D-A0B6-F4F85CFD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1" y="282890"/>
            <a:ext cx="11782710" cy="30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5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61930B-4B77-49F0-BEEA-A0A93412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3" y="232452"/>
            <a:ext cx="11867344" cy="29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4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EB55BE-7002-4BF7-A753-9CCEEFE3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8" y="230498"/>
            <a:ext cx="11703493" cy="56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3B5E5B-44C2-4320-A9E8-EE195785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7" y="793790"/>
            <a:ext cx="11651845" cy="4328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9A39-9AA9-4B7D-9BD2-AC03393B4AFC}"/>
              </a:ext>
            </a:extLst>
          </p:cNvPr>
          <p:cNvSpPr txBox="1"/>
          <p:nvPr/>
        </p:nvSpPr>
        <p:spPr>
          <a:xfrm>
            <a:off x="270077" y="242596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tasksReducer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2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D0DA2-062D-454C-B783-2A6385E6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9" y="300703"/>
            <a:ext cx="11237755" cy="34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4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7A2B-3DE5-4A1B-B7DA-EDB2E34FC326}"/>
              </a:ext>
            </a:extLst>
          </p:cNvPr>
          <p:cNvSpPr txBox="1"/>
          <p:nvPr/>
        </p:nvSpPr>
        <p:spPr>
          <a:xfrm>
            <a:off x="9722498" y="335902"/>
            <a:ext cx="17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todolistsReducer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C6F0DC-F3F1-42E1-A2F1-37010849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0" y="1323001"/>
            <a:ext cx="10455520" cy="31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5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CCE8CE-AE61-4052-9663-2AC9508A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6" y="356493"/>
            <a:ext cx="11642385" cy="48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E22D0E-B480-47D1-8CA6-867618D6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3" y="230693"/>
            <a:ext cx="11605421" cy="5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59DD3A-B437-4A7E-954E-CC6973CD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9" y="178363"/>
            <a:ext cx="11786617" cy="60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9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DE977-EB49-4E1C-BFB5-79CC7140D1A1}"/>
              </a:ext>
            </a:extLst>
          </p:cNvPr>
          <p:cNvSpPr txBox="1"/>
          <p:nvPr/>
        </p:nvSpPr>
        <p:spPr>
          <a:xfrm>
            <a:off x="9461241" y="233265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todolistsReducer</a:t>
            </a:r>
            <a:r>
              <a:rPr lang="en-US" dirty="0"/>
              <a:t> actions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8FD7E9-6D4C-4922-AC3A-A8EEA774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2" y="761217"/>
            <a:ext cx="11099460" cy="51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CF5990-2FC5-4609-B4A7-37B41121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5" y="350684"/>
            <a:ext cx="11438245" cy="43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8A5512-25F3-4C76-B1C8-9BFB2C97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4" y="376328"/>
            <a:ext cx="11674880" cy="45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59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BE42AC-A12A-4C3B-B287-1821A873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7" y="245112"/>
            <a:ext cx="11470902" cy="40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4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BC1B7-A0E6-4D71-BC43-77B028BA359C}"/>
              </a:ext>
            </a:extLst>
          </p:cNvPr>
          <p:cNvSpPr txBox="1"/>
          <p:nvPr/>
        </p:nvSpPr>
        <p:spPr>
          <a:xfrm>
            <a:off x="9069355" y="167951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todolistsReducer</a:t>
            </a:r>
            <a:r>
              <a:rPr lang="en-US" dirty="0"/>
              <a:t> tests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702AA-E296-44A2-90FC-9C3DE430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1" y="537283"/>
            <a:ext cx="11606151" cy="50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FBD484-203E-4586-8A7A-B40B34FB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" y="203417"/>
            <a:ext cx="11933428" cy="38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8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ADD4E8-5FCC-41AE-B85C-2D6BA9F4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369280"/>
            <a:ext cx="11584662" cy="42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399503-084E-4907-9A5A-F9BD563D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8" y="338222"/>
            <a:ext cx="11492077" cy="49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3B9958-A50D-493F-96F4-17523E93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5" y="256341"/>
            <a:ext cx="11845917" cy="55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87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1016EC-9101-4A8E-9C63-5AC8CFB8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5" y="228153"/>
            <a:ext cx="11688179" cy="54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2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5F8BB7-2492-41CD-8EC6-C695505F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0" y="455995"/>
            <a:ext cx="11501531" cy="33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9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81674B-4611-40F7-9120-60A5732F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3" y="350423"/>
            <a:ext cx="11612394" cy="3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15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1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2F95D9-009A-43DD-B43D-C11E1653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2" y="298353"/>
            <a:ext cx="11550342" cy="29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483013-DCBE-45A4-8B90-756A0D82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351995"/>
            <a:ext cx="11232446" cy="57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17BBDC-14F4-4CC8-AE35-B04143A4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4" y="319365"/>
            <a:ext cx="11560701" cy="56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1AC5CE-48A0-4E2C-8C62-F6D79E32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5" y="247206"/>
            <a:ext cx="10423742" cy="6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27DB3-FE2E-4467-A427-F6A8A60E1FBC}"/>
              </a:ext>
            </a:extLst>
          </p:cNvPr>
          <p:cNvSpPr txBox="1"/>
          <p:nvPr/>
        </p:nvSpPr>
        <p:spPr>
          <a:xfrm>
            <a:off x="242596" y="214604"/>
            <a:ext cx="21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tasksReducer</a:t>
            </a:r>
            <a:r>
              <a:rPr lang="en-US" dirty="0"/>
              <a:t> actions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867F4A-68B6-458A-AFAC-B462E262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5" y="702508"/>
            <a:ext cx="11800339" cy="51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F00CA-309B-4132-8C0A-00D92E54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7" y="227430"/>
            <a:ext cx="11510071" cy="51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4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Широкоэкранный</PresentationFormat>
  <Paragraphs>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4</cp:revision>
  <dcterms:created xsi:type="dcterms:W3CDTF">2023-04-28T10:59:14Z</dcterms:created>
  <dcterms:modified xsi:type="dcterms:W3CDTF">2023-04-28T12:06:54Z</dcterms:modified>
</cp:coreProperties>
</file>