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5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1" d="100"/>
          <a:sy n="81" d="100"/>
        </p:scale>
        <p:origin x="-102" y="-7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5/28/2015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5/28/2015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5/28/2015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5/28/2015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5/28/2015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5/28/2015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lagalia/GameBallPo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Teamwork Project 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</a:t>
            </a:r>
            <a:r>
              <a:rPr lang="en-US" dirty="0" err="1" smtClean="0"/>
              <a:t>Chalkhos</a:t>
            </a:r>
            <a:endParaRPr lang="en-US" dirty="0" smtClean="0"/>
          </a:p>
          <a:p>
            <a:r>
              <a:rPr lang="en-US" dirty="0" smtClean="0"/>
              <a:t>Pong Game C#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r>
              <a:rPr lang="en-US" dirty="0" smtClean="0"/>
              <a:t>Game description: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58875"/>
            <a:ext cx="8686800" cy="2346325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000" i="1" dirty="0" smtClean="0"/>
              <a:t>    		Pong</a:t>
            </a:r>
            <a:r>
              <a:rPr lang="en-US" sz="2000" dirty="0" smtClean="0"/>
              <a:t> is a two-dimensional sports game that simulates table tennis. The player controls an in-game paddle by moving it vertically across the left side of the screen, and can compete against either a computer-controlled opponent or another player controlling a second paddle on the opposing side. Players use the paddles to hit a ball back and forth. The aim is for each player to reach eleven points before the opponent; points are earned when one fails to return the ball to the other.</a:t>
            </a:r>
            <a:endParaRPr lang="bg-BG" sz="2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32004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g-BG" sz="3600" b="0" i="0" u="none" strike="noStrike" kern="120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4191000"/>
            <a:ext cx="8686800" cy="234632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endParaRPr lang="en-US" sz="2000" dirty="0" smtClean="0">
              <a:solidFill>
                <a:schemeClr val="tx2"/>
              </a:solidFill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endParaRPr kumimoji="0" lang="bg-BG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4800" y="3886200"/>
            <a:ext cx="8686800" cy="2819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Pct val="80000"/>
              <a:tabLst/>
              <a:defRPr/>
            </a:pPr>
            <a:endParaRPr lang="bg-BG" sz="2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Functionality: main features</a:t>
            </a:r>
            <a:endParaRPr lang="en-US" dirty="0"/>
          </a:p>
        </p:txBody>
      </p:sp>
      <p:pic>
        <p:nvPicPr>
          <p:cNvPr id="1026" name="Picture 2" descr="http://i.gyazo.com/21a99371bd985008703045640867538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398" y="1295400"/>
            <a:ext cx="5545015" cy="8797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1564976"/>
            <a:ext cx="8992398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Names</a:t>
            </a:r>
          </a:p>
          <a:p>
            <a:pPr marL="342900" indent="-342900">
              <a:buFontTx/>
              <a:buChar char="-"/>
            </a:pP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Computer ( 5 difficulties )</a:t>
            </a:r>
          </a:p>
          <a:p>
            <a:pPr marL="342900" indent="-342900">
              <a:buFontTx/>
              <a:buChar char="-"/>
            </a:pP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Colors</a:t>
            </a:r>
          </a:p>
          <a:p>
            <a:pPr marL="342900" indent="-342900">
              <a:buFontTx/>
              <a:buChar char="-"/>
            </a:pP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Ball speed (3 speeds)</a:t>
            </a:r>
          </a:p>
          <a:p>
            <a:pPr marL="342900" indent="-342900">
              <a:buFontTx/>
              <a:buChar char="-"/>
            </a:pP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Initial help</a:t>
            </a:r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(an arrow representing </a:t>
            </a:r>
          </a:p>
          <a:p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he direction in which the ball will </a:t>
            </a:r>
          </a:p>
          <a:p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ove after a scored point)</a:t>
            </a:r>
          </a:p>
          <a:p>
            <a:pPr marL="342900" indent="-342900">
              <a:buFontTx/>
              <a:buChar char="-"/>
            </a:pP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Data validation</a:t>
            </a:r>
          </a:p>
          <a:p>
            <a:pPr marL="342900" indent="-342900">
              <a:buFontTx/>
              <a:buChar char="-"/>
            </a:pPr>
            <a:endParaRPr 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342900" indent="-342900">
              <a:buFontTx/>
              <a:buChar char="-"/>
            </a:pP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Scores are tracked up to a maximum of 9 points.</a:t>
            </a:r>
          </a:p>
          <a:p>
            <a:pPr marL="342900" indent="-342900">
              <a:buFontTx/>
              <a:buChar char="-"/>
            </a:pP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Random “walls” are being spawned during the game,  from which</a:t>
            </a:r>
          </a:p>
          <a:p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he ball can bounce off, just to make it harder 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sym typeface="Wingdings" pitchFamily="2" charset="2"/>
              </a:rPr>
              <a:t>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.</a:t>
            </a:r>
          </a:p>
          <a:p>
            <a:pPr marL="342900" indent="-342900">
              <a:buFontTx/>
              <a:buChar char="-"/>
            </a:pPr>
            <a:endParaRPr lang="en-US" sz="24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028" name="Picture 4" descr="http://i.gyazo.com/cf776e7a7a205549e3e924076a95df5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362200"/>
            <a:ext cx="3374065" cy="2133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33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2 empty </a:t>
            </a:r>
            <a:r>
              <a:rPr lang="en-US" b="1" dirty="0" err="1" smtClean="0"/>
              <a:t>pictureBoxes</a:t>
            </a:r>
            <a:r>
              <a:rPr lang="en-US" dirty="0" smtClean="0"/>
              <a:t>, that are being filled with each player’s selected </a:t>
            </a:r>
            <a:r>
              <a:rPr lang="en-US" b="1" dirty="0" smtClean="0"/>
              <a:t>color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ball</a:t>
            </a:r>
            <a:r>
              <a:rPr lang="en-US" dirty="0" smtClean="0"/>
              <a:t> is drawn using the </a:t>
            </a:r>
            <a:r>
              <a:rPr lang="en-US" b="1" dirty="0" err="1" smtClean="0"/>
              <a:t>System.Drawing</a:t>
            </a:r>
            <a:r>
              <a:rPr lang="en-US" b="1" dirty="0" smtClean="0"/>
              <a:t> </a:t>
            </a:r>
            <a:r>
              <a:rPr lang="en-US" dirty="0" smtClean="0"/>
              <a:t>library</a:t>
            </a:r>
          </a:p>
          <a:p>
            <a:r>
              <a:rPr lang="en-US" dirty="0" smtClean="0"/>
              <a:t>2 </a:t>
            </a:r>
            <a:r>
              <a:rPr lang="en-US" b="1" dirty="0" smtClean="0"/>
              <a:t>timers</a:t>
            </a:r>
            <a:r>
              <a:rPr lang="en-US" dirty="0" smtClean="0"/>
              <a:t> – one running while the game is </a:t>
            </a:r>
            <a:r>
              <a:rPr lang="en-US" b="1" dirty="0" smtClean="0"/>
              <a:t>being played</a:t>
            </a:r>
            <a:r>
              <a:rPr lang="en-US" dirty="0" smtClean="0"/>
              <a:t>, and the other one is used for </a:t>
            </a:r>
            <a:r>
              <a:rPr lang="en-US" b="1" dirty="0" smtClean="0"/>
              <a:t>counting down the seconds between each round.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class</a:t>
            </a:r>
            <a:r>
              <a:rPr lang="en-US" dirty="0" smtClean="0"/>
              <a:t>, containing the variables used in </a:t>
            </a:r>
            <a:r>
              <a:rPr lang="en-US" b="1" dirty="0" smtClean="0"/>
              <a:t>both forms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Events for </a:t>
            </a:r>
            <a:r>
              <a:rPr lang="en-US" b="1" dirty="0" smtClean="0"/>
              <a:t>moving the players</a:t>
            </a:r>
            <a:r>
              <a:rPr lang="en-US" dirty="0" smtClean="0"/>
              <a:t>. </a:t>
            </a:r>
            <a:r>
              <a:rPr lang="en-US" b="1" dirty="0" smtClean="0"/>
              <a:t>Up/Down</a:t>
            </a:r>
            <a:r>
              <a:rPr lang="en-US" dirty="0" smtClean="0"/>
              <a:t> for </a:t>
            </a:r>
            <a:r>
              <a:rPr lang="en-US" b="1" dirty="0" smtClean="0"/>
              <a:t>player 1</a:t>
            </a:r>
            <a:r>
              <a:rPr lang="en-US" dirty="0" smtClean="0"/>
              <a:t> and </a:t>
            </a:r>
            <a:r>
              <a:rPr lang="en-US" b="1" dirty="0" smtClean="0"/>
              <a:t>W/S</a:t>
            </a:r>
            <a:r>
              <a:rPr lang="en-US" dirty="0" smtClean="0"/>
              <a:t> for </a:t>
            </a:r>
            <a:r>
              <a:rPr lang="en-US" b="1" dirty="0" smtClean="0"/>
              <a:t>player 2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31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изтеглен файл.png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-4000" contrast="-33000"/>
          </a:blip>
          <a:stretch>
            <a:fillRect/>
          </a:stretch>
        </p:blipFill>
        <p:spPr>
          <a:xfrm>
            <a:off x="7101579" y="4081760"/>
            <a:ext cx="1981200" cy="231457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Participants: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Galya</a:t>
            </a:r>
            <a:r>
              <a:rPr lang="en-US" dirty="0" smtClean="0"/>
              <a:t> </a:t>
            </a:r>
            <a:r>
              <a:rPr lang="en-US" dirty="0" err="1" smtClean="0"/>
              <a:t>Georgieva</a:t>
            </a:r>
            <a:r>
              <a:rPr lang="en-US" dirty="0" smtClean="0"/>
              <a:t> (</a:t>
            </a:r>
            <a:r>
              <a:rPr lang="en-US" dirty="0" err="1" smtClean="0"/>
              <a:t>GalyaGeorgieva</a:t>
            </a:r>
            <a:r>
              <a:rPr lang="en-US" dirty="0" smtClean="0"/>
              <a:t>)</a:t>
            </a:r>
          </a:p>
          <a:p>
            <a:r>
              <a:rPr lang="en-US" dirty="0" smtClean="0"/>
              <a:t>Natalia </a:t>
            </a:r>
            <a:r>
              <a:rPr lang="en-US" dirty="0" err="1" smtClean="0"/>
              <a:t>Trencheva</a:t>
            </a:r>
            <a:r>
              <a:rPr lang="en-US" dirty="0" smtClean="0"/>
              <a:t> (</a:t>
            </a:r>
            <a:r>
              <a:rPr lang="en-US" dirty="0" err="1" smtClean="0"/>
              <a:t>Nataliqqq</a:t>
            </a:r>
            <a:r>
              <a:rPr lang="en-US" dirty="0" smtClean="0"/>
              <a:t>)</a:t>
            </a:r>
          </a:p>
          <a:p>
            <a:r>
              <a:rPr lang="en-US" dirty="0" smtClean="0"/>
              <a:t>Martin </a:t>
            </a:r>
            <a:r>
              <a:rPr lang="en-US" dirty="0" err="1" smtClean="0"/>
              <a:t>Nazakov</a:t>
            </a:r>
            <a:r>
              <a:rPr lang="en-US" dirty="0" smtClean="0"/>
              <a:t> (aleriox3)</a:t>
            </a:r>
          </a:p>
          <a:p>
            <a:r>
              <a:rPr lang="en-US" dirty="0" smtClean="0"/>
              <a:t>Alexander </a:t>
            </a:r>
            <a:r>
              <a:rPr lang="en-US" dirty="0" err="1" smtClean="0"/>
              <a:t>Anguelov</a:t>
            </a:r>
            <a:r>
              <a:rPr lang="en-US" dirty="0" smtClean="0"/>
              <a:t> (</a:t>
            </a:r>
            <a:r>
              <a:rPr lang="en-US" dirty="0" err="1" smtClean="0"/>
              <a:t>aanguelov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Todor</a:t>
            </a:r>
            <a:r>
              <a:rPr lang="en-US" dirty="0" smtClean="0"/>
              <a:t> </a:t>
            </a:r>
            <a:r>
              <a:rPr lang="en-US" dirty="0" err="1" smtClean="0"/>
              <a:t>Petkov</a:t>
            </a:r>
            <a:r>
              <a:rPr lang="en-US" dirty="0" smtClean="0"/>
              <a:t> (</a:t>
            </a:r>
            <a:r>
              <a:rPr lang="en-US" dirty="0" err="1" smtClean="0"/>
              <a:t>tp_petkov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Steliyan</a:t>
            </a:r>
            <a:r>
              <a:rPr lang="en-US" dirty="0" smtClean="0"/>
              <a:t> </a:t>
            </a:r>
            <a:r>
              <a:rPr lang="en-US" dirty="0" err="1" smtClean="0"/>
              <a:t>Tokmakchiev</a:t>
            </a:r>
            <a:r>
              <a:rPr lang="en-US" dirty="0" smtClean="0"/>
              <a:t> (stelt3)</a:t>
            </a:r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5802868"/>
            <a:ext cx="521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GitHub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github.com/alagalia/GameBallPong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17231" y="6211669"/>
            <a:ext cx="7088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Trello</a:t>
            </a:r>
            <a:r>
              <a:rPr lang="en-US" dirty="0"/>
              <a:t>: </a:t>
            </a:r>
            <a:r>
              <a:rPr lang="en-US" dirty="0" smtClean="0"/>
              <a:t>https://trello.com/b/cxAaBRHU/softuni-teamproject-pong-todo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116</TotalTime>
  <Words>208</Words>
  <Application>Microsoft Office PowerPoint</Application>
  <PresentationFormat>On-screen Show (4:3)</PresentationFormat>
  <Paragraphs>34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Trek</vt:lpstr>
      <vt:lpstr>Teamwork Project </vt:lpstr>
      <vt:lpstr>Game description:</vt:lpstr>
      <vt:lpstr>Functionality: main features</vt:lpstr>
      <vt:lpstr>Source code</vt:lpstr>
      <vt:lpstr>Participants: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Teamwork Project </dc:title>
  <dc:creator>User</dc:creator>
  <cp:lastModifiedBy>Martin Nazakov</cp:lastModifiedBy>
  <cp:revision>14</cp:revision>
  <dcterms:created xsi:type="dcterms:W3CDTF">2006-08-16T00:00:00Z</dcterms:created>
  <dcterms:modified xsi:type="dcterms:W3CDTF">2015-05-28T07:51:49Z</dcterms:modified>
</cp:coreProperties>
</file>