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1" r:id="rId4"/>
    <p:sldId id="263" r:id="rId5"/>
    <p:sldId id="267" r:id="rId6"/>
    <p:sldId id="258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81"/>
    <p:restoredTop sz="94590"/>
  </p:normalViewPr>
  <p:slideViewPr>
    <p:cSldViewPr snapToGrid="0" snapToObjects="1">
      <p:cViewPr varScale="1">
        <p:scale>
          <a:sx n="71" d="100"/>
          <a:sy n="71" d="100"/>
        </p:scale>
        <p:origin x="16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094D-5B9A-764C-B0FF-407EC0A9E0B6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8DE9-6D5E-9143-876E-481ECDB2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5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094D-5B9A-764C-B0FF-407EC0A9E0B6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8DE9-6D5E-9143-876E-481ECDB2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2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094D-5B9A-764C-B0FF-407EC0A9E0B6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8DE9-6D5E-9143-876E-481ECDB2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4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094D-5B9A-764C-B0FF-407EC0A9E0B6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8DE9-6D5E-9143-876E-481ECDB2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6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094D-5B9A-764C-B0FF-407EC0A9E0B6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8DE9-6D5E-9143-876E-481ECDB2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0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094D-5B9A-764C-B0FF-407EC0A9E0B6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8DE9-6D5E-9143-876E-481ECDB2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6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094D-5B9A-764C-B0FF-407EC0A9E0B6}" type="datetimeFigureOut">
              <a:rPr lang="en-US" smtClean="0"/>
              <a:t>9/11/16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8DE9-6D5E-9143-876E-481ECDB2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7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094D-5B9A-764C-B0FF-407EC0A9E0B6}" type="datetimeFigureOut">
              <a:rPr lang="en-US" smtClean="0"/>
              <a:t>9/11/16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8DE9-6D5E-9143-876E-481ECDB2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7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094D-5B9A-764C-B0FF-407EC0A9E0B6}" type="datetimeFigureOut">
              <a:rPr lang="en-US" smtClean="0"/>
              <a:t>9/11/16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8DE9-6D5E-9143-876E-481ECDB2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1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094D-5B9A-764C-B0FF-407EC0A9E0B6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8DE9-6D5E-9143-876E-481ECDB2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5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094D-5B9A-764C-B0FF-407EC0A9E0B6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8DE9-6D5E-9143-876E-481ECDB2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0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8094D-5B9A-764C-B0FF-407EC0A9E0B6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8DE9-6D5E-9143-876E-481ECDB2C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Travel Quest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Turn by Turn Directions </a:t>
            </a:r>
            <a:r>
              <a:rPr lang="en-US" dirty="0" smtClean="0"/>
              <a:t>via SMS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10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 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What is Travel Quest? </a:t>
            </a:r>
            <a:r>
              <a:rPr lang="en-US" dirty="0" smtClean="0"/>
              <a:t>Travel Quest allows travelers to send an SMS to a toll free number and get turn by turn and detailed transit directions.</a:t>
            </a:r>
          </a:p>
          <a:p>
            <a:r>
              <a:rPr lang="en-US" b="1" dirty="0" smtClean="0"/>
              <a:t>Who is it targeted at ? </a:t>
            </a:r>
            <a:r>
              <a:rPr lang="en-US" dirty="0" smtClean="0"/>
              <a:t>It is targeted at international travelers and tourists.</a:t>
            </a:r>
          </a:p>
          <a:p>
            <a:r>
              <a:rPr lang="en-US" b="1" dirty="0"/>
              <a:t>W</a:t>
            </a:r>
            <a:r>
              <a:rPr lang="en-US" b="1" dirty="0" smtClean="0"/>
              <a:t>hat </a:t>
            </a:r>
            <a:r>
              <a:rPr lang="en-US" b="1" dirty="0"/>
              <a:t>is the pain point? </a:t>
            </a:r>
            <a:r>
              <a:rPr lang="en-US" dirty="0" smtClean="0"/>
              <a:t>Travelers and tourists have </a:t>
            </a:r>
            <a:r>
              <a:rPr lang="en-US" dirty="0"/>
              <a:t>a pain of getting Transit directions while </a:t>
            </a:r>
            <a:r>
              <a:rPr lang="en-US" dirty="0" smtClean="0"/>
              <a:t>traveling. </a:t>
            </a:r>
            <a:r>
              <a:rPr lang="en-US" dirty="0"/>
              <a:t>Data is expensive</a:t>
            </a:r>
            <a:r>
              <a:rPr lang="en-US" dirty="0" smtClean="0"/>
              <a:t>.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08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 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How will the solution solve the problem? </a:t>
            </a:r>
            <a:r>
              <a:rPr lang="en-US" dirty="0" smtClean="0"/>
              <a:t>By </a:t>
            </a:r>
            <a:r>
              <a:rPr lang="en-US" dirty="0"/>
              <a:t>sending an SMS to a toll-free local or international number, customers will be able to get turn by turn transit directions from point A to point B optimized for fastest journey </a:t>
            </a:r>
            <a:r>
              <a:rPr lang="en-US" dirty="0" smtClean="0"/>
              <a:t>time. </a:t>
            </a:r>
            <a:r>
              <a:rPr lang="en-US" dirty="0"/>
              <a:t>Directions will be sent back by SMS. </a:t>
            </a:r>
          </a:p>
        </p:txBody>
      </p:sp>
    </p:spTree>
    <p:extLst>
      <p:ext uri="{BB962C8B-B14F-4D97-AF65-F5344CB8AC3E}">
        <p14:creationId xmlns:p14="http://schemas.microsoft.com/office/powerpoint/2010/main" val="91725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 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How is this different from existing solutions?</a:t>
            </a:r>
            <a:r>
              <a:rPr lang="en-US" dirty="0" smtClean="0"/>
              <a:t> Customers currently need data plans to access directions, and data is extremely expensive during international travel. Customers may need to access a web client from a mobile, or download a mobile app which can be even more expensive.  For instance, accessing 50 webpages will cost an estimated 50MB /$30 on ATT. However SMS expenses are very reasonable at 20 cents a message.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2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Website – </a:t>
            </a:r>
            <a:r>
              <a:rPr lang="en-US" dirty="0" err="1" smtClean="0"/>
              <a:t>travelquest.host</a:t>
            </a:r>
            <a:endParaRPr lang="en-US" dirty="0" smtClean="0"/>
          </a:p>
          <a:p>
            <a:pPr lvl="1"/>
            <a:r>
              <a:rPr lang="en-US" b="1" dirty="0" smtClean="0"/>
              <a:t>Radix</a:t>
            </a:r>
            <a:r>
              <a:rPr lang="en-US" dirty="0" smtClean="0"/>
              <a:t> Domains</a:t>
            </a:r>
          </a:p>
          <a:p>
            <a:pPr lvl="1"/>
            <a:r>
              <a:rPr lang="en-US" dirty="0" smtClean="0"/>
              <a:t>AWS Route53</a:t>
            </a:r>
          </a:p>
          <a:p>
            <a:pPr lvl="1"/>
            <a:r>
              <a:rPr lang="en-US" dirty="0" smtClean="0"/>
              <a:t>AWS </a:t>
            </a:r>
            <a:r>
              <a:rPr lang="en-US" dirty="0" err="1" smtClean="0"/>
              <a:t>Cloudfront</a:t>
            </a:r>
            <a:endParaRPr lang="en-US" dirty="0" smtClean="0"/>
          </a:p>
          <a:p>
            <a:pPr lvl="1"/>
            <a:r>
              <a:rPr lang="en-US" dirty="0" smtClean="0"/>
              <a:t>AWS S3 – Static Website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/ html</a:t>
            </a:r>
          </a:p>
          <a:p>
            <a:pPr lvl="1"/>
            <a:r>
              <a:rPr lang="en-US" b="1" dirty="0" err="1"/>
              <a:t>Mapquest</a:t>
            </a:r>
            <a:r>
              <a:rPr lang="en-US" b="1" dirty="0"/>
              <a:t> </a:t>
            </a:r>
            <a:r>
              <a:rPr lang="en-US" dirty="0"/>
              <a:t>Directions </a:t>
            </a:r>
            <a:r>
              <a:rPr lang="en-US" dirty="0" smtClean="0"/>
              <a:t>API</a:t>
            </a:r>
          </a:p>
          <a:p>
            <a:pPr lvl="1"/>
            <a:r>
              <a:rPr lang="en-US" b="1" dirty="0" err="1" smtClean="0"/>
              <a:t>Twilio</a:t>
            </a:r>
            <a:r>
              <a:rPr lang="en-US" dirty="0" smtClean="0"/>
              <a:t> API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SMS – </a:t>
            </a:r>
            <a:r>
              <a:rPr lang="is-IS" dirty="0" smtClean="0"/>
              <a:t>78657QUEST</a:t>
            </a:r>
            <a:endParaRPr lang="en-US" dirty="0" smtClean="0"/>
          </a:p>
          <a:p>
            <a:pPr lvl="1"/>
            <a:r>
              <a:rPr lang="en-US" b="1" dirty="0" err="1" smtClean="0"/>
              <a:t>Twilio</a:t>
            </a:r>
            <a:r>
              <a:rPr lang="en-US" dirty="0" smtClean="0"/>
              <a:t> </a:t>
            </a:r>
            <a:r>
              <a:rPr lang="en-US" dirty="0" err="1" smtClean="0"/>
              <a:t>Webhook</a:t>
            </a:r>
            <a:endParaRPr lang="en-US" dirty="0" smtClean="0"/>
          </a:p>
          <a:p>
            <a:pPr lvl="1"/>
            <a:r>
              <a:rPr lang="en-US" dirty="0" smtClean="0"/>
              <a:t>AWS API Gateway</a:t>
            </a:r>
          </a:p>
          <a:p>
            <a:pPr lvl="1"/>
            <a:r>
              <a:rPr lang="en-US" dirty="0" smtClean="0"/>
              <a:t>AWS Lambda</a:t>
            </a:r>
          </a:p>
          <a:p>
            <a:pPr lvl="1"/>
            <a:r>
              <a:rPr lang="en-US" b="1" dirty="0" err="1" smtClean="0"/>
              <a:t>Mapquest</a:t>
            </a:r>
            <a:r>
              <a:rPr lang="en-US" b="1" dirty="0" smtClean="0"/>
              <a:t> </a:t>
            </a:r>
            <a:r>
              <a:rPr lang="en-US" dirty="0" smtClean="0"/>
              <a:t>Directions API</a:t>
            </a:r>
          </a:p>
          <a:p>
            <a:pPr lvl="1"/>
            <a:r>
              <a:rPr lang="en-US" dirty="0" smtClean="0"/>
              <a:t>AWS Lambda</a:t>
            </a:r>
          </a:p>
          <a:p>
            <a:pPr lvl="1"/>
            <a:r>
              <a:rPr lang="en-US" b="1" dirty="0" err="1" smtClean="0"/>
              <a:t>Twilio</a:t>
            </a:r>
            <a:r>
              <a:rPr lang="en-US" dirty="0" smtClean="0"/>
              <a:t> SMS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3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422295" cy="4351338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207" y="1690688"/>
            <a:ext cx="24514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9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application: The website is hosted on AWS S3 static website fronted by </a:t>
            </a:r>
            <a:r>
              <a:rPr lang="en-US" dirty="0" err="1" smtClean="0"/>
              <a:t>Cloudfront</a:t>
            </a:r>
            <a:r>
              <a:rPr lang="en-US" dirty="0" smtClean="0"/>
              <a:t> content </a:t>
            </a:r>
            <a:r>
              <a:rPr lang="en-US" dirty="0" smtClean="0"/>
              <a:t>delivery, and Route53 for DNS, with domains provided by Radix. </a:t>
            </a:r>
            <a:r>
              <a:rPr lang="en-US" dirty="0" smtClean="0"/>
              <a:t>The calls are handled by customer browser </a:t>
            </a:r>
            <a:r>
              <a:rPr lang="en-US" dirty="0" err="1" smtClean="0"/>
              <a:t>js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Mobile application: Mobile application is directly handled by </a:t>
            </a:r>
            <a:r>
              <a:rPr lang="en-US" dirty="0" err="1" smtClean="0"/>
              <a:t>Twilio</a:t>
            </a:r>
            <a:r>
              <a:rPr lang="en-US" dirty="0" smtClean="0"/>
              <a:t>. </a:t>
            </a:r>
            <a:r>
              <a:rPr lang="en-US" dirty="0" smtClean="0"/>
              <a:t>Backend calls are currently made to </a:t>
            </a:r>
            <a:r>
              <a:rPr lang="en-US" dirty="0" err="1" smtClean="0"/>
              <a:t>Mapquest</a:t>
            </a:r>
            <a:r>
              <a:rPr lang="en-US" dirty="0" smtClean="0"/>
              <a:t> APIs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Voice call with directions – will be an extension of the </a:t>
            </a:r>
            <a:r>
              <a:rPr lang="en-US" dirty="0" err="1" smtClean="0"/>
              <a:t>Tropo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Integration with Alexa, Siri, Google to perform advanced features</a:t>
            </a:r>
          </a:p>
          <a:p>
            <a:r>
              <a:rPr lang="en-US" dirty="0" smtClean="0"/>
              <a:t>Integration with Yelp, Foursquare, Google Places </a:t>
            </a:r>
            <a:r>
              <a:rPr lang="en-US" dirty="0" err="1" smtClean="0"/>
              <a:t>etc</a:t>
            </a:r>
            <a:r>
              <a:rPr lang="en-US" dirty="0" smtClean="0"/>
              <a:t> for location aware and information rich services</a:t>
            </a:r>
          </a:p>
          <a:p>
            <a:r>
              <a:rPr lang="en-US" smtClean="0"/>
              <a:t>Adding voice and text ads for revenue streams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big is the market?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GSMA Airtime </a:t>
            </a:r>
            <a:r>
              <a:rPr lang="en-US" dirty="0"/>
              <a:t>top-up </a:t>
            </a:r>
            <a:r>
              <a:rPr lang="en-US" dirty="0" smtClean="0"/>
              <a:t>is 3.6</a:t>
            </a:r>
            <a:r>
              <a:rPr lang="en-US" dirty="0"/>
              <a:t>% of total mobile transactions which accounted for USD </a:t>
            </a:r>
            <a:r>
              <a:rPr lang="en-US" dirty="0" smtClean="0"/>
              <a:t>18.9 B. So airtime </a:t>
            </a:r>
            <a:r>
              <a:rPr lang="en-US" dirty="0"/>
              <a:t>top-up value was </a:t>
            </a:r>
            <a:r>
              <a:rPr lang="en-US" dirty="0" smtClean="0"/>
              <a:t>~ </a:t>
            </a:r>
            <a:r>
              <a:rPr lang="en-US" dirty="0"/>
              <a:t>USD 680 </a:t>
            </a:r>
            <a:r>
              <a:rPr lang="en-US" dirty="0" smtClean="0"/>
              <a:t>M in Dec15. If we assume international top up is 10% of this market, annual market size is USD 816 M. </a:t>
            </a:r>
          </a:p>
          <a:p>
            <a:r>
              <a:rPr lang="en-US" dirty="0" smtClean="0"/>
              <a:t>Mobile data was 4175 PB/</a:t>
            </a:r>
            <a:r>
              <a:rPr lang="en-US" dirty="0" err="1" smtClean="0"/>
              <a:t>mo</a:t>
            </a:r>
            <a:r>
              <a:rPr lang="en-US" dirty="0" smtClean="0"/>
              <a:t> globally in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4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424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Travel Quest</vt:lpstr>
      <vt:lpstr>Travel Quest</vt:lpstr>
      <vt:lpstr>Travel Quest</vt:lpstr>
      <vt:lpstr>Travel Quest</vt:lpstr>
      <vt:lpstr>Architecture</vt:lpstr>
      <vt:lpstr>Demo</vt:lpstr>
      <vt:lpstr>Architectural aspects</vt:lpstr>
      <vt:lpstr>Other ideas</vt:lpstr>
      <vt:lpstr>How big is the market?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36</cp:revision>
  <dcterms:created xsi:type="dcterms:W3CDTF">2016-05-23T19:42:00Z</dcterms:created>
  <dcterms:modified xsi:type="dcterms:W3CDTF">2016-09-11T15:14:53Z</dcterms:modified>
</cp:coreProperties>
</file>