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E0BB4-D1DE-7BCB-72EF-5126318A18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34132" y="1822431"/>
            <a:ext cx="9638079" cy="1946286"/>
          </a:xfrm>
        </p:spPr>
        <p:txBody>
          <a:bodyPr/>
          <a:lstStyle/>
          <a:p>
            <a:r>
              <a:rPr lang="en-GB"/>
              <a:t>DIGITAL PORTFOLIO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85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E7F0F-214E-FB30-0777-1336B304F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FEATURES AND FUNCTIONALITIES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540D26-5A67-16CE-8BCA-BA05FCEE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Core Features
1. *Project showcases*: Detailed descriptions and examples of your projects.
2. *Image and video galleries*: Visual showcases of your work.
3. *Case studies*: In-depth analyses of your projects.
4. *Skills and expertise*: A clear and concise list of your technical skills.
Analytics and Performance Features
1. *Google Analytics integration*: Integration with Google Analytics to track website traffic and </a:t>
            </a:r>
            <a:r>
              <a:rPr lang="en-GB" dirty="0" err="1"/>
              <a:t>behavior</a:t>
            </a:r>
            <a:r>
              <a:rPr lang="en-GB" dirty="0"/>
              <a:t>.
2. *Performance monitoring*: Tools to monitor the performance of your portfolio.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079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40121-7804-7D41-AF83-97255710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RESULTS AND SCREENSHOTS 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77D95BD-AFE8-C1E8-47AC-563E1F16B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27956" y="2365984"/>
            <a:ext cx="3043283" cy="4492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1384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C0E07-2BF8-56DA-B416-5439E4A88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CONCLUSION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ABE07-6453-2B66-5290-4444EB54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
A well-designed digital portfolio is a powerful tool for showcasing your skills, experience, and accomplishments. By incorporating key features such as project showcases, image and video galleries, case studies, and skills and expertise, you can create a comprehensive and effective portfolio.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5129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6161B5-89DB-1139-224B-553EF963E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DIGITAL PORTFOLIO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18C5B-4BB3-E5BA-4D2E-717707178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7725" y="2913990"/>
            <a:ext cx="8825659" cy="3416300"/>
          </a:xfrm>
        </p:spPr>
        <p:txBody>
          <a:bodyPr/>
          <a:lstStyle/>
          <a:p>
            <a:r>
              <a:rPr lang="en-GB" dirty="0"/>
              <a:t>STUDENT NAME                                  : ARCHANA A </a:t>
            </a:r>
          </a:p>
          <a:p>
            <a:r>
              <a:rPr lang="en-GB" dirty="0"/>
              <a:t>REGISTER NO AND NMID                  : 2426J1143 AND asbru4q2426j1143</a:t>
            </a:r>
          </a:p>
          <a:p>
            <a:r>
              <a:rPr lang="en-GB" dirty="0"/>
              <a:t>DEPARTMENT                                     : INFORMATION TECHNOLOGY </a:t>
            </a:r>
          </a:p>
          <a:p>
            <a:r>
              <a:rPr lang="en-GB" dirty="0"/>
              <a:t>COLLEGE                                           : KSG COLLEGE OF ARTS AND SCIENCE </a:t>
            </a:r>
          </a:p>
          <a:p>
            <a:r>
              <a:rPr lang="en-GB" dirty="0"/>
              <a:t>UNIVERSITY                                        : BHARATHIYAR UNIVERSITY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02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E1D9D-7917-CC42-ED67-C45E4C717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STUDENT PORTFOLIO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3E109-19D6-B3F7-929C-1D98A6E2F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88776" y="2717195"/>
            <a:ext cx="7077399" cy="3167137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USING FRONTEND DEVELOPMENT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3804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FF3F3-1DBE-8321-2B2F-318CEA376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52AE6-F412-A7FE-23D3-64CB3151C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69644" y="2709660"/>
            <a:ext cx="8825659" cy="3536144"/>
          </a:xfrm>
        </p:spPr>
        <p:txBody>
          <a:bodyPr/>
          <a:lstStyle/>
          <a:p>
            <a:pPr marL="0" indent="0">
              <a:buNone/>
            </a:pPr>
            <a:r>
              <a:rPr lang="en-GB" dirty="0"/>
              <a:t>1. PROBLEM STATEMENT </a:t>
            </a:r>
          </a:p>
          <a:p>
            <a:pPr marL="0" indent="0">
              <a:buNone/>
            </a:pPr>
            <a:r>
              <a:rPr lang="en-GB" dirty="0"/>
              <a:t>2. PROJECT OVERVIEW </a:t>
            </a:r>
          </a:p>
          <a:p>
            <a:pPr marL="0" indent="0">
              <a:buNone/>
            </a:pPr>
            <a:r>
              <a:rPr lang="en-GB" dirty="0"/>
              <a:t>3. END USERS </a:t>
            </a:r>
          </a:p>
          <a:p>
            <a:pPr marL="0" indent="0">
              <a:buNone/>
            </a:pPr>
            <a:r>
              <a:rPr lang="en-GB" dirty="0"/>
              <a:t>4. TOOLS AND TECHNOLOGIES</a:t>
            </a:r>
          </a:p>
          <a:p>
            <a:pPr marL="0" indent="0">
              <a:buNone/>
            </a:pPr>
            <a:r>
              <a:rPr lang="en-GB" dirty="0"/>
              <a:t>5. PORTFOLIO DESIGN AND LAYOUT </a:t>
            </a:r>
          </a:p>
          <a:p>
            <a:pPr marL="0" indent="0">
              <a:buNone/>
            </a:pPr>
            <a:r>
              <a:rPr lang="en-GB" dirty="0"/>
              <a:t>6. FEATURES AND FUNCTIONALITY</a:t>
            </a:r>
          </a:p>
          <a:p>
            <a:pPr marL="0" indent="0">
              <a:buNone/>
            </a:pPr>
            <a:r>
              <a:rPr lang="en-GB" dirty="0"/>
              <a:t>7. RESULTS AND SCREENSHOTS</a:t>
            </a:r>
          </a:p>
          <a:p>
            <a:pPr marL="0" indent="0">
              <a:buNone/>
            </a:pPr>
            <a:r>
              <a:rPr lang="en-GB" dirty="0"/>
              <a:t>8. CONCLUSION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64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072ED-0048-A4BB-9D88-1262AFF5E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BB50F-708C-E976-85EC-A1792421D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Problem Statement
Create a digital portfolio that effectively showcases my skills, experience, and accomplishments in a visually appealing and user-friendly manner, allowing potential employers, clients, or collaborators to easily navigate and understand my value proposition.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7054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18791-9C6E-B9FF-E591-DE950B4FD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OVERVIEW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9FF34-0E92-D94E-A0E7-45E19693C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5435" y="2417980"/>
            <a:ext cx="8535765" cy="405302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Project Title
Digital Portfolio
Project Description
Create a visually appealing and user-friendly digital portfolio that showcases my skills, experience, and accomplishments in a clear and concise manner.
Goals and Objectives
1. *Showcase skills and experience*: Highlight my technical skills, projects, and achievements.
2. *Improve visibility*: Increase my online presence and make it easy for others to find and access my portfolio.
3. *Enhance credibility*: Establish myself as a professional in my field.
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380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3048-522A-451A-E048-E86C16C46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BDAD49-ADD7-D4BA-7ADD-680682238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06663" y="2392948"/>
            <a:ext cx="8702166" cy="314511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dirty="0"/>
              <a:t>The end users for a digital portfolio can include:
Potential Employers
                             Hiring managers
                             Recruiters
                             HR professionals</a:t>
            </a:r>
          </a:p>
          <a:p>
            <a:pPr marL="0" indent="0">
              <a:buNone/>
            </a:pPr>
            <a:r>
              <a:rPr lang="en-GB" dirty="0"/>
              <a:t>Collaborators
                   Other professionals</a:t>
            </a:r>
          </a:p>
          <a:p>
            <a:pPr marL="0" indent="0">
              <a:buNone/>
            </a:pPr>
            <a:r>
              <a:rPr lang="en-GB" dirty="0"/>
              <a:t>                   Partners
                   Team members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16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FC383-2D47-0782-14F7-88BE13ACC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TOOLS AND TECHNOLOGIES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6D771C-EC28-148B-2D6E-6FFFCA4A22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Digital Portfolio Tools and Technologies
- *</a:t>
            </a:r>
            <a:r>
              <a:rPr lang="en-GB" dirty="0" err="1"/>
              <a:t>OnePlan</a:t>
            </a:r>
            <a:r>
              <a:rPr lang="en-GB" dirty="0"/>
              <a:t>*: An AI-enabled strategic portfolio management platform for project portfolios, financial planning, resource planning, and work management.      
- *</a:t>
            </a:r>
            <a:r>
              <a:rPr lang="en-GB" dirty="0" err="1"/>
              <a:t>Bynder</a:t>
            </a:r>
            <a:r>
              <a:rPr lang="en-GB" dirty="0"/>
              <a:t>*: A cloud-based DAM platform for centralizing and managing digital assets, with features like brand guidelines management and real-time analytics.
- *</a:t>
            </a:r>
            <a:r>
              <a:rPr lang="en-GB" dirty="0" err="1"/>
              <a:t>Wix</a:t>
            </a:r>
            <a:r>
              <a:rPr lang="en-GB" dirty="0"/>
              <a:t>*: A popular website builder for creating custom websites and portfolios, with drag-and-drop tools and templates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713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41F95-A26C-B2F7-077A-E23D66CF6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PORTFOLIO DESIGN AND LAYOUT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57862A-3208-116B-14B4-7152DD5A6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68032"/>
            <a:ext cx="8825659" cy="341630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Portfolio Design and Layout</a:t>
            </a:r>
          </a:p>
          <a:p>
            <a:pPr marL="0" indent="0">
              <a:buNone/>
            </a:pPr>
            <a:r>
              <a:rPr lang="en-GB" dirty="0"/>
              <a:t>A well-designed portfolio is crucial for showcasing your work and skills. 
Design Principles
1. *Balance*: Balance your design elements to create a visually appealing layout.
2. *Contrast*: Use contrast to create visual interest and draw attention.
3. *Alignment*: Align your design elements to create a clean and organized layout.
4. *Repetition*: Use repetition to create a consistent visual identity.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3123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TF10001029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TF10001029</vt:lpstr>
      <vt:lpstr>DIGITAL PORTFOLIO</vt:lpstr>
      <vt:lpstr>DIGITAL PORTFOLIO </vt:lpstr>
      <vt:lpstr>STUDENT PORTFOLIO </vt:lpstr>
      <vt:lpstr>AGENDA </vt:lpstr>
      <vt:lpstr>PROBLEM STATEMENT </vt:lpstr>
      <vt:lpstr>PROJECT OVERVIEW </vt:lpstr>
      <vt:lpstr>END USERS</vt:lpstr>
      <vt:lpstr>TOOLS AND TECHNOLOGIES </vt:lpstr>
      <vt:lpstr>PORTFOLIO DESIGN AND LAYOUT </vt:lpstr>
      <vt:lpstr>FEATURES AND FUNCTIONALITIES </vt:lpstr>
      <vt:lpstr>RESULTS AND SCREENSHOTS </vt:lpstr>
      <vt:lpstr>CONCLUSION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creator>Archana A</dc:creator>
  <cp:lastModifiedBy>Archana A</cp:lastModifiedBy>
  <cp:revision>13</cp:revision>
  <dcterms:created xsi:type="dcterms:W3CDTF">2025-09-05T07:25:05Z</dcterms:created>
  <dcterms:modified xsi:type="dcterms:W3CDTF">2025-09-06T15:48:20Z</dcterms:modified>
</cp:coreProperties>
</file>