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1" r:id="rId4"/>
    <p:sldId id="272" r:id="rId5"/>
    <p:sldId id="350" r:id="rId6"/>
    <p:sldId id="354" r:id="rId7"/>
    <p:sldId id="355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84A5-A511-49C5-AAC8-E6F1615FD108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9A524-7D68-4A30-B879-B611624553D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465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F8D5-71E5-32E8-FD64-CA854FFA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6C6-3F01-E908-5D9D-8F295B1A2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CEB7-C8EA-74A3-257D-5F85029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8A3C-E72F-5FF0-AD47-3BAF929C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4A65-CC19-CFB3-EE2D-C4A990D7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4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1E99-B171-44E8-9FB8-B773E8A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A6F7-0070-579C-2211-BFA42CD8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9824-EE2F-1806-C8D5-17EE242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6CDF-29B4-E628-1493-794AE520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F08A-E4B7-E3B9-0247-50880E6B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38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0F582-9758-7243-3C64-BBF84DE2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1515-81F6-4255-DFD2-DB018727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8C1D-37F6-9A07-63CE-E7AA501C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6BCA-56D3-07C1-D303-308D7B2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21BA-013B-3953-DC6E-79448DCA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38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0C6-D789-824D-947B-9372959E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8989-93FB-0320-DD19-5C7C30CE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C2EE-648D-FC33-84E2-785DB17B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1965-7E8A-09A3-E453-DE89C4A6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7E7A-603A-2E21-CEE2-B1F2B78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964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248-31AE-3403-5B75-C7E8C02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D19C-FE0C-E746-3EF2-F06F1E6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1F5E-C950-F140-A320-8693B34B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5237-4990-71B4-6A57-B18F1328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3435-B33A-67A3-89D2-1040CB8C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51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9034-E5EB-DB0D-CBBE-9E69495A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E56E-4A14-B494-3F21-76570A8C2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5AC4B-A400-065B-FF58-4B0C36D8D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A391-0000-535F-B33F-9998FA50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E837-C631-EB00-1782-C202D1DC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6DCD2-1FC0-DB95-6617-87A1CC4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4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E82E-B564-48EC-5250-7D352781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145-5616-E72A-255E-34933591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0EC7-E1FD-C9C2-47DE-896102BD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3A75-2438-F476-999E-C3A62E48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97B7E-2E6E-7C79-C7D8-B39674D62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F26D2-9358-4F5C-50A1-4A1D5B05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F1BAA-E529-BCBC-CE59-BE99AD1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154A-501E-25F6-EA28-2208C27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57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31ED-EB0D-10C9-244E-796DA17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085F-10C4-1DC9-13CB-465CC317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B29CD-FDBF-F2BE-262F-7F11E700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F160-9722-6A2F-A1A6-D890F054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93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1A75A-8E17-B13A-1969-5E9CCBB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485D3-B4C3-CDF0-2D27-0111EB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45F7-001F-4194-7772-81D88D91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86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E86A-5F8C-C012-6259-7EE7548C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2C31-3F4A-8B63-6AFE-ABDBEF07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5E96-37D4-A935-F0CD-45C2629A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C2CC-F3CD-00F1-8396-DD0309B5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B609-4C6A-271F-FF74-4F4B76E2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536B-D29A-2B6A-12C4-DF8DAA8B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159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0CD0-E0A8-76BF-826B-045DCBAC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C9D38-02BC-76DB-FC96-482A046B5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54AC9-DBC9-DCFB-5FC5-7A670BCF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168C-B506-5999-F8DA-8C9177DF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B845E-9FCC-E890-F56B-396E2336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1BFB-2044-7B2E-8DAB-BFD2D2FD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81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08CAB-4027-4CA1-BAAC-90450298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E8A5-AC9D-67AD-559A-F8A9B6AF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F85B-9507-83F6-E5E2-A927C3E90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C96D-A1E6-4A05-B394-DF376F8DDCFE}" type="datetimeFigureOut">
              <a:rPr lang="en-NG" smtClean="0"/>
              <a:t>14/06/2022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8288-F30B-A87C-0F74-ECFCAA290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AD50-2041-3A6C-87C7-1F9C441F2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1D5C-E3BE-43D0-BED1-0023041383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973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FB53-AA95-752E-7336-35B40AF36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6CD1-3EC2-0033-489A-A5BCC6A13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31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97EDD-1EF5-C893-DFCA-5FB1CD67C879}"/>
              </a:ext>
            </a:extLst>
          </p:cNvPr>
          <p:cNvSpPr/>
          <p:nvPr/>
        </p:nvSpPr>
        <p:spPr>
          <a:xfrm>
            <a:off x="4460240" y="17272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Machine Learning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822F0-2445-BDBD-74FA-E0F1FF79E3B8}"/>
              </a:ext>
            </a:extLst>
          </p:cNvPr>
          <p:cNvSpPr/>
          <p:nvPr/>
        </p:nvSpPr>
        <p:spPr>
          <a:xfrm>
            <a:off x="853440" y="192532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Supervised Learning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90274-1A2C-A36D-3644-6D7E0CCA5808}"/>
              </a:ext>
            </a:extLst>
          </p:cNvPr>
          <p:cNvSpPr/>
          <p:nvPr/>
        </p:nvSpPr>
        <p:spPr>
          <a:xfrm>
            <a:off x="4460240" y="192532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Unsupervised Learning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2CD72-75F7-CC9D-1D20-C75713564571}"/>
              </a:ext>
            </a:extLst>
          </p:cNvPr>
          <p:cNvSpPr/>
          <p:nvPr/>
        </p:nvSpPr>
        <p:spPr>
          <a:xfrm>
            <a:off x="8067040" y="192532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Reinforcement Learning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3C10C-30EC-312E-267C-4C918FC02D2B}"/>
              </a:ext>
            </a:extLst>
          </p:cNvPr>
          <p:cNvSpPr/>
          <p:nvPr/>
        </p:nvSpPr>
        <p:spPr>
          <a:xfrm>
            <a:off x="853440" y="366268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Classification/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Regression/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Estimation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C2023-D454-FE15-7832-7D8E2A6A3519}"/>
              </a:ext>
            </a:extLst>
          </p:cNvPr>
          <p:cNvSpPr/>
          <p:nvPr/>
        </p:nvSpPr>
        <p:spPr>
          <a:xfrm>
            <a:off x="4460240" y="367792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Clustering/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Prediction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74039-A123-F70A-B74C-4E1A4A05C1C2}"/>
              </a:ext>
            </a:extLst>
          </p:cNvPr>
          <p:cNvSpPr/>
          <p:nvPr/>
        </p:nvSpPr>
        <p:spPr>
          <a:xfrm>
            <a:off x="8067040" y="3693160"/>
            <a:ext cx="2387600" cy="95504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Decision Making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A4C6C-805D-0CC9-A030-C13D65980448}"/>
              </a:ext>
            </a:extLst>
          </p:cNvPr>
          <p:cNvSpPr/>
          <p:nvPr/>
        </p:nvSpPr>
        <p:spPr>
          <a:xfrm>
            <a:off x="934720" y="5059680"/>
            <a:ext cx="2225040" cy="133096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Bayesian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Etc</a:t>
            </a:r>
            <a:endParaRPr lang="en-NG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B60429-CB0C-7D8B-D61C-E2BE1220EDA2}"/>
              </a:ext>
            </a:extLst>
          </p:cNvPr>
          <p:cNvSpPr/>
          <p:nvPr/>
        </p:nvSpPr>
        <p:spPr>
          <a:xfrm>
            <a:off x="4541520" y="5171440"/>
            <a:ext cx="2225040" cy="133096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K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Dirichlet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Mixture model</a:t>
            </a:r>
            <a:endParaRPr lang="en-NG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A5B7FF-5660-E7E4-E76E-F9834ED46434}"/>
              </a:ext>
            </a:extLst>
          </p:cNvPr>
          <p:cNvSpPr/>
          <p:nvPr/>
        </p:nvSpPr>
        <p:spPr>
          <a:xfrm>
            <a:off x="8148320" y="5227320"/>
            <a:ext cx="2225040" cy="133096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R-learning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TD learning</a:t>
            </a:r>
            <a:endParaRPr lang="en-NG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6F1513-04C8-F815-3BFD-B1A4FB92FE0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654040" y="1127760"/>
            <a:ext cx="0" cy="7975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8FA901-2AC5-785D-84B6-726458BE9283}"/>
              </a:ext>
            </a:extLst>
          </p:cNvPr>
          <p:cNvCxnSpPr/>
          <p:nvPr/>
        </p:nvCxnSpPr>
        <p:spPr>
          <a:xfrm>
            <a:off x="5618480" y="2895600"/>
            <a:ext cx="0" cy="7975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477CA-FC4B-4D39-42F3-4E2F86887AB6}"/>
              </a:ext>
            </a:extLst>
          </p:cNvPr>
          <p:cNvCxnSpPr/>
          <p:nvPr/>
        </p:nvCxnSpPr>
        <p:spPr>
          <a:xfrm>
            <a:off x="2042160" y="2895600"/>
            <a:ext cx="0" cy="7975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DEC08B-84B3-460B-91C9-E0FA53186013}"/>
              </a:ext>
            </a:extLst>
          </p:cNvPr>
          <p:cNvCxnSpPr/>
          <p:nvPr/>
        </p:nvCxnSpPr>
        <p:spPr>
          <a:xfrm>
            <a:off x="9291320" y="2895600"/>
            <a:ext cx="0" cy="7975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A18F01-0386-461A-C6C8-B6742D09C29D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853440" y="4140200"/>
            <a:ext cx="81280" cy="1584960"/>
          </a:xfrm>
          <a:prstGeom prst="bentConnector3">
            <a:avLst>
              <a:gd name="adj1" fmla="val -61875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C62B9DD-D962-AFD7-1985-FD6288D0857F}"/>
              </a:ext>
            </a:extLst>
          </p:cNvPr>
          <p:cNvCxnSpPr/>
          <p:nvPr/>
        </p:nvCxnSpPr>
        <p:spPr>
          <a:xfrm rot="10800000" flipH="1" flipV="1">
            <a:off x="4460240" y="4251960"/>
            <a:ext cx="81280" cy="1584960"/>
          </a:xfrm>
          <a:prstGeom prst="bentConnector3">
            <a:avLst>
              <a:gd name="adj1" fmla="val -61875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0926D55-7143-6840-1D6F-4375FF95C08E}"/>
              </a:ext>
            </a:extLst>
          </p:cNvPr>
          <p:cNvCxnSpPr/>
          <p:nvPr/>
        </p:nvCxnSpPr>
        <p:spPr>
          <a:xfrm rot="10800000" flipH="1" flipV="1">
            <a:off x="8067040" y="4363720"/>
            <a:ext cx="81280" cy="1584960"/>
          </a:xfrm>
          <a:prstGeom prst="bentConnector3">
            <a:avLst>
              <a:gd name="adj1" fmla="val -61875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3D11BC-E391-356A-0A7B-CB9EF873843E}"/>
              </a:ext>
            </a:extLst>
          </p:cNvPr>
          <p:cNvCxnSpPr>
            <a:stCxn id="3" idx="0"/>
            <a:endCxn id="5" idx="0"/>
          </p:cNvCxnSpPr>
          <p:nvPr/>
        </p:nvCxnSpPr>
        <p:spPr>
          <a:xfrm rot="5400000" flipH="1" flipV="1">
            <a:off x="5654040" y="-1681480"/>
            <a:ext cx="12700" cy="7213600"/>
          </a:xfrm>
          <a:prstGeom prst="bentConnector3">
            <a:avLst>
              <a:gd name="adj1" fmla="val 4040000"/>
            </a:avLst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AECF9-E848-4404-A03F-FE2F28E7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" y="2261989"/>
            <a:ext cx="20955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45B38-8CBC-414E-82EA-82192B78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3" y="3179094"/>
            <a:ext cx="989121" cy="1244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EE3A3-BC28-4AFF-A7A9-51B69DCC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504" y="3254645"/>
            <a:ext cx="8572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1A987-708E-4E59-8DF2-00329AC62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179" y="3340370"/>
            <a:ext cx="1219200" cy="1257300"/>
          </a:xfrm>
          <a:prstGeom prst="rect">
            <a:avLst/>
          </a:prstGeom>
        </p:spPr>
      </p:pic>
      <p:pic>
        <p:nvPicPr>
          <p:cNvPr id="21" name="Graphic 20" descr="Shield Tick with solid fill">
            <a:extLst>
              <a:ext uri="{FF2B5EF4-FFF2-40B4-BE49-F238E27FC236}">
                <a16:creationId xmlns:a16="http://schemas.microsoft.com/office/drawing/2014/main" id="{A1F4E979-D17B-4557-BE78-69921F861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975170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691ED0-AABD-4DAA-82B8-23C294406F53}"/>
              </a:ext>
            </a:extLst>
          </p:cNvPr>
          <p:cNvCxnSpPr>
            <a:cxnSpLocks/>
          </p:cNvCxnSpPr>
          <p:nvPr/>
        </p:nvCxnSpPr>
        <p:spPr>
          <a:xfrm>
            <a:off x="8456581" y="4069080"/>
            <a:ext cx="24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FA1520-B58F-455A-9E36-B10DA056D202}"/>
              </a:ext>
            </a:extLst>
          </p:cNvPr>
          <p:cNvCxnSpPr>
            <a:cxnSpLocks/>
          </p:cNvCxnSpPr>
          <p:nvPr/>
        </p:nvCxnSpPr>
        <p:spPr>
          <a:xfrm>
            <a:off x="4322754" y="3986588"/>
            <a:ext cx="251580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CF35DA-1990-48E8-B356-3D992D0CD965}"/>
              </a:ext>
            </a:extLst>
          </p:cNvPr>
          <p:cNvCxnSpPr>
            <a:cxnSpLocks/>
          </p:cNvCxnSpPr>
          <p:nvPr/>
        </p:nvCxnSpPr>
        <p:spPr>
          <a:xfrm flipV="1">
            <a:off x="1487563" y="3969019"/>
            <a:ext cx="1932767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5CDC5F-6B70-4FD8-8DF0-DCFC9250DEFF}"/>
              </a:ext>
            </a:extLst>
          </p:cNvPr>
          <p:cNvCxnSpPr/>
          <p:nvPr/>
        </p:nvCxnSpPr>
        <p:spPr>
          <a:xfrm>
            <a:off x="3178206" y="3986588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A46953F-A2DD-4514-9E71-71D951B9C76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78016" y="4588251"/>
            <a:ext cx="7422448" cy="15687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AFD169-24C1-4025-9207-E9CEC3298037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V="1">
            <a:off x="5891237" y="1460279"/>
            <a:ext cx="1746724" cy="1690906"/>
          </a:xfrm>
          <a:prstGeom prst="bentConnector3">
            <a:avLst>
              <a:gd name="adj1" fmla="val 99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A938A1D-37E6-43E6-88C1-DA49F93DD8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8016" y="1465704"/>
            <a:ext cx="1396446" cy="17467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CEE89B7-074F-4AC8-98A1-94F71F408078}"/>
              </a:ext>
            </a:extLst>
          </p:cNvPr>
          <p:cNvSpPr txBox="1"/>
          <p:nvPr/>
        </p:nvSpPr>
        <p:spPr>
          <a:xfrm flipH="1">
            <a:off x="3239823" y="4605252"/>
            <a:ext cx="154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ML Model</a:t>
            </a:r>
            <a:endParaRPr lang="en-N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EAA81B-8173-41DC-A634-1BB4EF2561A0}"/>
              </a:ext>
            </a:extLst>
          </p:cNvPr>
          <p:cNvSpPr txBox="1"/>
          <p:nvPr/>
        </p:nvSpPr>
        <p:spPr>
          <a:xfrm flipH="1">
            <a:off x="100935" y="4629561"/>
            <a:ext cx="23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Server Database</a:t>
            </a:r>
            <a:endParaRPr lang="en-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82DDD-A1CE-4BA2-8861-C4CA8415678B}"/>
              </a:ext>
            </a:extLst>
          </p:cNvPr>
          <p:cNvSpPr txBox="1"/>
          <p:nvPr/>
        </p:nvSpPr>
        <p:spPr>
          <a:xfrm flipH="1">
            <a:off x="11161880" y="9097876"/>
            <a:ext cx="92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SOMA</a:t>
            </a:r>
            <a:endParaRPr lang="en-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7FB202-57D8-4917-82EC-CCCE27A6C9E9}"/>
              </a:ext>
            </a:extLst>
          </p:cNvPr>
          <p:cNvSpPr txBox="1"/>
          <p:nvPr/>
        </p:nvSpPr>
        <p:spPr>
          <a:xfrm flipH="1">
            <a:off x="8986908" y="3340370"/>
            <a:ext cx="1697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 requests</a:t>
            </a:r>
          </a:p>
          <a:p>
            <a:r>
              <a: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 is transferred in JSON format)</a:t>
            </a:r>
            <a:endParaRPr lang="en-NG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777AFC-C988-4044-AA12-5777EB3E45E9}"/>
              </a:ext>
            </a:extLst>
          </p:cNvPr>
          <p:cNvSpPr txBox="1"/>
          <p:nvPr/>
        </p:nvSpPr>
        <p:spPr>
          <a:xfrm flipH="1">
            <a:off x="4081102" y="692625"/>
            <a:ext cx="34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 and Authorization</a:t>
            </a:r>
            <a:endParaRPr lang="en-N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E7E2F3-4E3E-47B4-A313-F70A72E26B23}"/>
              </a:ext>
            </a:extLst>
          </p:cNvPr>
          <p:cNvSpPr txBox="1"/>
          <p:nvPr/>
        </p:nvSpPr>
        <p:spPr>
          <a:xfrm flipH="1">
            <a:off x="10676946" y="2994428"/>
            <a:ext cx="15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 App</a:t>
            </a:r>
            <a:endParaRPr lang="en-N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E0EDF7-6F4A-4013-A8AA-20928B985D50}"/>
              </a:ext>
            </a:extLst>
          </p:cNvPr>
          <p:cNvSpPr txBox="1"/>
          <p:nvPr/>
        </p:nvSpPr>
        <p:spPr>
          <a:xfrm flipH="1">
            <a:off x="4518184" y="2145511"/>
            <a:ext cx="21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user data to ML model for Ebola diseases prediction </a:t>
            </a:r>
            <a:endParaRPr lang="en-NG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C6AC08-9E81-48BE-AD5B-7942281BC5F6}"/>
              </a:ext>
            </a:extLst>
          </p:cNvPr>
          <p:cNvSpPr/>
          <p:nvPr/>
        </p:nvSpPr>
        <p:spPr>
          <a:xfrm>
            <a:off x="6838557" y="3179094"/>
            <a:ext cx="1542990" cy="19708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E3E15E79-F878-4973-8DCB-D2DAA41E31B0}"/>
              </a:ext>
            </a:extLst>
          </p:cNvPr>
          <p:cNvSpPr/>
          <p:nvPr/>
        </p:nvSpPr>
        <p:spPr>
          <a:xfrm>
            <a:off x="9680581" y="4230064"/>
            <a:ext cx="309812" cy="33226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0E2666A-5244-4197-826B-24DA04B3E418}"/>
              </a:ext>
            </a:extLst>
          </p:cNvPr>
          <p:cNvSpPr/>
          <p:nvPr/>
        </p:nvSpPr>
        <p:spPr>
          <a:xfrm>
            <a:off x="7815845" y="2634125"/>
            <a:ext cx="309812" cy="33226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8BBA6289-7A48-4F36-8D4A-09E0C75D4778}"/>
              </a:ext>
            </a:extLst>
          </p:cNvPr>
          <p:cNvSpPr/>
          <p:nvPr/>
        </p:nvSpPr>
        <p:spPr>
          <a:xfrm>
            <a:off x="3325489" y="1839479"/>
            <a:ext cx="309812" cy="33226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3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E4C7077D-6154-4333-84D9-F95792BE77AD}"/>
              </a:ext>
            </a:extLst>
          </p:cNvPr>
          <p:cNvSpPr/>
          <p:nvPr/>
        </p:nvSpPr>
        <p:spPr>
          <a:xfrm>
            <a:off x="2459091" y="3485160"/>
            <a:ext cx="309812" cy="33226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4</a:t>
            </a:r>
            <a:endParaRPr lang="en-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C5DEB-8C92-DE3D-D73A-DD0E3DB3F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7350" y="3384925"/>
            <a:ext cx="806228" cy="12033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EDD52E-491F-A566-AD8E-1C71F4C3BA3D}"/>
              </a:ext>
            </a:extLst>
          </p:cNvPr>
          <p:cNvSpPr txBox="1"/>
          <p:nvPr/>
        </p:nvSpPr>
        <p:spPr>
          <a:xfrm flipH="1">
            <a:off x="4641947" y="4176703"/>
            <a:ext cx="19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Authenticated User</a:t>
            </a:r>
            <a:endParaRPr lang="en-N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24FE25-6AA5-9BD1-48F1-250C91BBB2DB}"/>
              </a:ext>
            </a:extLst>
          </p:cNvPr>
          <p:cNvCxnSpPr/>
          <p:nvPr/>
        </p:nvCxnSpPr>
        <p:spPr>
          <a:xfrm>
            <a:off x="3878016" y="4998893"/>
            <a:ext cx="0" cy="115806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A14BC0-0997-B066-BF2D-ACF25D2CD0A0}"/>
              </a:ext>
            </a:extLst>
          </p:cNvPr>
          <p:cNvSpPr txBox="1"/>
          <p:nvPr/>
        </p:nvSpPr>
        <p:spPr>
          <a:xfrm flipH="1">
            <a:off x="7064584" y="4713113"/>
            <a:ext cx="116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REST API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739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D017C9-B224-43A5-AB49-3DAB03F35AC9}"/>
              </a:ext>
            </a:extLst>
          </p:cNvPr>
          <p:cNvGrpSpPr/>
          <p:nvPr/>
        </p:nvGrpSpPr>
        <p:grpSpPr>
          <a:xfrm>
            <a:off x="140910" y="2089078"/>
            <a:ext cx="11536740" cy="4282046"/>
            <a:chOff x="140910" y="2089078"/>
            <a:chExt cx="11536740" cy="4282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D2C7C-677C-4B3B-9434-4F9A04BD9923}"/>
                </a:ext>
              </a:extLst>
            </p:cNvPr>
            <p:cNvSpPr/>
            <p:nvPr/>
          </p:nvSpPr>
          <p:spPr>
            <a:xfrm>
              <a:off x="5588109" y="3245539"/>
              <a:ext cx="3792772" cy="2221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02951D-A78B-4BF7-AF16-35A536C55958}"/>
                </a:ext>
              </a:extLst>
            </p:cNvPr>
            <p:cNvSpPr/>
            <p:nvPr/>
          </p:nvSpPr>
          <p:spPr>
            <a:xfrm>
              <a:off x="140910" y="3700500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</a:t>
              </a:r>
              <a:endParaRPr lang="en-N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B1ED5F-E511-4219-A8C3-B7CCE4EBB963}"/>
                </a:ext>
              </a:extLst>
            </p:cNvPr>
            <p:cNvSpPr/>
            <p:nvPr/>
          </p:nvSpPr>
          <p:spPr>
            <a:xfrm>
              <a:off x="5755087" y="3702819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Algorithm </a:t>
              </a:r>
              <a:endParaRPr lang="en-NG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51DAA5-AD43-4ED3-A96D-EB9C6FCDF9FB}"/>
                </a:ext>
              </a:extLst>
            </p:cNvPr>
            <p:cNvSpPr/>
            <p:nvPr/>
          </p:nvSpPr>
          <p:spPr>
            <a:xfrm>
              <a:off x="2988702" y="3681454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Training Dataset</a:t>
              </a:r>
              <a:endParaRPr lang="en-N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DEBE2-520E-4CF8-9152-D55CEE7F62A1}"/>
                </a:ext>
              </a:extLst>
            </p:cNvPr>
            <p:cNvSpPr/>
            <p:nvPr/>
          </p:nvSpPr>
          <p:spPr>
            <a:xfrm>
              <a:off x="7895645" y="3702819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Evaluation</a:t>
              </a:r>
              <a:endParaRPr lang="en-N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348964-683A-4655-9C48-E8B6A00802D2}"/>
                </a:ext>
              </a:extLst>
            </p:cNvPr>
            <p:cNvSpPr/>
            <p:nvPr/>
          </p:nvSpPr>
          <p:spPr>
            <a:xfrm>
              <a:off x="3146564" y="2089078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Testing Dataset</a:t>
              </a:r>
              <a:endParaRPr lang="en-N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6F2E9A-0022-475A-AF4B-35E04E443F83}"/>
                </a:ext>
              </a:extLst>
            </p:cNvPr>
            <p:cNvSpPr/>
            <p:nvPr/>
          </p:nvSpPr>
          <p:spPr>
            <a:xfrm>
              <a:off x="10273086" y="3681454"/>
              <a:ext cx="1248354" cy="8348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Model</a:t>
              </a:r>
              <a:endParaRPr lang="en-NG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ECED36D-9466-49D4-943C-84179BA6BFE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1389264" y="4098898"/>
              <a:ext cx="159943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7B5C22-6609-49CB-94AE-9C8C708FFF9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9143999" y="4098898"/>
              <a:ext cx="11290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CDDD21-5DF1-4291-BC53-A9D9555440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003441" y="4098894"/>
              <a:ext cx="8922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046EE-BE31-46AC-8F08-5EDC840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4237056" y="4120261"/>
              <a:ext cx="15180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885380D-A465-41AD-9753-61CE67DA9D9E}"/>
                </a:ext>
              </a:extLst>
            </p:cNvPr>
            <p:cNvCxnSpPr>
              <a:cxnSpLocks/>
              <a:stCxn id="4" idx="0"/>
              <a:endCxn id="8" idx="1"/>
            </p:cNvCxnSpPr>
            <p:nvPr/>
          </p:nvCxnSpPr>
          <p:spPr>
            <a:xfrm rot="5400000" flipH="1" flipV="1">
              <a:off x="1358836" y="1912773"/>
              <a:ext cx="1193978" cy="238147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D376A07-EF93-43E6-9812-6C501002B382}"/>
                </a:ext>
              </a:extLst>
            </p:cNvPr>
            <p:cNvCxnSpPr>
              <a:cxnSpLocks/>
            </p:cNvCxnSpPr>
            <p:nvPr/>
          </p:nvCxnSpPr>
          <p:spPr>
            <a:xfrm>
              <a:off x="4394918" y="2525572"/>
              <a:ext cx="4124904" cy="1174928"/>
            </a:xfrm>
            <a:prstGeom prst="bentConnector3">
              <a:avLst>
                <a:gd name="adj1" fmla="val 9987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68A3C71-28C8-46B5-A8F8-8A31CF6C555F}"/>
                </a:ext>
              </a:extLst>
            </p:cNvPr>
            <p:cNvCxnSpPr/>
            <p:nvPr/>
          </p:nvCxnSpPr>
          <p:spPr>
            <a:xfrm>
              <a:off x="6501100" y="4879944"/>
              <a:ext cx="197614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D118EC-D257-4C9A-9DB7-DADA7FFE8876}"/>
                </a:ext>
              </a:extLst>
            </p:cNvPr>
            <p:cNvCxnSpPr>
              <a:cxnSpLocks/>
            </p:cNvCxnSpPr>
            <p:nvPr/>
          </p:nvCxnSpPr>
          <p:spPr>
            <a:xfrm>
              <a:off x="8472569" y="4537706"/>
              <a:ext cx="0" cy="34223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3D8EE2-00C0-454A-8DD4-75C539998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4448175"/>
              <a:ext cx="0" cy="4317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0A4B495-7FF2-401B-A7D8-67785E78F9FC}"/>
                </a:ext>
              </a:extLst>
            </p:cNvPr>
            <p:cNvSpPr/>
            <p:nvPr/>
          </p:nvSpPr>
          <p:spPr>
            <a:xfrm>
              <a:off x="10106025" y="2257425"/>
              <a:ext cx="1571625" cy="501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</a:t>
              </a:r>
              <a:endParaRPr lang="en-NG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FBEE960-9AA2-4C28-86F9-DDE666F623B3}"/>
                </a:ext>
              </a:extLst>
            </p:cNvPr>
            <p:cNvSpPr/>
            <p:nvPr/>
          </p:nvSpPr>
          <p:spPr>
            <a:xfrm>
              <a:off x="10106024" y="5534025"/>
              <a:ext cx="1571625" cy="5016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Data</a:t>
              </a:r>
              <a:endParaRPr lang="en-NG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F69497-FF54-45F8-AC2C-F1389F9F58A0}"/>
                </a:ext>
              </a:extLst>
            </p:cNvPr>
            <p:cNvCxnSpPr>
              <a:cxnSpLocks/>
              <a:stCxn id="66" idx="0"/>
              <a:endCxn id="9" idx="2"/>
            </p:cNvCxnSpPr>
            <p:nvPr/>
          </p:nvCxnSpPr>
          <p:spPr>
            <a:xfrm flipV="1">
              <a:off x="10891837" y="4516341"/>
              <a:ext cx="0" cy="10176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16A39F0-ADD1-4018-990A-2F172F3C713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10887073" y="2759098"/>
              <a:ext cx="10190" cy="9223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D108DE-88D0-4B49-B3CC-29D22CAC55DF}"/>
                </a:ext>
              </a:extLst>
            </p:cNvPr>
            <p:cNvSpPr txBox="1"/>
            <p:nvPr/>
          </p:nvSpPr>
          <p:spPr>
            <a:xfrm flipH="1">
              <a:off x="6501100" y="4974139"/>
              <a:ext cx="242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Testing Model Accuracy</a:t>
              </a:r>
              <a:endParaRPr lang="en-NG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E28E9CC-4C29-4C27-AC72-EAC65CEA3C41}"/>
                </a:ext>
              </a:extLst>
            </p:cNvPr>
            <p:cNvSpPr txBox="1"/>
            <p:nvPr/>
          </p:nvSpPr>
          <p:spPr>
            <a:xfrm flipH="1">
              <a:off x="1457125" y="3700500"/>
              <a:ext cx="1925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Feature extraction</a:t>
              </a:r>
              <a:endParaRPr lang="en-NG" sz="14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81F30C-8E34-487D-9ABF-77A293BE336E}"/>
                </a:ext>
              </a:extLst>
            </p:cNvPr>
            <p:cNvSpPr/>
            <p:nvPr/>
          </p:nvSpPr>
          <p:spPr>
            <a:xfrm>
              <a:off x="4221642" y="3747134"/>
              <a:ext cx="14010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Feature labelling</a:t>
              </a:r>
              <a:endParaRPr lang="en-NG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01FCBD8-B9CF-45C3-928E-0F68A436FFA2}"/>
                </a:ext>
              </a:extLst>
            </p:cNvPr>
            <p:cNvSpPr/>
            <p:nvPr/>
          </p:nvSpPr>
          <p:spPr>
            <a:xfrm>
              <a:off x="5375307" y="2109217"/>
              <a:ext cx="16267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Unlabelled features</a:t>
              </a:r>
              <a:endParaRPr lang="en-NG" sz="1400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E34472-2C24-47A9-B417-7281839D8D82}"/>
                </a:ext>
              </a:extLst>
            </p:cNvPr>
            <p:cNvCxnSpPr>
              <a:cxnSpLocks/>
            </p:cNvCxnSpPr>
            <p:nvPr/>
          </p:nvCxnSpPr>
          <p:spPr>
            <a:xfrm>
              <a:off x="765086" y="5996597"/>
              <a:ext cx="6769265" cy="1421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13EDEF1-EDED-4D59-AA00-6C10C98EC3A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220" y="5466603"/>
              <a:ext cx="0" cy="5690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094D996-8D37-4794-AEA2-A88877125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86" y="4473561"/>
              <a:ext cx="0" cy="15621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715066-E326-4702-AE79-4309A5037858}"/>
                </a:ext>
              </a:extLst>
            </p:cNvPr>
            <p:cNvSpPr txBox="1"/>
            <p:nvPr/>
          </p:nvSpPr>
          <p:spPr>
            <a:xfrm flipH="1">
              <a:off x="2649942" y="6063347"/>
              <a:ext cx="2503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Feature engineering process</a:t>
              </a:r>
              <a:endParaRPr lang="en-NG" sz="1400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F72E101-4E78-4C8E-9C05-A75FA16D128C}"/>
              </a:ext>
            </a:extLst>
          </p:cNvPr>
          <p:cNvSpPr/>
          <p:nvPr/>
        </p:nvSpPr>
        <p:spPr>
          <a:xfrm>
            <a:off x="3836257" y="693347"/>
            <a:ext cx="4350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Project Architecture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13857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9">
            <a:extLst>
              <a:ext uri="{FF2B5EF4-FFF2-40B4-BE49-F238E27FC236}">
                <a16:creationId xmlns:a16="http://schemas.microsoft.com/office/drawing/2014/main" id="{05F05017-1A72-4EC8-8330-7D37BF4FB3EB}"/>
              </a:ext>
            </a:extLst>
          </p:cNvPr>
          <p:cNvSpPr>
            <a:spLocks/>
          </p:cNvSpPr>
          <p:nvPr/>
        </p:nvSpPr>
        <p:spPr bwMode="auto">
          <a:xfrm>
            <a:off x="5332947" y="3634403"/>
            <a:ext cx="1199347" cy="1387816"/>
          </a:xfrm>
          <a:custGeom>
            <a:avLst/>
            <a:gdLst>
              <a:gd name="T0" fmla="*/ 2398 w 2398"/>
              <a:gd name="T1" fmla="*/ 0 h 2774"/>
              <a:gd name="T2" fmla="*/ 1249 w 2398"/>
              <a:gd name="T3" fmla="*/ 2774 h 2774"/>
              <a:gd name="T4" fmla="*/ 0 w 2398"/>
              <a:gd name="T5" fmla="*/ 1526 h 2774"/>
              <a:gd name="T6" fmla="*/ 632 w 2398"/>
              <a:gd name="T7" fmla="*/ 0 h 2774"/>
              <a:gd name="T8" fmla="*/ 2398 w 2398"/>
              <a:gd name="T9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2398" y="0"/>
                </a:moveTo>
                <a:cubicBezTo>
                  <a:pt x="2398" y="1040"/>
                  <a:pt x="1985" y="2038"/>
                  <a:pt x="1249" y="2774"/>
                </a:cubicBezTo>
                <a:lnTo>
                  <a:pt x="0" y="1526"/>
                </a:lnTo>
                <a:cubicBezTo>
                  <a:pt x="405" y="1121"/>
                  <a:pt x="632" y="572"/>
                  <a:pt x="632" y="0"/>
                </a:cubicBezTo>
                <a:lnTo>
                  <a:pt x="2398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2743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884089BF-6B6E-4016-A3F4-377C00F58667}"/>
              </a:ext>
            </a:extLst>
          </p:cNvPr>
          <p:cNvSpPr>
            <a:spLocks/>
          </p:cNvSpPr>
          <p:nvPr/>
        </p:nvSpPr>
        <p:spPr bwMode="auto">
          <a:xfrm>
            <a:off x="4464032" y="4503317"/>
            <a:ext cx="1387816" cy="1200571"/>
          </a:xfrm>
          <a:custGeom>
            <a:avLst/>
            <a:gdLst>
              <a:gd name="T0" fmla="*/ 2774 w 2774"/>
              <a:gd name="T1" fmla="*/ 1249 h 2398"/>
              <a:gd name="T2" fmla="*/ 0 w 2774"/>
              <a:gd name="T3" fmla="*/ 2398 h 2398"/>
              <a:gd name="T4" fmla="*/ 0 w 2774"/>
              <a:gd name="T5" fmla="*/ 632 h 2398"/>
              <a:gd name="T6" fmla="*/ 1526 w 2774"/>
              <a:gd name="T7" fmla="*/ 0 h 2398"/>
              <a:gd name="T8" fmla="*/ 2774 w 2774"/>
              <a:gd name="T9" fmla="*/ 12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1249"/>
                </a:moveTo>
                <a:cubicBezTo>
                  <a:pt x="2038" y="1985"/>
                  <a:pt x="1040" y="2398"/>
                  <a:pt x="0" y="2398"/>
                </a:cubicBezTo>
                <a:lnTo>
                  <a:pt x="0" y="632"/>
                </a:lnTo>
                <a:cubicBezTo>
                  <a:pt x="572" y="632"/>
                  <a:pt x="1121" y="405"/>
                  <a:pt x="1526" y="0"/>
                </a:cubicBezTo>
                <a:lnTo>
                  <a:pt x="2774" y="1249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1F5066E7-8B16-4365-8AD2-6EFF0334CCB0}"/>
              </a:ext>
            </a:extLst>
          </p:cNvPr>
          <p:cNvSpPr>
            <a:spLocks/>
          </p:cNvSpPr>
          <p:nvPr/>
        </p:nvSpPr>
        <p:spPr bwMode="auto">
          <a:xfrm>
            <a:off x="2925686" y="4503317"/>
            <a:ext cx="1387816" cy="1200571"/>
          </a:xfrm>
          <a:custGeom>
            <a:avLst/>
            <a:gdLst>
              <a:gd name="T0" fmla="*/ 2774 w 2774"/>
              <a:gd name="T1" fmla="*/ 2398 h 2398"/>
              <a:gd name="T2" fmla="*/ 0 w 2774"/>
              <a:gd name="T3" fmla="*/ 1249 h 2398"/>
              <a:gd name="T4" fmla="*/ 1248 w 2774"/>
              <a:gd name="T5" fmla="*/ 0 h 2398"/>
              <a:gd name="T6" fmla="*/ 2774 w 2774"/>
              <a:gd name="T7" fmla="*/ 632 h 2398"/>
              <a:gd name="T8" fmla="*/ 2774 w 2774"/>
              <a:gd name="T9" fmla="*/ 2398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2398"/>
                </a:moveTo>
                <a:cubicBezTo>
                  <a:pt x="1734" y="2398"/>
                  <a:pt x="735" y="1985"/>
                  <a:pt x="0" y="1249"/>
                </a:cubicBezTo>
                <a:lnTo>
                  <a:pt x="1248" y="0"/>
                </a:lnTo>
                <a:cubicBezTo>
                  <a:pt x="1653" y="405"/>
                  <a:pt x="2202" y="632"/>
                  <a:pt x="2774" y="632"/>
                </a:cubicBezTo>
                <a:lnTo>
                  <a:pt x="2774" y="239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9DB01D48-7F58-4061-817B-2720086A9391}"/>
              </a:ext>
            </a:extLst>
          </p:cNvPr>
          <p:cNvSpPr>
            <a:spLocks/>
          </p:cNvSpPr>
          <p:nvPr/>
        </p:nvSpPr>
        <p:spPr bwMode="auto">
          <a:xfrm>
            <a:off x="7878499" y="1413163"/>
            <a:ext cx="1387816" cy="1200571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4DE37E95-4E07-452C-90B0-9F39E8DD9D01}"/>
              </a:ext>
            </a:extLst>
          </p:cNvPr>
          <p:cNvSpPr>
            <a:spLocks/>
          </p:cNvSpPr>
          <p:nvPr/>
        </p:nvSpPr>
        <p:spPr bwMode="auto">
          <a:xfrm>
            <a:off x="5658484" y="2094833"/>
            <a:ext cx="1199347" cy="1389040"/>
          </a:xfrm>
          <a:custGeom>
            <a:avLst/>
            <a:gdLst>
              <a:gd name="T0" fmla="*/ 0 w 2398"/>
              <a:gd name="T1" fmla="*/ 2774 h 2774"/>
              <a:gd name="T2" fmla="*/ 1149 w 2398"/>
              <a:gd name="T3" fmla="*/ 0 h 2774"/>
              <a:gd name="T4" fmla="*/ 2398 w 2398"/>
              <a:gd name="T5" fmla="*/ 1248 h 2774"/>
              <a:gd name="T6" fmla="*/ 1766 w 2398"/>
              <a:gd name="T7" fmla="*/ 2774 h 2774"/>
              <a:gd name="T8" fmla="*/ 0 w 2398"/>
              <a:gd name="T9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0" y="2774"/>
                </a:moveTo>
                <a:cubicBezTo>
                  <a:pt x="0" y="1734"/>
                  <a:pt x="413" y="735"/>
                  <a:pt x="1149" y="0"/>
                </a:cubicBezTo>
                <a:lnTo>
                  <a:pt x="2398" y="1248"/>
                </a:lnTo>
                <a:cubicBezTo>
                  <a:pt x="1993" y="1653"/>
                  <a:pt x="1766" y="2202"/>
                  <a:pt x="1766" y="2774"/>
                </a:cubicBezTo>
                <a:lnTo>
                  <a:pt x="0" y="277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2743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CC602BC0-26C0-4616-B275-DAFD25EABABE}"/>
              </a:ext>
            </a:extLst>
          </p:cNvPr>
          <p:cNvSpPr>
            <a:spLocks/>
          </p:cNvSpPr>
          <p:nvPr/>
        </p:nvSpPr>
        <p:spPr bwMode="auto">
          <a:xfrm>
            <a:off x="6340153" y="1413163"/>
            <a:ext cx="1387816" cy="1200571"/>
          </a:xfrm>
          <a:custGeom>
            <a:avLst/>
            <a:gdLst>
              <a:gd name="T0" fmla="*/ 0 w 2774"/>
              <a:gd name="T1" fmla="*/ 1149 h 2398"/>
              <a:gd name="T2" fmla="*/ 2774 w 2774"/>
              <a:gd name="T3" fmla="*/ 0 h 2398"/>
              <a:gd name="T4" fmla="*/ 2774 w 2774"/>
              <a:gd name="T5" fmla="*/ 1766 h 2398"/>
              <a:gd name="T6" fmla="*/ 1248 w 2774"/>
              <a:gd name="T7" fmla="*/ 2398 h 2398"/>
              <a:gd name="T8" fmla="*/ 0 w 2774"/>
              <a:gd name="T9" fmla="*/ 11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1149"/>
                </a:moveTo>
                <a:cubicBezTo>
                  <a:pt x="735" y="413"/>
                  <a:pt x="1734" y="0"/>
                  <a:pt x="2774" y="0"/>
                </a:cubicBezTo>
                <a:lnTo>
                  <a:pt x="2774" y="1766"/>
                </a:lnTo>
                <a:cubicBezTo>
                  <a:pt x="2202" y="1766"/>
                  <a:pt x="1653" y="1993"/>
                  <a:pt x="1248" y="2398"/>
                </a:cubicBezTo>
                <a:lnTo>
                  <a:pt x="0" y="114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7A0AD4-95C7-4C40-B551-88472223CC59}"/>
              </a:ext>
            </a:extLst>
          </p:cNvPr>
          <p:cNvSpPr/>
          <p:nvPr/>
        </p:nvSpPr>
        <p:spPr>
          <a:xfrm>
            <a:off x="6781953" y="2537855"/>
            <a:ext cx="2041337" cy="20413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AB4C31-E85F-488D-B305-1B97CC378E38}"/>
              </a:ext>
            </a:extLst>
          </p:cNvPr>
          <p:cNvSpPr/>
          <p:nvPr/>
        </p:nvSpPr>
        <p:spPr>
          <a:xfrm>
            <a:off x="3367486" y="2537855"/>
            <a:ext cx="2041337" cy="20413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81110031-E4D1-47F6-8C8A-5C27E7C1B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9466" y="2840434"/>
            <a:ext cx="1436178" cy="1436178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1E803CD-E4BC-4570-A8FE-92F28B962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532" y="2840434"/>
            <a:ext cx="1436178" cy="1436178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A4EC20-ABCE-4519-BF87-88E5D8473DDF}"/>
              </a:ext>
            </a:extLst>
          </p:cNvPr>
          <p:cNvGrpSpPr/>
          <p:nvPr/>
        </p:nvGrpSpPr>
        <p:grpSpPr>
          <a:xfrm rot="16200000">
            <a:off x="3107362" y="5507571"/>
            <a:ext cx="353285" cy="599426"/>
            <a:chOff x="1674896" y="4871617"/>
            <a:chExt cx="353285" cy="59942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D1EE98-B3C0-46A0-AB8A-4CF48CCFD9BD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EE690255-F976-4F80-9538-2A7871E90107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rot="5400000" flipV="1">
              <a:off x="1522949" y="5023564"/>
              <a:ext cx="541675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856C9E-28CF-4026-B5FA-DF3947B07E95}"/>
              </a:ext>
            </a:extLst>
          </p:cNvPr>
          <p:cNvGrpSpPr/>
          <p:nvPr/>
        </p:nvGrpSpPr>
        <p:grpSpPr>
          <a:xfrm rot="16200000" flipV="1">
            <a:off x="5534992" y="5422918"/>
            <a:ext cx="353285" cy="768732"/>
            <a:chOff x="1674896" y="4702311"/>
            <a:chExt cx="353285" cy="7687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45191F-F166-40D9-AABF-846166317823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6818B3B3-BC50-42B6-B701-9B84393F1A59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V="1">
              <a:off x="1438297" y="4938910"/>
              <a:ext cx="710980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1B9007A-F32F-413C-A741-4C3BFC74C90A}"/>
              </a:ext>
            </a:extLst>
          </p:cNvPr>
          <p:cNvGrpSpPr/>
          <p:nvPr/>
        </p:nvGrpSpPr>
        <p:grpSpPr>
          <a:xfrm rot="16200000" flipV="1">
            <a:off x="6518589" y="4471536"/>
            <a:ext cx="508600" cy="749301"/>
            <a:chOff x="1519581" y="4721742"/>
            <a:chExt cx="508600" cy="74930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0552C2-17B0-46D6-9286-0E9817F72F5E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3023BD4B-0BC1-4DCB-B80E-EEC84B05FF05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7DD017-6B56-4573-AD63-2278059466E2}"/>
              </a:ext>
            </a:extLst>
          </p:cNvPr>
          <p:cNvGrpSpPr/>
          <p:nvPr/>
        </p:nvGrpSpPr>
        <p:grpSpPr>
          <a:xfrm rot="5400000" flipV="1">
            <a:off x="6201689" y="955444"/>
            <a:ext cx="508600" cy="749301"/>
            <a:chOff x="1519581" y="4721742"/>
            <a:chExt cx="508600" cy="74930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E54BD81-DB6F-491A-A7B7-BCEE545128D3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8AC2FEE4-9E3C-4B91-A845-F41FBE2B010C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887E8EA-2CA4-4CD3-B0F3-69D625E6643D}"/>
              </a:ext>
            </a:extLst>
          </p:cNvPr>
          <p:cNvGrpSpPr/>
          <p:nvPr/>
        </p:nvGrpSpPr>
        <p:grpSpPr>
          <a:xfrm rot="16200000" flipV="1">
            <a:off x="9154852" y="2264399"/>
            <a:ext cx="508600" cy="749301"/>
            <a:chOff x="1519581" y="4721742"/>
            <a:chExt cx="508600" cy="7493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D180110-E89B-4342-A58B-B76AB8BE2C4E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B4B211D7-EA43-4300-A877-D2E73F116D03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BA5F1C-BB20-4F1F-96FE-92935BBBA712}"/>
              </a:ext>
            </a:extLst>
          </p:cNvPr>
          <p:cNvGrpSpPr/>
          <p:nvPr/>
        </p:nvGrpSpPr>
        <p:grpSpPr>
          <a:xfrm rot="5400000" flipV="1">
            <a:off x="5153971" y="1915798"/>
            <a:ext cx="508600" cy="749301"/>
            <a:chOff x="1519581" y="4721742"/>
            <a:chExt cx="508600" cy="74930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00B5F04-F441-43FF-AFB2-7CD80B764675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ED505D81-4EA1-4DF2-AE10-DD956F915D8C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87EA448-6B36-460B-A350-E057D7C8D315}"/>
              </a:ext>
            </a:extLst>
          </p:cNvPr>
          <p:cNvGrpSpPr/>
          <p:nvPr/>
        </p:nvGrpSpPr>
        <p:grpSpPr>
          <a:xfrm>
            <a:off x="6252792" y="5471888"/>
            <a:ext cx="2937088" cy="835205"/>
            <a:chOff x="8921977" y="1737007"/>
            <a:chExt cx="2937088" cy="83520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7CAB39-2B8C-47B5-8B0D-F05D68C482AD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080DFED-2970-4EF3-BA8C-46E9B6DBFB32}"/>
                </a:ext>
              </a:extLst>
            </p:cNvPr>
            <p:cNvSpPr txBox="1"/>
            <p:nvPr/>
          </p:nvSpPr>
          <p:spPr>
            <a:xfrm>
              <a:off x="8929772" y="2110547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C2231E3-80DF-49F0-9EEF-9A41C726516E}"/>
              </a:ext>
            </a:extLst>
          </p:cNvPr>
          <p:cNvGrpSpPr/>
          <p:nvPr/>
        </p:nvGrpSpPr>
        <p:grpSpPr>
          <a:xfrm>
            <a:off x="7354746" y="4649638"/>
            <a:ext cx="2937088" cy="835205"/>
            <a:chOff x="8921977" y="1737007"/>
            <a:chExt cx="2937088" cy="83520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CA274A-912E-4544-B203-98C508940E53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38E607-1829-47E0-ABD9-59F6472BE6A7}"/>
                </a:ext>
              </a:extLst>
            </p:cNvPr>
            <p:cNvSpPr txBox="1"/>
            <p:nvPr/>
          </p:nvSpPr>
          <p:spPr>
            <a:xfrm>
              <a:off x="8929772" y="2110547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9AC4EC-A56E-4517-AE84-5152900790DB}"/>
              </a:ext>
            </a:extLst>
          </p:cNvPr>
          <p:cNvGrpSpPr/>
          <p:nvPr/>
        </p:nvGrpSpPr>
        <p:grpSpPr>
          <a:xfrm>
            <a:off x="3041291" y="846897"/>
            <a:ext cx="2937088" cy="835205"/>
            <a:chOff x="8921977" y="1737007"/>
            <a:chExt cx="2937088" cy="83520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D65B28-8183-43E7-8399-54942F080587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13F9726-6492-4F7B-9563-5595999DAB70}"/>
                </a:ext>
              </a:extLst>
            </p:cNvPr>
            <p:cNvSpPr txBox="1"/>
            <p:nvPr/>
          </p:nvSpPr>
          <p:spPr>
            <a:xfrm>
              <a:off x="8929772" y="2110547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3333EA-621A-4A82-9331-9F077A226004}"/>
              </a:ext>
            </a:extLst>
          </p:cNvPr>
          <p:cNvGrpSpPr/>
          <p:nvPr/>
        </p:nvGrpSpPr>
        <p:grpSpPr>
          <a:xfrm>
            <a:off x="1990832" y="1679228"/>
            <a:ext cx="2937088" cy="835205"/>
            <a:chOff x="8921977" y="1737007"/>
            <a:chExt cx="2937088" cy="83520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A844FB8-6FBF-41CD-93CB-5D8964775BC1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D7EA85C-8BBF-465E-B6E7-CFAEA0BB9A89}"/>
                </a:ext>
              </a:extLst>
            </p:cNvPr>
            <p:cNvSpPr txBox="1"/>
            <p:nvPr/>
          </p:nvSpPr>
          <p:spPr>
            <a:xfrm>
              <a:off x="8929772" y="2110547"/>
              <a:ext cx="2929293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6EBB30F-400D-430E-B310-71650F07CB51}"/>
              </a:ext>
            </a:extLst>
          </p:cNvPr>
          <p:cNvGrpSpPr/>
          <p:nvPr/>
        </p:nvGrpSpPr>
        <p:grpSpPr>
          <a:xfrm>
            <a:off x="-86667" y="5287222"/>
            <a:ext cx="3089488" cy="1019871"/>
            <a:chOff x="8921977" y="1737007"/>
            <a:chExt cx="3089488" cy="101987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FC2B491-48EB-4E4A-A2AC-9747C43C1443}"/>
                </a:ext>
              </a:extLst>
            </p:cNvPr>
            <p:cNvSpPr txBox="1"/>
            <p:nvPr/>
          </p:nvSpPr>
          <p:spPr>
            <a:xfrm>
              <a:off x="8921977" y="17370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FBA10D8-FAE1-4D42-B27B-6F5A1DFB686A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63BFCA-A45C-8FBD-1E59-02F8082476E9}"/>
                </a:ext>
              </a:extLst>
            </p:cNvPr>
            <p:cNvSpPr txBox="1"/>
            <p:nvPr/>
          </p:nvSpPr>
          <p:spPr>
            <a:xfrm>
              <a:off x="9074377" y="1889407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23A309-C293-4ECE-8D30-5999862A7875}"/>
              </a:ext>
            </a:extLst>
          </p:cNvPr>
          <p:cNvGrpSpPr/>
          <p:nvPr/>
        </p:nvGrpSpPr>
        <p:grpSpPr>
          <a:xfrm>
            <a:off x="9946759" y="2663138"/>
            <a:ext cx="2090026" cy="1019871"/>
            <a:chOff x="9769039" y="1737007"/>
            <a:chExt cx="2090026" cy="101987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3E6CE3-2318-431B-8B4D-A181AE40EC35}"/>
                </a:ext>
              </a:extLst>
            </p:cNvPr>
            <p:cNvSpPr txBox="1"/>
            <p:nvPr/>
          </p:nvSpPr>
          <p:spPr>
            <a:xfrm>
              <a:off x="9769039" y="1737007"/>
              <a:ext cx="2090025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AA179BA-7EF0-4E17-B3AC-0908D75647F2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2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6D02A5-2820-A457-49F7-66ABF1468F15}"/>
              </a:ext>
            </a:extLst>
          </p:cNvPr>
          <p:cNvSpPr/>
          <p:nvPr/>
        </p:nvSpPr>
        <p:spPr>
          <a:xfrm>
            <a:off x="695960" y="1484948"/>
            <a:ext cx="1112520" cy="1036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FA0C619-357D-3BD0-0864-5C469124E57F}"/>
              </a:ext>
            </a:extLst>
          </p:cNvPr>
          <p:cNvSpPr/>
          <p:nvPr/>
        </p:nvSpPr>
        <p:spPr>
          <a:xfrm>
            <a:off x="474980" y="3038634"/>
            <a:ext cx="1554480" cy="695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EC9110F-6715-329B-B8F6-C62F2AD5AEA1}"/>
              </a:ext>
            </a:extLst>
          </p:cNvPr>
          <p:cNvSpPr/>
          <p:nvPr/>
        </p:nvSpPr>
        <p:spPr>
          <a:xfrm>
            <a:off x="383539" y="4251960"/>
            <a:ext cx="1554480" cy="695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Data</a:t>
            </a:r>
            <a:endParaRPr lang="en-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92FEF-5E20-BEE4-3C99-6A6B21F951AC}"/>
              </a:ext>
            </a:extLst>
          </p:cNvPr>
          <p:cNvSpPr/>
          <p:nvPr/>
        </p:nvSpPr>
        <p:spPr>
          <a:xfrm>
            <a:off x="2529840" y="4332130"/>
            <a:ext cx="1374140" cy="51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Data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37968-F10C-37E6-D65D-1D2EF602123B}"/>
              </a:ext>
            </a:extLst>
          </p:cNvPr>
          <p:cNvSpPr/>
          <p:nvPr/>
        </p:nvSpPr>
        <p:spPr>
          <a:xfrm>
            <a:off x="2529840" y="5129054"/>
            <a:ext cx="1374140" cy="51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Data</a:t>
            </a:r>
            <a:endParaRPr lang="en-NG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5D50134-8A16-5116-EBCA-43982608CA56}"/>
              </a:ext>
            </a:extLst>
          </p:cNvPr>
          <p:cNvSpPr/>
          <p:nvPr/>
        </p:nvSpPr>
        <p:spPr>
          <a:xfrm>
            <a:off x="5044441" y="4526280"/>
            <a:ext cx="1554480" cy="695960"/>
          </a:xfrm>
          <a:prstGeom prst="parallelogram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Classify Target</a:t>
            </a:r>
            <a:endParaRPr lang="en-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42B7C-918C-A6C6-FF66-E80ECBB142C8}"/>
              </a:ext>
            </a:extLst>
          </p:cNvPr>
          <p:cNvSpPr/>
          <p:nvPr/>
        </p:nvSpPr>
        <p:spPr>
          <a:xfrm>
            <a:off x="7284720" y="4526280"/>
            <a:ext cx="1554481" cy="69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Model</a:t>
            </a:r>
            <a:endParaRPr lang="en-NG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2126C0F-8520-5B1C-F4FA-77CC5C6029EF}"/>
              </a:ext>
            </a:extLst>
          </p:cNvPr>
          <p:cNvSpPr/>
          <p:nvPr/>
        </p:nvSpPr>
        <p:spPr>
          <a:xfrm>
            <a:off x="7381241" y="1561821"/>
            <a:ext cx="1554480" cy="695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Model</a:t>
            </a:r>
            <a:endParaRPr lang="en-NG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7D51D60-785C-C46C-2120-AFB7302E9118}"/>
              </a:ext>
            </a:extLst>
          </p:cNvPr>
          <p:cNvSpPr/>
          <p:nvPr/>
        </p:nvSpPr>
        <p:spPr>
          <a:xfrm>
            <a:off x="9589773" y="1218605"/>
            <a:ext cx="1971040" cy="12706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Continuous or Discrete?</a:t>
            </a:r>
            <a:endParaRPr lang="en-N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29B7D-AF63-ECA5-CA7D-ECBB32C6491E}"/>
              </a:ext>
            </a:extLst>
          </p:cNvPr>
          <p:cNvSpPr/>
          <p:nvPr/>
        </p:nvSpPr>
        <p:spPr>
          <a:xfrm>
            <a:off x="8752206" y="3405819"/>
            <a:ext cx="1554481" cy="60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Classification Matrix</a:t>
            </a:r>
            <a:endParaRPr lang="en-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4EE1C-ACF7-DF60-D92E-551671F16948}"/>
              </a:ext>
            </a:extLst>
          </p:cNvPr>
          <p:cNvSpPr/>
          <p:nvPr/>
        </p:nvSpPr>
        <p:spPr>
          <a:xfrm>
            <a:off x="10759441" y="3342720"/>
            <a:ext cx="1397000" cy="61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Accuracy Score</a:t>
            </a:r>
            <a:endParaRPr lang="en-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F2401C-7ACA-CC13-0DBB-DE92B4FAB92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252220" y="2521268"/>
            <a:ext cx="0" cy="51736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7206C1-CC81-6A3F-55E2-EC33DAEA32D0}"/>
              </a:ext>
            </a:extLst>
          </p:cNvPr>
          <p:cNvCxnSpPr>
            <a:cxnSpLocks/>
          </p:cNvCxnSpPr>
          <p:nvPr/>
        </p:nvCxnSpPr>
        <p:spPr>
          <a:xfrm>
            <a:off x="1193799" y="3734594"/>
            <a:ext cx="0" cy="51736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F8FF76-FCD5-80D1-6A52-7C4D25F7BCA4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rot="16200000" flipH="1">
            <a:off x="1625401" y="4483297"/>
            <a:ext cx="439817" cy="136906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EBFF5-3706-BAE6-6E47-7FCEF6D53C4F}"/>
              </a:ext>
            </a:extLst>
          </p:cNvPr>
          <p:cNvCxnSpPr>
            <a:cxnSpLocks/>
          </p:cNvCxnSpPr>
          <p:nvPr/>
        </p:nvCxnSpPr>
        <p:spPr>
          <a:xfrm>
            <a:off x="1870708" y="4631691"/>
            <a:ext cx="72009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A6CAC6-8254-68F6-C840-E93C408F87AB}"/>
              </a:ext>
            </a:extLst>
          </p:cNvPr>
          <p:cNvCxnSpPr>
            <a:cxnSpLocks/>
          </p:cNvCxnSpPr>
          <p:nvPr/>
        </p:nvCxnSpPr>
        <p:spPr>
          <a:xfrm>
            <a:off x="4629785" y="4923155"/>
            <a:ext cx="427356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BC50BEF-2C63-125D-1628-024F1142C43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3903980" y="4590813"/>
            <a:ext cx="12700" cy="796924"/>
          </a:xfrm>
          <a:prstGeom prst="bentConnector3">
            <a:avLst>
              <a:gd name="adj1" fmla="val 5720000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DDFF7A-FE5C-E1A0-84AF-D5AEF53EB801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6511926" y="4874260"/>
            <a:ext cx="772794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668FAA-33FC-B8CD-26D0-ACB0192590F8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8061961" y="2257781"/>
            <a:ext cx="9525" cy="22684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574CCD-19F3-3A8E-0585-524D55AE7E1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04608" y="1853922"/>
            <a:ext cx="685165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7EAC5C-F7C6-3AD8-E15F-4EAF7D3F02C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575293" y="2489240"/>
            <a:ext cx="0" cy="37266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2F02C98-C194-B490-A933-F07D4A63C9F5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10462145" y="2410023"/>
            <a:ext cx="63099" cy="1928494"/>
          </a:xfrm>
          <a:prstGeom prst="bentConnector3">
            <a:avLst>
              <a:gd name="adj1" fmla="val 800423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CD0FF6-7DBC-23EA-B40D-2BB1B63F56CA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5400000" flipH="1" flipV="1">
            <a:off x="10469089" y="3020692"/>
            <a:ext cx="49210" cy="1928494"/>
          </a:xfrm>
          <a:prstGeom prst="bentConnector3">
            <a:avLst>
              <a:gd name="adj1" fmla="val -712294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AD41-92D7-59AF-A061-D23F14853165}"/>
              </a:ext>
            </a:extLst>
          </p:cNvPr>
          <p:cNvCxnSpPr>
            <a:cxnSpLocks/>
          </p:cNvCxnSpPr>
          <p:nvPr/>
        </p:nvCxnSpPr>
        <p:spPr>
          <a:xfrm>
            <a:off x="10575293" y="4332130"/>
            <a:ext cx="0" cy="70945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4F40F0F-7456-6AC4-DDB1-759379DB1BA3}"/>
              </a:ext>
            </a:extLst>
          </p:cNvPr>
          <p:cNvSpPr/>
          <p:nvPr/>
        </p:nvSpPr>
        <p:spPr>
          <a:xfrm>
            <a:off x="9589773" y="5038885"/>
            <a:ext cx="1971040" cy="8077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Virus detection and classification</a:t>
            </a:r>
            <a:endParaRPr lang="en-NG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038EC0-EA1E-153B-8159-7DB208D28C50}"/>
              </a:ext>
            </a:extLst>
          </p:cNvPr>
          <p:cNvSpPr/>
          <p:nvPr/>
        </p:nvSpPr>
        <p:spPr>
          <a:xfrm>
            <a:off x="7304407" y="5932603"/>
            <a:ext cx="1447799" cy="6908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NG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2F1526E-CD08-0869-F693-364D2ECDB8F5}"/>
              </a:ext>
            </a:extLst>
          </p:cNvPr>
          <p:cNvCxnSpPr>
            <a:cxnSpLocks/>
            <a:stCxn id="64" idx="2"/>
            <a:endCxn id="65" idx="3"/>
          </p:cNvCxnSpPr>
          <p:nvPr/>
        </p:nvCxnSpPr>
        <p:spPr>
          <a:xfrm rot="5400000">
            <a:off x="9448031" y="5150781"/>
            <a:ext cx="431438" cy="1823087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18F542-7E6C-DCB7-BC32-2A88D3D11A9A}"/>
              </a:ext>
            </a:extLst>
          </p:cNvPr>
          <p:cNvSpPr txBox="1"/>
          <p:nvPr/>
        </p:nvSpPr>
        <p:spPr>
          <a:xfrm>
            <a:off x="1819150" y="54544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80%</a:t>
            </a:r>
            <a:endParaRPr lang="en-N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38B70-EC28-1951-3B19-38FDC331547C}"/>
              </a:ext>
            </a:extLst>
          </p:cNvPr>
          <p:cNvSpPr txBox="1"/>
          <p:nvPr/>
        </p:nvSpPr>
        <p:spPr>
          <a:xfrm>
            <a:off x="1922393" y="42519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20%</a:t>
            </a:r>
            <a:endParaRPr lang="en-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27A16-EF44-5015-2DB8-50E341A14F22}"/>
              </a:ext>
            </a:extLst>
          </p:cNvPr>
          <p:cNvSpPr txBox="1"/>
          <p:nvPr/>
        </p:nvSpPr>
        <p:spPr>
          <a:xfrm>
            <a:off x="9599933" y="24878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CF874-7D8B-86DD-6E95-E69535FF1988}"/>
              </a:ext>
            </a:extLst>
          </p:cNvPr>
          <p:cNvSpPr txBox="1"/>
          <p:nvPr/>
        </p:nvSpPr>
        <p:spPr>
          <a:xfrm>
            <a:off x="10868282" y="24935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9430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CA6CB-4FB7-B50B-3DFF-D7A9AFE1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37" y="1816017"/>
            <a:ext cx="5378726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1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291</Words>
  <Application>Microsoft Office PowerPoint</Application>
  <PresentationFormat>Widescreen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Ansa</dc:creator>
  <cp:lastModifiedBy>John Ansa</cp:lastModifiedBy>
  <cp:revision>10</cp:revision>
  <dcterms:created xsi:type="dcterms:W3CDTF">2022-06-12T07:56:08Z</dcterms:created>
  <dcterms:modified xsi:type="dcterms:W3CDTF">2022-06-14T12:07:12Z</dcterms:modified>
</cp:coreProperties>
</file>