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264b1268a_0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4b1268a_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264b1268a_0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4b1268a_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264b1268a_0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4b1268a_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64b1268a_0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4b1268a_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264b1268a_0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4b1268a_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264b1268a_0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264b1268a_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264b1268a_0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64b1268a_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264b1268a_0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64b1268a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264b1268a_0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4b1268a_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264b1268a_0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4b1268a_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267633915_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7633915_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264b1268a_0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4b1268a_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264b1268a_0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4b1268a_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2985000"/>
            <a:ext cx="9144000" cy="21585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 name="Google Shape;10;p2"/>
          <p:cNvSpPr/>
          <p:nvPr/>
        </p:nvSpPr>
        <p:spPr>
          <a:xfrm>
            <a:off x="0" y="2393175"/>
            <a:ext cx="4617373" cy="590502"/>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 name="Google Shape;11;p2"/>
          <p:cNvSpPr/>
          <p:nvPr/>
        </p:nvSpPr>
        <p:spPr>
          <a:xfrm flipH="1" rot="10800000">
            <a:off x="0" y="2983958"/>
            <a:ext cx="4617373" cy="571096"/>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685800" y="1746893"/>
            <a:ext cx="7772400" cy="1238100"/>
          </a:xfrm>
          <a:prstGeom prst="rect">
            <a:avLst/>
          </a:prstGeom>
        </p:spPr>
        <p:txBody>
          <a:bodyPr anchorCtr="0" anchor="b" bIns="91425" lIns="91425" spcFirstLastPara="1" rIns="91425" wrap="square" tIns="91425"/>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13" name="Google Shape;13;p2"/>
          <p:cNvSpPr txBox="1"/>
          <p:nvPr>
            <p:ph idx="1" type="subTitle"/>
          </p:nvPr>
        </p:nvSpPr>
        <p:spPr>
          <a:xfrm>
            <a:off x="685800" y="3093357"/>
            <a:ext cx="7772400" cy="666600"/>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2400"/>
              <a:buNone/>
              <a:defRPr i="1" sz="2400">
                <a:solidFill>
                  <a:schemeClr val="dk2"/>
                </a:solidFill>
              </a:defRPr>
            </a:lvl1pPr>
            <a:lvl2pPr lvl="1" algn="ctr">
              <a:spcBef>
                <a:spcPts val="0"/>
              </a:spcBef>
              <a:spcAft>
                <a:spcPts val="0"/>
              </a:spcAft>
              <a:buClr>
                <a:schemeClr val="dk2"/>
              </a:buClr>
              <a:buSzPts val="2400"/>
              <a:buNone/>
              <a:defRPr i="1">
                <a:solidFill>
                  <a:schemeClr val="dk2"/>
                </a:solidFill>
              </a:defRPr>
            </a:lvl2pPr>
            <a:lvl3pPr lvl="2" algn="ctr">
              <a:spcBef>
                <a:spcPts val="0"/>
              </a:spcBef>
              <a:spcAft>
                <a:spcPts val="0"/>
              </a:spcAft>
              <a:buClr>
                <a:schemeClr val="dk2"/>
              </a:buClr>
              <a:buSzPts val="2400"/>
              <a:buNone/>
              <a:defRPr i="1">
                <a:solidFill>
                  <a:schemeClr val="dk2"/>
                </a:solidFill>
              </a:defRPr>
            </a:lvl3pPr>
            <a:lvl4pPr lvl="3" algn="ctr">
              <a:spcBef>
                <a:spcPts val="0"/>
              </a:spcBef>
              <a:spcAft>
                <a:spcPts val="0"/>
              </a:spcAft>
              <a:buClr>
                <a:schemeClr val="dk2"/>
              </a:buClr>
              <a:buSzPts val="2400"/>
              <a:buNone/>
              <a:defRPr i="1" sz="2400">
                <a:solidFill>
                  <a:schemeClr val="dk2"/>
                </a:solidFill>
              </a:defRPr>
            </a:lvl4pPr>
            <a:lvl5pPr lvl="4" algn="ctr">
              <a:spcBef>
                <a:spcPts val="0"/>
              </a:spcBef>
              <a:spcAft>
                <a:spcPts val="0"/>
              </a:spcAft>
              <a:buClr>
                <a:schemeClr val="dk2"/>
              </a:buClr>
              <a:buSzPts val="2400"/>
              <a:buNone/>
              <a:defRPr i="1" sz="2400">
                <a:solidFill>
                  <a:schemeClr val="dk2"/>
                </a:solidFill>
              </a:defRPr>
            </a:lvl5pPr>
            <a:lvl6pPr lvl="5" algn="ctr">
              <a:spcBef>
                <a:spcPts val="0"/>
              </a:spcBef>
              <a:spcAft>
                <a:spcPts val="0"/>
              </a:spcAft>
              <a:buClr>
                <a:schemeClr val="dk2"/>
              </a:buClr>
              <a:buSzPts val="2400"/>
              <a:buNone/>
              <a:defRPr i="1" sz="2400">
                <a:solidFill>
                  <a:schemeClr val="dk2"/>
                </a:solidFill>
              </a:defRPr>
            </a:lvl6pPr>
            <a:lvl7pPr lvl="6" algn="ctr">
              <a:spcBef>
                <a:spcPts val="0"/>
              </a:spcBef>
              <a:spcAft>
                <a:spcPts val="0"/>
              </a:spcAft>
              <a:buClr>
                <a:schemeClr val="dk2"/>
              </a:buClr>
              <a:buSzPts val="2400"/>
              <a:buNone/>
              <a:defRPr i="1" sz="2400">
                <a:solidFill>
                  <a:schemeClr val="dk2"/>
                </a:solidFill>
              </a:defRPr>
            </a:lvl7pPr>
            <a:lvl8pPr lvl="7" algn="ctr">
              <a:spcBef>
                <a:spcPts val="0"/>
              </a:spcBef>
              <a:spcAft>
                <a:spcPts val="0"/>
              </a:spcAft>
              <a:buClr>
                <a:schemeClr val="dk2"/>
              </a:buClr>
              <a:buSzPts val="2400"/>
              <a:buNone/>
              <a:defRPr i="1" sz="2400">
                <a:solidFill>
                  <a:schemeClr val="dk2"/>
                </a:solidFill>
              </a:defRPr>
            </a:lvl8pPr>
            <a:lvl9pPr lvl="8" algn="ctr">
              <a:spcBef>
                <a:spcPts val="0"/>
              </a:spcBef>
              <a:spcAft>
                <a:spcPts val="0"/>
              </a:spcAft>
              <a:buClr>
                <a:schemeClr val="dk2"/>
              </a:buClr>
              <a:buSzPts val="2400"/>
              <a:buNone/>
              <a:defRPr i="1" sz="24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flipH="1" rot="10800000">
            <a:off x="0" y="1163100"/>
            <a:ext cx="9144000" cy="39804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 name="Google Shape;16;p3"/>
          <p:cNvSpPr/>
          <p:nvPr/>
        </p:nvSpPr>
        <p:spPr>
          <a:xfrm flipH="1">
            <a:off x="4526627" y="571349"/>
            <a:ext cx="4617373" cy="590502"/>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 name="Google Shape;17;p3"/>
          <p:cNvSpPr/>
          <p:nvPr/>
        </p:nvSpPr>
        <p:spPr>
          <a:xfrm rot="10800000">
            <a:off x="4526627" y="1162132"/>
            <a:ext cx="4617373" cy="571096"/>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457200" y="205978"/>
            <a:ext cx="8229600" cy="857400"/>
          </a:xfrm>
          <a:prstGeom prst="rect">
            <a:avLst/>
          </a:prstGeom>
        </p:spPr>
        <p:txBody>
          <a:bodyPr anchorCtr="0" anchor="ctr"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9" name="Google Shape;19;p3"/>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4"/>
          <p:cNvSpPr/>
          <p:nvPr/>
        </p:nvSpPr>
        <p:spPr>
          <a:xfrm flipH="1" rot="10800000">
            <a:off x="0" y="1163100"/>
            <a:ext cx="9144000" cy="39804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 name="Google Shape;22;p4"/>
          <p:cNvSpPr/>
          <p:nvPr/>
        </p:nvSpPr>
        <p:spPr>
          <a:xfrm rot="10800000">
            <a:off x="4526627" y="1162132"/>
            <a:ext cx="4617373" cy="571096"/>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457200" y="205978"/>
            <a:ext cx="8229600" cy="857400"/>
          </a:xfrm>
          <a:prstGeom prst="rect">
            <a:avLst/>
          </a:prstGeom>
        </p:spPr>
        <p:txBody>
          <a:bodyPr anchorCtr="0" anchor="ctr"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4" name="Google Shape;24;p4"/>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5" name="Google Shape;25;p4"/>
          <p:cNvSpPr/>
          <p:nvPr/>
        </p:nvSpPr>
        <p:spPr>
          <a:xfrm flipH="1">
            <a:off x="4526627" y="571349"/>
            <a:ext cx="4617373" cy="590502"/>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4"/>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5"/>
          <p:cNvSpPr/>
          <p:nvPr/>
        </p:nvSpPr>
        <p:spPr>
          <a:xfrm flipH="1" rot="10800000">
            <a:off x="0" y="1163100"/>
            <a:ext cx="9144000" cy="39804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 name="Google Shape;29;p5"/>
          <p:cNvSpPr/>
          <p:nvPr/>
        </p:nvSpPr>
        <p:spPr>
          <a:xfrm flipH="1">
            <a:off x="4526627" y="571349"/>
            <a:ext cx="4617373" cy="590502"/>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5"/>
          <p:cNvSpPr txBox="1"/>
          <p:nvPr>
            <p:ph type="title"/>
          </p:nvPr>
        </p:nvSpPr>
        <p:spPr>
          <a:xfrm>
            <a:off x="457200" y="205978"/>
            <a:ext cx="8229600" cy="857400"/>
          </a:xfrm>
          <a:prstGeom prst="rect">
            <a:avLst/>
          </a:prstGeom>
        </p:spPr>
        <p:txBody>
          <a:bodyPr anchorCtr="0" anchor="ctr"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1" name="Google Shape;31;p5"/>
          <p:cNvSpPr/>
          <p:nvPr/>
        </p:nvSpPr>
        <p:spPr>
          <a:xfrm rot="10800000">
            <a:off x="4526627" y="1162132"/>
            <a:ext cx="4617373" cy="571096"/>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2" name="Shape 32"/>
        <p:cNvGrpSpPr/>
        <p:nvPr/>
      </p:nvGrpSpPr>
      <p:grpSpPr>
        <a:xfrm>
          <a:off x="0" y="0"/>
          <a:ext cx="0" cy="0"/>
          <a:chOff x="0" y="0"/>
          <a:chExt cx="0" cy="0"/>
        </a:xfrm>
      </p:grpSpPr>
      <p:sp>
        <p:nvSpPr>
          <p:cNvPr id="33" name="Google Shape;33;p6"/>
          <p:cNvSpPr/>
          <p:nvPr/>
        </p:nvSpPr>
        <p:spPr>
          <a:xfrm flipH="1" rot="10800000">
            <a:off x="0" y="4412700"/>
            <a:ext cx="9144000" cy="7308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4" name="Google Shape;34;p6"/>
          <p:cNvSpPr/>
          <p:nvPr/>
        </p:nvSpPr>
        <p:spPr>
          <a:xfrm flipH="1">
            <a:off x="4526627" y="3820834"/>
            <a:ext cx="4617373" cy="590502"/>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6"/>
          <p:cNvSpPr/>
          <p:nvPr/>
        </p:nvSpPr>
        <p:spPr>
          <a:xfrm rot="10800000">
            <a:off x="4526627" y="4411618"/>
            <a:ext cx="4617373" cy="571096"/>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6"/>
          <p:cNvSpPr txBox="1"/>
          <p:nvPr>
            <p:ph idx="1" type="body"/>
          </p:nvPr>
        </p:nvSpPr>
        <p:spPr>
          <a:xfrm>
            <a:off x="457200" y="4421727"/>
            <a:ext cx="8229600" cy="505200"/>
          </a:xfrm>
          <a:prstGeom prst="rect">
            <a:avLst/>
          </a:prstGeom>
        </p:spPr>
        <p:txBody>
          <a:bodyPr anchorCtr="0" anchor="ctr" bIns="91425" lIns="91425" spcFirstLastPara="1" rIns="91425" wrap="square" tIns="91425"/>
          <a:lstStyle>
            <a:lvl1pPr indent="-228600" lvl="0" marL="457200">
              <a:spcBef>
                <a:spcPts val="0"/>
              </a:spcBef>
              <a:spcAft>
                <a:spcPts val="0"/>
              </a:spcAft>
              <a:buClr>
                <a:schemeClr val="dk2"/>
              </a:buClr>
              <a:buSzPts val="2400"/>
              <a:buNone/>
              <a:defRPr i="1" sz="2400">
                <a:solidFill>
                  <a:schemeClr val="dk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7" name="Shape 37"/>
        <p:cNvGrpSpPr/>
        <p:nvPr/>
      </p:nvGrpSpPr>
      <p:grpSpPr>
        <a:xfrm>
          <a:off x="0" y="0"/>
          <a:ext cx="0" cy="0"/>
          <a:chOff x="0" y="0"/>
          <a:chExt cx="0" cy="0"/>
        </a:xfrm>
      </p:grpSpPr>
      <p:sp>
        <p:nvSpPr>
          <p:cNvPr id="38" name="Google Shape;38;p7"/>
          <p:cNvSpPr/>
          <p:nvPr/>
        </p:nvSpPr>
        <p:spPr>
          <a:xfrm>
            <a:off x="6676" y="76256"/>
            <a:ext cx="9134131" cy="5054792"/>
          </a:xfrm>
          <a:custGeom>
            <a:rect b="b" l="l" r="r" t="t"/>
            <a:pathLst>
              <a:path extrusionOk="0" h="6739723" w="9157023">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plane">
    <p:bg>
      <p:bgPr>
        <a:gradFill>
          <a:gsLst>
            <a:gs pos="0">
              <a:schemeClr val="accent1"/>
            </a:gs>
            <a:gs pos="100000">
              <a:schemeClr val="dk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1pPr>
            <a:lvl2pPr lvl="1">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2pPr>
            <a:lvl3pPr lvl="2">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3pPr>
            <a:lvl4pPr lvl="3">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4pPr>
            <a:lvl5pPr lvl="4">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5pPr>
            <a:lvl6pPr lvl="5">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6pPr>
            <a:lvl7pPr lvl="6">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7pPr>
            <a:lvl8pPr lvl="7">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8pPr>
            <a:lvl9pPr lvl="8">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Font typeface="Georgia"/>
              <a:buChar char="●"/>
              <a:defRPr sz="3000">
                <a:solidFill>
                  <a:schemeClr val="dk1"/>
                </a:solidFill>
                <a:latin typeface="Georgia"/>
                <a:ea typeface="Georgia"/>
                <a:cs typeface="Georgia"/>
                <a:sym typeface="Georgia"/>
              </a:defRPr>
            </a:lvl1pPr>
            <a:lvl2pPr indent="-381000" lvl="1" marL="914400">
              <a:spcBef>
                <a:spcPts val="0"/>
              </a:spcBef>
              <a:spcAft>
                <a:spcPts val="0"/>
              </a:spcAft>
              <a:buClr>
                <a:schemeClr val="dk1"/>
              </a:buClr>
              <a:buSzPts val="2400"/>
              <a:buFont typeface="Georgia"/>
              <a:buChar char="○"/>
              <a:defRPr sz="2400">
                <a:solidFill>
                  <a:schemeClr val="dk1"/>
                </a:solidFill>
                <a:latin typeface="Georgia"/>
                <a:ea typeface="Georgia"/>
                <a:cs typeface="Georgia"/>
                <a:sym typeface="Georgia"/>
              </a:defRPr>
            </a:lvl2pPr>
            <a:lvl3pPr indent="-381000" lvl="2" marL="1371600">
              <a:spcBef>
                <a:spcPts val="0"/>
              </a:spcBef>
              <a:spcAft>
                <a:spcPts val="0"/>
              </a:spcAft>
              <a:buClr>
                <a:schemeClr val="dk1"/>
              </a:buClr>
              <a:buSzPts val="2400"/>
              <a:buFont typeface="Georgia"/>
              <a:buChar char="■"/>
              <a:defRPr sz="2400">
                <a:solidFill>
                  <a:schemeClr val="dk1"/>
                </a:solidFill>
                <a:latin typeface="Georgia"/>
                <a:ea typeface="Georgia"/>
                <a:cs typeface="Georgia"/>
                <a:sym typeface="Georgia"/>
              </a:defRPr>
            </a:lvl3pPr>
            <a:lvl4pPr indent="-342900" lvl="3" marL="18288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4pPr>
            <a:lvl5pPr indent="-342900" lvl="4" marL="22860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5pPr>
            <a:lvl6pPr indent="-342900" lvl="5" marL="27432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6pPr>
            <a:lvl7pPr indent="-342900" lvl="6" marL="32004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7pPr>
            <a:lvl8pPr indent="-342900" lvl="7" marL="36576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8pPr>
            <a:lvl9pPr indent="-342900" lvl="8" marL="41148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buy.norton.com/estore/productsDetailsMoreInfo/productSkuCode/21294674/tppc/PL_100/asoociationType/0/parentCartId/0/slotNo/-1" TargetMode="Externa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8"/>
          <p:cNvSpPr txBox="1"/>
          <p:nvPr>
            <p:ph type="ctrTitle"/>
          </p:nvPr>
        </p:nvSpPr>
        <p:spPr>
          <a:xfrm>
            <a:off x="685800" y="1746893"/>
            <a:ext cx="7772400" cy="123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Buying your first computer</a:t>
            </a:r>
            <a:endParaRPr/>
          </a:p>
        </p:txBody>
      </p:sp>
      <p:sp>
        <p:nvSpPr>
          <p:cNvPr id="44" name="Google Shape;44;p8"/>
          <p:cNvSpPr txBox="1"/>
          <p:nvPr>
            <p:ph idx="1" type="subTitle"/>
          </p:nvPr>
        </p:nvSpPr>
        <p:spPr>
          <a:xfrm>
            <a:off x="685800" y="3093357"/>
            <a:ext cx="7772400" cy="66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Alex lai ics3u</a:t>
            </a:r>
            <a:endParaRPr/>
          </a:p>
        </p:txBody>
      </p:sp>
      <p:pic>
        <p:nvPicPr>
          <p:cNvPr id="45" name="Google Shape;45;p8"/>
          <p:cNvPicPr preferRelativeResize="0"/>
          <p:nvPr/>
        </p:nvPicPr>
        <p:blipFill>
          <a:blip r:embed="rId3">
            <a:alphaModFix/>
          </a:blip>
          <a:stretch>
            <a:fillRect/>
          </a:stretch>
        </p:blipFill>
        <p:spPr>
          <a:xfrm>
            <a:off x="152400" y="152400"/>
            <a:ext cx="2524125" cy="1809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457200" y="250503"/>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OS</a:t>
            </a:r>
            <a:endParaRPr/>
          </a:p>
        </p:txBody>
      </p:sp>
      <p:sp>
        <p:nvSpPr>
          <p:cNvPr id="106" name="Google Shape;106;p1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Microsoft windows 8.1 and and Apples OSX are very popular OS’s that are very user friendly. Other operating systems like chrome os and linux are free but are not used as much as OSX and 8.1 and the user interface is not nearly as nice to use and look at, To get OSX you need a apple computer but windows 8.1 will work on almost all new computers. The OS you pick depends on your preferences, all theses OS`s have great performance but very diffrent user experiences.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400"/>
              <a:t>Windows 8.1 - $120 - The newest version of windows and if you have a touch screen computer you can get tons of functionality out of 8.1 </a:t>
            </a:r>
            <a:endParaRPr sz="1400"/>
          </a:p>
          <a:p>
            <a:pPr indent="0" lvl="0" marL="0" rtl="0" algn="l">
              <a:spcBef>
                <a:spcPts val="600"/>
              </a:spcBef>
              <a:spcAft>
                <a:spcPts val="0"/>
              </a:spcAft>
              <a:buNone/>
            </a:pPr>
            <a:r>
              <a:rPr lang="en" sz="1400"/>
              <a:t>OSX mavericks - $free on any apple computer. </a:t>
            </a:r>
            <a:endParaRPr sz="1400"/>
          </a:p>
          <a:p>
            <a:pPr indent="0" lvl="0" marL="0" rtl="0" algn="l">
              <a:spcBef>
                <a:spcPts val="600"/>
              </a:spcBef>
              <a:spcAft>
                <a:spcPts val="0"/>
              </a:spcAft>
              <a:buNone/>
            </a:pPr>
            <a:r>
              <a:t/>
            </a:r>
            <a:endParaRPr sz="1400"/>
          </a:p>
        </p:txBody>
      </p:sp>
      <p:pic>
        <p:nvPicPr>
          <p:cNvPr id="107" name="Google Shape;107;p17"/>
          <p:cNvPicPr preferRelativeResize="0"/>
          <p:nvPr/>
        </p:nvPicPr>
        <p:blipFill>
          <a:blip r:embed="rId3">
            <a:alphaModFix/>
          </a:blip>
          <a:stretch>
            <a:fillRect/>
          </a:stretch>
        </p:blipFill>
        <p:spPr>
          <a:xfrm>
            <a:off x="6517450" y="-338350"/>
            <a:ext cx="2101274" cy="157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Printer</a:t>
            </a:r>
            <a:endParaRPr/>
          </a:p>
        </p:txBody>
      </p:sp>
      <p:sp>
        <p:nvSpPr>
          <p:cNvPr id="113" name="Google Shape;113;p18"/>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Most printers cost from 100 -200 dollars and you can get a very good one for this price. </a:t>
            </a:r>
            <a:endParaRPr/>
          </a:p>
          <a:p>
            <a:pPr indent="0" lvl="0" marL="0" rtl="0" algn="l">
              <a:spcBef>
                <a:spcPts val="600"/>
              </a:spcBef>
              <a:spcAft>
                <a:spcPts val="0"/>
              </a:spcAft>
              <a:buNone/>
            </a:pPr>
            <a:r>
              <a:rPr lang="en"/>
              <a:t>3 main types of printers are LED, inkjets and laser printers all are quite similar with few minor differences. </a:t>
            </a:r>
            <a:endParaRPr/>
          </a:p>
          <a:p>
            <a:pPr indent="0" lvl="0" marL="0" rtl="0" algn="l">
              <a:lnSpc>
                <a:spcPct val="125000"/>
              </a:lnSpc>
              <a:spcBef>
                <a:spcPts val="0"/>
              </a:spcBef>
              <a:spcAft>
                <a:spcPts val="0"/>
              </a:spcAft>
              <a:buNone/>
            </a:pPr>
            <a:r>
              <a:rPr b="1" lang="en" sz="1400">
                <a:highlight>
                  <a:srgbClr val="FFFFFF"/>
                </a:highlight>
                <a:latin typeface="Arial"/>
                <a:ea typeface="Arial"/>
                <a:cs typeface="Arial"/>
                <a:sym typeface="Arial"/>
              </a:rPr>
              <a:t>Brother Monochrome Laser Printer (HL-2240D) - $80 - Prints faster than an inkjet and produces very good black and white documents that look professional. </a:t>
            </a:r>
            <a:endParaRPr sz="1400"/>
          </a:p>
          <a:p>
            <a:pPr indent="0" lvl="0" marL="0" rtl="0" algn="l">
              <a:lnSpc>
                <a:spcPct val="125000"/>
              </a:lnSpc>
              <a:spcBef>
                <a:spcPts val="600"/>
              </a:spcBef>
              <a:spcAft>
                <a:spcPts val="0"/>
              </a:spcAft>
              <a:buClr>
                <a:schemeClr val="dk1"/>
              </a:buClr>
              <a:buSzPts val="1100"/>
              <a:buFont typeface="Arial"/>
              <a:buNone/>
            </a:pPr>
            <a:r>
              <a:rPr b="1" lang="en" sz="1400">
                <a:highlight>
                  <a:srgbClr val="FFFFFF"/>
                </a:highlight>
                <a:latin typeface="Arial"/>
                <a:ea typeface="Arial"/>
                <a:cs typeface="Arial"/>
                <a:sym typeface="Arial"/>
              </a:rPr>
              <a:t>Canon PIXMA Wireless All-In-One Inkjet Printer (MX452) - $100 - These types of printers are better for colour reproduction and have very vibrant colours.</a:t>
            </a:r>
            <a:endParaRPr b="1" sz="1400">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pic>
        <p:nvPicPr>
          <p:cNvPr id="114" name="Google Shape;114;p18"/>
          <p:cNvPicPr preferRelativeResize="0"/>
          <p:nvPr/>
        </p:nvPicPr>
        <p:blipFill>
          <a:blip r:embed="rId3">
            <a:alphaModFix/>
          </a:blip>
          <a:stretch>
            <a:fillRect/>
          </a:stretch>
        </p:blipFill>
        <p:spPr>
          <a:xfrm>
            <a:off x="6287000" y="-130350"/>
            <a:ext cx="1708451" cy="1708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AntiVirus</a:t>
            </a:r>
            <a:endParaRPr/>
          </a:p>
        </p:txBody>
      </p:sp>
      <p:sp>
        <p:nvSpPr>
          <p:cNvPr id="120" name="Google Shape;120;p1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lots of good reliable antiviruses you can buy that will protect your computer but you should make sure to have a good one to pick up on all viruses </a:t>
            </a:r>
            <a:endParaRPr/>
          </a:p>
          <a:p>
            <a:pPr indent="0" lvl="0" marL="0" rtl="0" algn="l">
              <a:spcBef>
                <a:spcPts val="600"/>
              </a:spcBef>
              <a:spcAft>
                <a:spcPts val="0"/>
              </a:spcAft>
              <a:buNone/>
            </a:pPr>
            <a:r>
              <a:rPr b="1" lang="en" sz="1800">
                <a:highlight>
                  <a:srgbClr val="FFFFFF"/>
                </a:highlight>
                <a:uFill>
                  <a:noFill/>
                </a:uFill>
                <a:latin typeface="Arial"/>
                <a:ea typeface="Arial"/>
                <a:cs typeface="Arial"/>
                <a:sym typeface="Arial"/>
                <a:hlinkClick r:id="rId3"/>
              </a:rPr>
              <a:t>Norton 360™</a:t>
            </a:r>
            <a:r>
              <a:rPr b="1" lang="en" sz="1800">
                <a:highlight>
                  <a:srgbClr val="FFFFFF"/>
                </a:highlight>
                <a:latin typeface="Arial"/>
                <a:ea typeface="Arial"/>
                <a:cs typeface="Arial"/>
                <a:sym typeface="Arial"/>
              </a:rPr>
              <a:t> - $60 -  this antivirus is well trusted and will pick up on plenty of viruses and cookies your computer will get. If you download a lot and surf on untrusted websites this antivirus is recommended </a:t>
            </a:r>
            <a:endParaRPr b="1" sz="1800">
              <a:highlight>
                <a:srgbClr val="FFFFFF"/>
              </a:highlight>
              <a:latin typeface="Arial"/>
              <a:ea typeface="Arial"/>
              <a:cs typeface="Arial"/>
              <a:sym typeface="Arial"/>
            </a:endParaRPr>
          </a:p>
          <a:p>
            <a:pPr indent="0" lvl="0" marL="0" rtl="0" algn="l">
              <a:spcBef>
                <a:spcPts val="600"/>
              </a:spcBef>
              <a:spcAft>
                <a:spcPts val="0"/>
              </a:spcAft>
              <a:buNone/>
            </a:pPr>
            <a:r>
              <a:rPr b="1" lang="en" sz="1800">
                <a:highlight>
                  <a:srgbClr val="FFFFFF"/>
                </a:highlight>
                <a:latin typeface="Arial"/>
                <a:ea typeface="Arial"/>
                <a:cs typeface="Arial"/>
                <a:sym typeface="Arial"/>
              </a:rPr>
              <a:t>AVG antivirus -  $free  - this is a good starting antivirus if all you use your computer for is surfing the web and using a few regular programs. </a:t>
            </a:r>
            <a:endParaRPr b="1" sz="1800">
              <a:highlight>
                <a:srgbClr val="FFFFFF"/>
              </a:highlight>
              <a:latin typeface="Arial"/>
              <a:ea typeface="Arial"/>
              <a:cs typeface="Arial"/>
              <a:sym typeface="Arial"/>
            </a:endParaRPr>
          </a:p>
        </p:txBody>
      </p:sp>
      <p:pic>
        <p:nvPicPr>
          <p:cNvPr id="121" name="Google Shape;121;p19"/>
          <p:cNvPicPr preferRelativeResize="0"/>
          <p:nvPr/>
        </p:nvPicPr>
        <p:blipFill>
          <a:blip r:embed="rId4">
            <a:alphaModFix/>
          </a:blip>
          <a:stretch>
            <a:fillRect/>
          </a:stretch>
        </p:blipFill>
        <p:spPr>
          <a:xfrm>
            <a:off x="5574675" y="205975"/>
            <a:ext cx="1547425" cy="108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Networking capability </a:t>
            </a:r>
            <a:endParaRPr/>
          </a:p>
        </p:txBody>
      </p:sp>
      <p:sp>
        <p:nvSpPr>
          <p:cNvPr id="127" name="Google Shape;127;p2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To use the internet you need a network card and you can either get a wireless one or a card that connects to an ethernet cable. </a:t>
            </a:r>
            <a:endParaRPr sz="2400"/>
          </a:p>
          <a:p>
            <a:pPr indent="0" lvl="0" marL="0" rtl="0" algn="l">
              <a:spcBef>
                <a:spcPts val="600"/>
              </a:spcBef>
              <a:spcAft>
                <a:spcPts val="0"/>
              </a:spcAft>
              <a:buNone/>
            </a:pPr>
            <a:r>
              <a:rPr lang="en" sz="2400"/>
              <a:t>They are not to expensive but will get expensive if you need a dual ethernet plug in likethe one listed below. </a:t>
            </a:r>
            <a:endParaRPr sz="2400"/>
          </a:p>
          <a:p>
            <a:pPr indent="0" lvl="0" marL="0" rtl="0" algn="l">
              <a:lnSpc>
                <a:spcPct val="135000"/>
              </a:lnSpc>
              <a:spcBef>
                <a:spcPts val="0"/>
              </a:spcBef>
              <a:spcAft>
                <a:spcPts val="0"/>
              </a:spcAft>
              <a:buNone/>
            </a:pPr>
            <a:r>
              <a:rPr b="1" lang="en" sz="1400">
                <a:solidFill>
                  <a:srgbClr val="2E3337"/>
                </a:solidFill>
                <a:highlight>
                  <a:srgbClr val="FFFFFF"/>
                </a:highlight>
                <a:latin typeface="Arial"/>
                <a:ea typeface="Arial"/>
                <a:cs typeface="Arial"/>
                <a:sym typeface="Arial"/>
              </a:rPr>
              <a:t>D-Link N300 Wireless PCI-E Adapter Card (DWA-548) - $30 - This is a wireless option and is great if you do not have a ethernet plug in from a wall that the computer will be in. </a:t>
            </a:r>
            <a:endParaRPr b="1" sz="1400">
              <a:solidFill>
                <a:srgbClr val="2E3337"/>
              </a:solidFill>
              <a:highlight>
                <a:srgbClr val="FFFFFF"/>
              </a:highlight>
              <a:latin typeface="Arial"/>
              <a:ea typeface="Arial"/>
              <a:cs typeface="Arial"/>
              <a:sym typeface="Arial"/>
            </a:endParaRPr>
          </a:p>
          <a:p>
            <a:pPr indent="0" lvl="0" marL="0" rtl="0" algn="l">
              <a:lnSpc>
                <a:spcPct val="135000"/>
              </a:lnSpc>
              <a:spcBef>
                <a:spcPts val="0"/>
              </a:spcBef>
              <a:spcAft>
                <a:spcPts val="0"/>
              </a:spcAft>
              <a:buClr>
                <a:schemeClr val="dk1"/>
              </a:buClr>
              <a:buSzPts val="1100"/>
              <a:buFont typeface="Arial"/>
              <a:buNone/>
            </a:pPr>
            <a:r>
              <a:rPr b="1" lang="en" sz="1400">
                <a:solidFill>
                  <a:srgbClr val="2E3337"/>
                </a:solidFill>
                <a:highlight>
                  <a:srgbClr val="FFFFFF"/>
                </a:highlight>
                <a:latin typeface="Arial"/>
                <a:ea typeface="Arial"/>
                <a:cs typeface="Arial"/>
                <a:sym typeface="Arial"/>
              </a:rPr>
              <a:t>SIIG 2-Port Gigabit Ethernet PCI-E Card (CN-GP2011-S1) - $131 - Theres not to many people who need a dual port ethernet card and should only be recommended for people that need really high internet speeds. </a:t>
            </a:r>
            <a:r>
              <a:rPr b="1" lang="en" sz="1700">
                <a:solidFill>
                  <a:srgbClr val="2E3337"/>
                </a:solidFill>
                <a:highlight>
                  <a:srgbClr val="FFFFFF"/>
                </a:highlight>
                <a:latin typeface="Arial"/>
                <a:ea typeface="Arial"/>
                <a:cs typeface="Arial"/>
                <a:sym typeface="Arial"/>
              </a:rPr>
              <a:t> </a:t>
            </a:r>
            <a:endParaRPr b="1" sz="1700">
              <a:solidFill>
                <a:srgbClr val="2E3337"/>
              </a:solidFill>
              <a:highlight>
                <a:srgbClr val="FFFFFF"/>
              </a:highlight>
              <a:latin typeface="Arial"/>
              <a:ea typeface="Arial"/>
              <a:cs typeface="Arial"/>
              <a:sym typeface="Arial"/>
            </a:endParaRPr>
          </a:p>
          <a:p>
            <a:pPr indent="0" lvl="0" marL="0" rtl="0" algn="l">
              <a:lnSpc>
                <a:spcPct val="135000"/>
              </a:lnSpc>
              <a:spcBef>
                <a:spcPts val="0"/>
              </a:spcBef>
              <a:spcAft>
                <a:spcPts val="0"/>
              </a:spcAft>
              <a:buNone/>
            </a:pPr>
            <a:r>
              <a:t/>
            </a:r>
            <a:endParaRPr b="1" sz="1700">
              <a:solidFill>
                <a:srgbClr val="2E3337"/>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Software to purchase </a:t>
            </a:r>
            <a:endParaRPr/>
          </a:p>
        </p:txBody>
      </p:sp>
      <p:sp>
        <p:nvSpPr>
          <p:cNvPr id="133" name="Google Shape;133;p2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For a computer for beginners, the software you buy depends on your needs as a consumer. Lots of people don't need to purchase software because lots of programs are free and online can be very useful if you are always connected to the internet. </a:t>
            </a:r>
            <a:endParaRPr sz="2400"/>
          </a:p>
          <a:p>
            <a:pPr indent="0" lvl="0" marL="0" rtl="0" algn="l">
              <a:spcBef>
                <a:spcPts val="0"/>
              </a:spcBef>
              <a:spcAft>
                <a:spcPts val="0"/>
              </a:spcAft>
              <a:buClr>
                <a:schemeClr val="dk1"/>
              </a:buClr>
              <a:buSzPts val="1100"/>
              <a:buFont typeface="Arial"/>
              <a:buNone/>
            </a:pPr>
            <a:r>
              <a:rPr lang="en" sz="1400">
                <a:solidFill>
                  <a:srgbClr val="000000"/>
                </a:solidFill>
                <a:highlight>
                  <a:srgbClr val="FFFFFF"/>
                </a:highlight>
                <a:latin typeface="Times New Roman"/>
                <a:ea typeface="Times New Roman"/>
                <a:cs typeface="Times New Roman"/>
                <a:sym typeface="Times New Roman"/>
              </a:rPr>
              <a:t>Photoshop Photography Program - $9.99/month - Photoshop is a very popular photo editing software and if you are new to it there are tutorials all over the web explaining it. </a:t>
            </a:r>
            <a:endParaRPr sz="14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Audio Editor Gold 8.11 - $30 - If you want to start out with basic audio editing this option will help you starting off new to editing audio. </a:t>
            </a:r>
            <a:endParaRPr sz="1400">
              <a:solidFill>
                <a:srgbClr val="000000"/>
              </a:solidFill>
              <a:latin typeface="Times New Roman"/>
              <a:ea typeface="Times New Roman"/>
              <a:cs typeface="Times New Roman"/>
              <a:sym typeface="Times New Roman"/>
            </a:endParaRPr>
          </a:p>
          <a:p>
            <a:pPr indent="0" lvl="0" marL="0" rtl="0" algn="l">
              <a:spcBef>
                <a:spcPts val="900"/>
              </a:spcBef>
              <a:spcAft>
                <a:spcPts val="0"/>
              </a:spcAft>
              <a:buNone/>
            </a:pPr>
            <a:r>
              <a:rPr lang="en" sz="1400">
                <a:solidFill>
                  <a:srgbClr val="000000"/>
                </a:solidFill>
                <a:latin typeface="Times New Roman"/>
                <a:ea typeface="Times New Roman"/>
                <a:cs typeface="Times New Roman"/>
                <a:sym typeface="Times New Roman"/>
              </a:rPr>
              <a:t>Microsoft office - $110 - office is one of the best options there is for creating documents and looks very professional </a:t>
            </a:r>
            <a:endParaRPr sz="14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Budget </a:t>
            </a:r>
            <a:endParaRPr/>
          </a:p>
        </p:txBody>
      </p:sp>
      <p:sp>
        <p:nvSpPr>
          <p:cNvPr id="51" name="Google Shape;51;p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buying your PC there is a huge range in costs. It all depends on what you need a computer for ex. if you just surf the web you don't need a $2000 computer. </a:t>
            </a:r>
            <a:endParaRPr/>
          </a:p>
          <a:p>
            <a:pPr indent="0" lvl="0" marL="0" rtl="0" algn="l">
              <a:spcBef>
                <a:spcPts val="600"/>
              </a:spcBef>
              <a:spcAft>
                <a:spcPts val="0"/>
              </a:spcAft>
              <a:buNone/>
            </a:pPr>
            <a:r>
              <a:rPr lang="en"/>
              <a:t>For good performance and something that will last you about 5 years you could find something good for around $1000 </a:t>
            </a:r>
            <a:endParaRPr/>
          </a:p>
        </p:txBody>
      </p:sp>
      <p:pic>
        <p:nvPicPr>
          <p:cNvPr id="52" name="Google Shape;52;p9"/>
          <p:cNvPicPr preferRelativeResize="0"/>
          <p:nvPr/>
        </p:nvPicPr>
        <p:blipFill>
          <a:blip r:embed="rId3">
            <a:alphaModFix/>
          </a:blip>
          <a:stretch>
            <a:fillRect/>
          </a:stretch>
        </p:blipFill>
        <p:spPr>
          <a:xfrm>
            <a:off x="6554100" y="205975"/>
            <a:ext cx="1670925" cy="1111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0"/>
          <p:cNvSpPr txBox="1"/>
          <p:nvPr>
            <p:ph type="title"/>
          </p:nvPr>
        </p:nvSpPr>
        <p:spPr>
          <a:xfrm>
            <a:off x="457200" y="152553"/>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Monitor</a:t>
            </a:r>
            <a:endParaRPr/>
          </a:p>
        </p:txBody>
      </p:sp>
      <p:sp>
        <p:nvSpPr>
          <p:cNvPr id="58" name="Google Shape;58;p1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Having a nice big monitor with a good display is great for watching movies and tv shows and makes it as close as it can get to watching tv. </a:t>
            </a:r>
            <a:endParaRPr sz="2400"/>
          </a:p>
          <a:p>
            <a:pPr indent="0" lvl="0" marL="0" rtl="0" algn="l">
              <a:spcBef>
                <a:spcPts val="600"/>
              </a:spcBef>
              <a:spcAft>
                <a:spcPts val="0"/>
              </a:spcAft>
              <a:buNone/>
            </a:pPr>
            <a:r>
              <a:rPr lang="en" sz="2400"/>
              <a:t>there are backlit and led </a:t>
            </a:r>
            <a:endParaRPr sz="2400"/>
          </a:p>
          <a:p>
            <a:pPr indent="0" lvl="0" marL="0" rtl="0" algn="l">
              <a:spcBef>
                <a:spcPts val="600"/>
              </a:spcBef>
              <a:spcAft>
                <a:spcPts val="0"/>
              </a:spcAft>
              <a:buNone/>
            </a:pPr>
            <a:r>
              <a:rPr lang="en" sz="2400"/>
              <a:t>Examples of good monitors:</a:t>
            </a:r>
            <a:endParaRPr sz="2400"/>
          </a:p>
          <a:p>
            <a:pPr indent="0" lvl="0" marL="0" rtl="0" algn="l">
              <a:lnSpc>
                <a:spcPct val="125000"/>
              </a:lnSpc>
              <a:spcBef>
                <a:spcPts val="0"/>
              </a:spcBef>
              <a:spcAft>
                <a:spcPts val="0"/>
              </a:spcAft>
              <a:buNone/>
            </a:pPr>
            <a:r>
              <a:rPr b="1" lang="en" sz="1200">
                <a:highlight>
                  <a:srgbClr val="FFFFFF"/>
                </a:highlight>
                <a:latin typeface="Arial"/>
                <a:ea typeface="Arial"/>
                <a:cs typeface="Arial"/>
                <a:sym typeface="Arial"/>
              </a:rPr>
              <a:t>HP 23" IPS LED Backlit Monitor - $170.00  - not too expensive for a basic beginners monitor and a good size at 23 inches</a:t>
            </a:r>
            <a:endParaRPr b="1" sz="1200">
              <a:highlight>
                <a:srgbClr val="FFFFFF"/>
              </a:highlight>
              <a:latin typeface="Arial"/>
              <a:ea typeface="Arial"/>
              <a:cs typeface="Arial"/>
              <a:sym typeface="Arial"/>
            </a:endParaRPr>
          </a:p>
          <a:p>
            <a:pPr indent="0" lvl="0" marL="0" rtl="0" algn="l">
              <a:lnSpc>
                <a:spcPct val="125000"/>
              </a:lnSpc>
              <a:spcBef>
                <a:spcPts val="600"/>
              </a:spcBef>
              <a:spcAft>
                <a:spcPts val="0"/>
              </a:spcAft>
              <a:buNone/>
            </a:pPr>
            <a:r>
              <a:rPr b="1" lang="en" sz="1200">
                <a:highlight>
                  <a:srgbClr val="FFFFFF"/>
                </a:highlight>
                <a:latin typeface="Arial"/>
                <a:ea typeface="Arial"/>
                <a:cs typeface="Arial"/>
                <a:sym typeface="Arial"/>
              </a:rPr>
              <a:t>ASUS 27" Widescreen LED Monitor with 2ms Response Time - $340.00 - incredible response time,good for playing games </a:t>
            </a:r>
            <a:endParaRPr b="1" sz="1200">
              <a:highlight>
                <a:srgbClr val="FFFFFF"/>
              </a:highlight>
              <a:latin typeface="Arial"/>
              <a:ea typeface="Arial"/>
              <a:cs typeface="Arial"/>
              <a:sym typeface="Arial"/>
            </a:endParaRPr>
          </a:p>
          <a:p>
            <a:pPr indent="0" lvl="0" marL="0" rtl="0" algn="l">
              <a:lnSpc>
                <a:spcPct val="125000"/>
              </a:lnSpc>
              <a:spcBef>
                <a:spcPts val="600"/>
              </a:spcBef>
              <a:spcAft>
                <a:spcPts val="0"/>
              </a:spcAft>
              <a:buNone/>
            </a:pPr>
            <a:r>
              <a:t/>
            </a:r>
            <a:endParaRPr b="1" sz="1200">
              <a:highlight>
                <a:srgbClr val="FFFFFF"/>
              </a:highlight>
              <a:latin typeface="Arial"/>
              <a:ea typeface="Arial"/>
              <a:cs typeface="Arial"/>
              <a:sym typeface="Arial"/>
            </a:endParaRPr>
          </a:p>
          <a:p>
            <a:pPr indent="0" lvl="0" marL="0" rtl="0" algn="l">
              <a:lnSpc>
                <a:spcPct val="125000"/>
              </a:lnSpc>
              <a:spcBef>
                <a:spcPts val="600"/>
              </a:spcBef>
              <a:spcAft>
                <a:spcPts val="0"/>
              </a:spcAft>
              <a:buClr>
                <a:schemeClr val="dk1"/>
              </a:buClr>
              <a:buSzPts val="1100"/>
              <a:buFont typeface="Arial"/>
              <a:buNone/>
            </a:pPr>
            <a:r>
              <a:t/>
            </a:r>
            <a:endParaRPr b="1" sz="1800">
              <a:highlight>
                <a:srgbClr val="FFFFFF"/>
              </a:highlight>
              <a:latin typeface="Arial"/>
              <a:ea typeface="Arial"/>
              <a:cs typeface="Arial"/>
              <a:sym typeface="Arial"/>
            </a:endParaRPr>
          </a:p>
          <a:p>
            <a:pPr indent="0" lvl="0" marL="0" rtl="0" algn="l">
              <a:lnSpc>
                <a:spcPct val="125000"/>
              </a:lnSpc>
              <a:spcBef>
                <a:spcPts val="600"/>
              </a:spcBef>
              <a:spcAft>
                <a:spcPts val="0"/>
              </a:spcAft>
              <a:buClr>
                <a:schemeClr val="dk1"/>
              </a:buClr>
              <a:buSzPts val="1100"/>
              <a:buFont typeface="Arial"/>
              <a:buNone/>
            </a:pPr>
            <a:r>
              <a:t/>
            </a:r>
            <a:endParaRPr b="1" sz="1800">
              <a:highlight>
                <a:srgbClr val="FFFFFF"/>
              </a:highlight>
              <a:latin typeface="Arial"/>
              <a:ea typeface="Arial"/>
              <a:cs typeface="Arial"/>
              <a:sym typeface="Arial"/>
            </a:endParaRPr>
          </a:p>
          <a:p>
            <a:pPr indent="0" lvl="0" marL="0" rtl="0" algn="l">
              <a:lnSpc>
                <a:spcPct val="125000"/>
              </a:lnSpc>
              <a:spcBef>
                <a:spcPts val="600"/>
              </a:spcBef>
              <a:spcAft>
                <a:spcPts val="0"/>
              </a:spcAft>
              <a:buClr>
                <a:schemeClr val="dk1"/>
              </a:buClr>
              <a:buSzPts val="1100"/>
              <a:buFont typeface="Arial"/>
              <a:buNone/>
            </a:pPr>
            <a:r>
              <a:t/>
            </a:r>
            <a:endParaRPr b="1" sz="1800">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pic>
        <p:nvPicPr>
          <p:cNvPr id="59" name="Google Shape;59;p10"/>
          <p:cNvPicPr preferRelativeResize="0"/>
          <p:nvPr/>
        </p:nvPicPr>
        <p:blipFill>
          <a:blip r:embed="rId3">
            <a:alphaModFix/>
          </a:blip>
          <a:stretch>
            <a:fillRect/>
          </a:stretch>
        </p:blipFill>
        <p:spPr>
          <a:xfrm>
            <a:off x="6313675" y="-124650"/>
            <a:ext cx="1564000" cy="145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Ram</a:t>
            </a:r>
            <a:endParaRPr/>
          </a:p>
        </p:txBody>
      </p:sp>
      <p:sp>
        <p:nvSpPr>
          <p:cNvPr id="65" name="Google Shape;65;p1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The average user doesn't need to spend a lot of money on ram because most of the time you will only have less that 3 programs running at one time. To be safe getting about 4gb of ram will cost you about $25.00 but you can always go a little bigger with 8gb for closer to $100.00</a:t>
            </a:r>
            <a:endParaRPr sz="2400"/>
          </a:p>
          <a:p>
            <a:pPr indent="0" lvl="0" marL="0" rtl="0" algn="l">
              <a:spcBef>
                <a:spcPts val="600"/>
              </a:spcBef>
              <a:spcAft>
                <a:spcPts val="0"/>
              </a:spcAft>
              <a:buNone/>
            </a:pPr>
            <a:r>
              <a:rPr lang="en" sz="2400"/>
              <a:t>reliable ram making companies include kingston and crucial which both have a large variety.</a:t>
            </a:r>
            <a:r>
              <a:rPr lang="en"/>
              <a:t> </a:t>
            </a:r>
            <a:endParaRPr/>
          </a:p>
          <a:p>
            <a:pPr indent="0" lvl="0" marL="0" rtl="0" algn="l">
              <a:lnSpc>
                <a:spcPct val="116666"/>
              </a:lnSpc>
              <a:spcBef>
                <a:spcPts val="0"/>
              </a:spcBef>
              <a:spcAft>
                <a:spcPts val="0"/>
              </a:spcAft>
              <a:buNone/>
            </a:pPr>
            <a:r>
              <a:rPr b="1" lang="en" sz="900">
                <a:highlight>
                  <a:srgbClr val="FFFFFF"/>
                </a:highlight>
                <a:latin typeface="Verdana"/>
                <a:ea typeface="Verdana"/>
                <a:cs typeface="Verdana"/>
                <a:sym typeface="Verdana"/>
              </a:rPr>
              <a:t>Corsair Vengeance Pro Blue 8GB (2x4GB) DDR3 1600MHz CL9 DIMMs - $100 -  very good for overclocking computers</a:t>
            </a:r>
            <a:endParaRPr b="1" sz="900">
              <a:highlight>
                <a:srgbClr val="FFFFFF"/>
              </a:highlight>
              <a:latin typeface="Verdana"/>
              <a:ea typeface="Verdana"/>
              <a:cs typeface="Verdana"/>
              <a:sym typeface="Verdana"/>
            </a:endParaRPr>
          </a:p>
          <a:p>
            <a:pPr indent="0" lvl="0" marL="0" rtl="0" algn="l">
              <a:lnSpc>
                <a:spcPct val="116666"/>
              </a:lnSpc>
              <a:spcBef>
                <a:spcPts val="0"/>
              </a:spcBef>
              <a:spcAft>
                <a:spcPts val="0"/>
              </a:spcAft>
              <a:buNone/>
            </a:pPr>
            <a:r>
              <a:rPr b="1" lang="en" sz="900">
                <a:highlight>
                  <a:srgbClr val="FFFFFF"/>
                </a:highlight>
                <a:latin typeface="Verdana"/>
                <a:ea typeface="Verdana"/>
                <a:cs typeface="Verdana"/>
                <a:sym typeface="Verdana"/>
              </a:rPr>
              <a:t>Kingston ValueRAM 2GB DDR3 1333MHz CL9 Single Rank DIMM - $25 - very cheap if you dont want to buy lots of extra ram</a:t>
            </a:r>
            <a:endParaRPr b="1" sz="900">
              <a:highlight>
                <a:srgbClr val="FFFFFF"/>
              </a:highlight>
              <a:latin typeface="Verdana"/>
              <a:ea typeface="Verdana"/>
              <a:cs typeface="Verdana"/>
              <a:sym typeface="Verdana"/>
            </a:endParaRPr>
          </a:p>
          <a:p>
            <a:pPr indent="0" lvl="0" marL="0" rtl="0" algn="l">
              <a:lnSpc>
                <a:spcPct val="116666"/>
              </a:lnSpc>
              <a:spcBef>
                <a:spcPts val="0"/>
              </a:spcBef>
              <a:spcAft>
                <a:spcPts val="0"/>
              </a:spcAft>
              <a:buClr>
                <a:schemeClr val="dk1"/>
              </a:buClr>
              <a:buSzPts val="1100"/>
              <a:buFont typeface="Arial"/>
              <a:buNone/>
            </a:pPr>
            <a:r>
              <a:t/>
            </a:r>
            <a:endParaRPr b="1" sz="900">
              <a:highlight>
                <a:srgbClr val="FFFFFF"/>
              </a:highlight>
              <a:latin typeface="Verdana"/>
              <a:ea typeface="Verdana"/>
              <a:cs typeface="Verdana"/>
              <a:sym typeface="Verdana"/>
            </a:endParaRPr>
          </a:p>
          <a:p>
            <a:pPr indent="0" lvl="0" marL="0" rtl="0" algn="l">
              <a:spcBef>
                <a:spcPts val="600"/>
              </a:spcBef>
              <a:spcAft>
                <a:spcPts val="0"/>
              </a:spcAft>
              <a:buNone/>
            </a:pPr>
            <a:r>
              <a:t/>
            </a:r>
            <a:endParaRPr/>
          </a:p>
        </p:txBody>
      </p:sp>
      <p:pic>
        <p:nvPicPr>
          <p:cNvPr id="66" name="Google Shape;66;p11"/>
          <p:cNvPicPr preferRelativeResize="0"/>
          <p:nvPr/>
        </p:nvPicPr>
        <p:blipFill>
          <a:blip r:embed="rId3">
            <a:alphaModFix/>
          </a:blip>
          <a:stretch>
            <a:fillRect/>
          </a:stretch>
        </p:blipFill>
        <p:spPr>
          <a:xfrm>
            <a:off x="5768975" y="-89850"/>
            <a:ext cx="1963350" cy="129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HardDrive</a:t>
            </a:r>
            <a:endParaRPr/>
          </a:p>
        </p:txBody>
      </p:sp>
      <p:sp>
        <p:nvSpPr>
          <p:cNvPr id="72" name="Google Shape;72;p12"/>
          <p:cNvSpPr txBox="1"/>
          <p:nvPr>
            <p:ph idx="1" type="body"/>
          </p:nvPr>
        </p:nvSpPr>
        <p:spPr>
          <a:xfrm>
            <a:off x="359275" y="1155625"/>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Your computer hard drive stores all your data on your computer and prices can range from usually $50.00- $200.00 depending on how much storage you need. For a first computer or someone who doesnt download a whole lot you would be more than happy for 500GB.</a:t>
            </a:r>
            <a:endParaRPr sz="2400"/>
          </a:p>
          <a:p>
            <a:pPr indent="0" lvl="0" marL="0" rtl="0" algn="l">
              <a:lnSpc>
                <a:spcPct val="110000"/>
              </a:lnSpc>
              <a:spcBef>
                <a:spcPts val="0"/>
              </a:spcBef>
              <a:spcAft>
                <a:spcPts val="0"/>
              </a:spcAft>
              <a:buNone/>
            </a:pPr>
            <a:r>
              <a:rPr b="1" lang="en" sz="1400">
                <a:solidFill>
                  <a:srgbClr val="000000"/>
                </a:solidFill>
                <a:highlight>
                  <a:srgbClr val="FFFFFF"/>
                </a:highlight>
                <a:latin typeface="Arial"/>
                <a:ea typeface="Arial"/>
                <a:cs typeface="Arial"/>
                <a:sym typeface="Arial"/>
              </a:rPr>
              <a:t>Seagate ST500DM002 Barracuda 3.5" Internal Hard Drive - 500GB, SATA-6Gb/s - $70.00 - not to expensive with more than enough space for the average user. (7200 rpm)(Cache SATA 6.0Gb/s 3.5)</a:t>
            </a:r>
            <a:endParaRPr b="1" sz="1400">
              <a:highlight>
                <a:srgbClr val="FFFFFF"/>
              </a:highlight>
              <a:latin typeface="Arial"/>
              <a:ea typeface="Arial"/>
              <a:cs typeface="Arial"/>
              <a:sym typeface="Arial"/>
            </a:endParaRPr>
          </a:p>
          <a:p>
            <a:pPr indent="0" lvl="0" marL="0" rtl="0" algn="l">
              <a:lnSpc>
                <a:spcPct val="135000"/>
              </a:lnSpc>
              <a:spcBef>
                <a:spcPts val="600"/>
              </a:spcBef>
              <a:spcAft>
                <a:spcPts val="0"/>
              </a:spcAft>
              <a:buClr>
                <a:schemeClr val="dk1"/>
              </a:buClr>
              <a:buSzPts val="1100"/>
              <a:buFont typeface="Arial"/>
              <a:buNone/>
            </a:pPr>
            <a:r>
              <a:rPr b="1" lang="en" sz="1400">
                <a:solidFill>
                  <a:srgbClr val="000000"/>
                </a:solidFill>
                <a:highlight>
                  <a:srgbClr val="FFFFFF"/>
                </a:highlight>
                <a:latin typeface="Arial"/>
                <a:ea typeface="Arial"/>
                <a:cs typeface="Arial"/>
                <a:sym typeface="Arial"/>
              </a:rPr>
              <a:t>WD 3TB 3.5" SATA Internal Desktop Hard Drive  - $140 - lots and lots of storage, great if you keep a lot of media like music and movies on your computer. (Cache 64MB)(</a:t>
            </a:r>
            <a:r>
              <a:rPr lang="en" sz="1400">
                <a:solidFill>
                  <a:srgbClr val="000000"/>
                </a:solidFill>
                <a:highlight>
                  <a:srgbClr val="F0F3F6"/>
                </a:highlight>
                <a:latin typeface="Arial"/>
                <a:ea typeface="Arial"/>
                <a:cs typeface="Arial"/>
                <a:sym typeface="Arial"/>
              </a:rPr>
              <a:t>IntelliPower</a:t>
            </a:r>
            <a:r>
              <a:rPr lang="en" sz="1000">
                <a:solidFill>
                  <a:srgbClr val="4D4D4D"/>
                </a:solidFill>
                <a:highlight>
                  <a:srgbClr val="F0F3F6"/>
                </a:highlight>
                <a:latin typeface="Arial"/>
                <a:ea typeface="Arial"/>
                <a:cs typeface="Arial"/>
                <a:sym typeface="Arial"/>
              </a:rPr>
              <a:t>)</a:t>
            </a:r>
            <a:endParaRPr b="1" sz="1400">
              <a:solidFill>
                <a:srgbClr val="000000"/>
              </a:solidFill>
              <a:highlight>
                <a:srgbClr val="FFFFFF"/>
              </a:highlight>
              <a:latin typeface="Arial"/>
              <a:ea typeface="Arial"/>
              <a:cs typeface="Arial"/>
              <a:sym typeface="Arial"/>
            </a:endParaRPr>
          </a:p>
          <a:p>
            <a:pPr indent="0" lvl="0" marL="0" rtl="0" algn="l">
              <a:lnSpc>
                <a:spcPct val="115000"/>
              </a:lnSpc>
              <a:spcBef>
                <a:spcPts val="400"/>
              </a:spcBef>
              <a:spcAft>
                <a:spcPts val="0"/>
              </a:spcAft>
              <a:buNone/>
            </a:pPr>
            <a:r>
              <a:t/>
            </a:r>
            <a:endParaRPr b="1" sz="1500">
              <a:highlight>
                <a:srgbClr val="FFFFFF"/>
              </a:highlight>
              <a:latin typeface="Arial"/>
              <a:ea typeface="Arial"/>
              <a:cs typeface="Arial"/>
              <a:sym typeface="Arial"/>
            </a:endParaRPr>
          </a:p>
          <a:p>
            <a:pPr indent="0" lvl="0" marL="0" rtl="0" algn="l">
              <a:lnSpc>
                <a:spcPct val="115000"/>
              </a:lnSpc>
              <a:spcBef>
                <a:spcPts val="400"/>
              </a:spcBef>
              <a:spcAft>
                <a:spcPts val="0"/>
              </a:spcAft>
              <a:buNone/>
            </a:pPr>
            <a:r>
              <a:t/>
            </a:r>
            <a:endParaRPr b="1" sz="1500">
              <a:highlight>
                <a:srgbClr val="FFFFFF"/>
              </a:highlight>
              <a:latin typeface="Arial"/>
              <a:ea typeface="Arial"/>
              <a:cs typeface="Arial"/>
              <a:sym typeface="Arial"/>
            </a:endParaRPr>
          </a:p>
        </p:txBody>
      </p:sp>
      <p:pic>
        <p:nvPicPr>
          <p:cNvPr id="73" name="Google Shape;73;p12"/>
          <p:cNvPicPr preferRelativeResize="0"/>
          <p:nvPr/>
        </p:nvPicPr>
        <p:blipFill>
          <a:blip r:embed="rId3">
            <a:alphaModFix/>
          </a:blip>
          <a:stretch>
            <a:fillRect/>
          </a:stretch>
        </p:blipFill>
        <p:spPr>
          <a:xfrm>
            <a:off x="5850700" y="-55912"/>
            <a:ext cx="1427575" cy="138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Motherboard     </a:t>
            </a:r>
            <a:endParaRPr/>
          </a:p>
        </p:txBody>
      </p:sp>
      <p:sp>
        <p:nvSpPr>
          <p:cNvPr id="79" name="Google Shape;79;p1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Buying a motherboard is a very important process because it connects many parts of the computer and has to be compatible with all these parts. You will have to research what motherboards are compatible with which parts.</a:t>
            </a:r>
            <a:endParaRPr/>
          </a:p>
          <a:p>
            <a:pPr indent="0" lvl="0" marL="0" rtl="0" algn="l">
              <a:lnSpc>
                <a:spcPct val="115000"/>
              </a:lnSpc>
              <a:spcBef>
                <a:spcPts val="400"/>
              </a:spcBef>
              <a:spcAft>
                <a:spcPts val="0"/>
              </a:spcAft>
              <a:buClr>
                <a:schemeClr val="dk1"/>
              </a:buClr>
              <a:buSzPts val="1100"/>
              <a:buFont typeface="Arial"/>
              <a:buNone/>
            </a:pPr>
            <a:r>
              <a:rPr b="1" lang="en" sz="1100">
                <a:highlight>
                  <a:srgbClr val="FFFFFF"/>
                </a:highlight>
                <a:latin typeface="Arial"/>
                <a:ea typeface="Arial"/>
                <a:cs typeface="Arial"/>
                <a:sym typeface="Arial"/>
              </a:rPr>
              <a:t>Asus Z87-Pro Motherboard - ATX, LGA1150, Intel Z87 Express Chipset, 2800 MHz DDR3 (O.C.), SATA III (6Gb/s), 8-CH Audio, Gigabit LAN, Quad-GPU CrossFireX Ready - Z87-PRO - $235 - Pretty expencive but you get a lot for your money with 2800MHz and a Quad GPU</a:t>
            </a:r>
            <a:endParaRPr b="1" sz="1100">
              <a:solidFill>
                <a:srgbClr val="2E3337"/>
              </a:solidFill>
              <a:highlight>
                <a:srgbClr val="FFFFFF"/>
              </a:highlight>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b="1" lang="en" sz="1100">
                <a:highlight>
                  <a:srgbClr val="FFFFFF"/>
                </a:highlight>
                <a:latin typeface="Arial"/>
                <a:ea typeface="Arial"/>
                <a:cs typeface="Arial"/>
                <a:sym typeface="Arial"/>
              </a:rPr>
              <a:t>MSI Z87-G41 PC MATE Intel Z87 Motherboard - ATX, LGA 1150, Intel Z87 Chipset, 2600 MHz(OC) DDR3, SATA 6 Gb/s, Audio, Gigabit LAN, USB 3.0, 2-way CrossFire - Z87-G41 PC MATE - $115 - This board is USB 3.0 compatible and SATA </a:t>
            </a:r>
            <a:endParaRPr b="1" sz="1100">
              <a:highlight>
                <a:srgbClr val="FFFFFF"/>
              </a:highlight>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b="1" lang="en" sz="1100">
                <a:highlight>
                  <a:srgbClr val="FFFFFF"/>
                </a:highlight>
                <a:latin typeface="Arial"/>
                <a:ea typeface="Arial"/>
                <a:cs typeface="Arial"/>
                <a:sym typeface="Arial"/>
              </a:rPr>
              <a:t>(6 Gb/s) which is very good for only $115</a:t>
            </a:r>
            <a:endParaRPr b="1" sz="1100">
              <a:highlight>
                <a:srgbClr val="FFFFFF"/>
              </a:highlight>
              <a:latin typeface="Arial"/>
              <a:ea typeface="Arial"/>
              <a:cs typeface="Arial"/>
              <a:sym typeface="Arial"/>
            </a:endParaRPr>
          </a:p>
          <a:p>
            <a:pPr indent="0" lvl="0" marL="0" rtl="0" algn="l">
              <a:lnSpc>
                <a:spcPct val="135000"/>
              </a:lnSpc>
              <a:spcBef>
                <a:spcPts val="0"/>
              </a:spcBef>
              <a:spcAft>
                <a:spcPts val="0"/>
              </a:spcAft>
              <a:buClr>
                <a:schemeClr val="dk1"/>
              </a:buClr>
              <a:buSzPts val="1100"/>
              <a:buFont typeface="Arial"/>
              <a:buNone/>
            </a:pPr>
            <a:r>
              <a:t/>
            </a:r>
            <a:endParaRPr b="1" sz="1700">
              <a:solidFill>
                <a:srgbClr val="2E3337"/>
              </a:solidFill>
              <a:highlight>
                <a:srgbClr val="FFFFFF"/>
              </a:highlight>
              <a:latin typeface="Arial"/>
              <a:ea typeface="Arial"/>
              <a:cs typeface="Arial"/>
              <a:sym typeface="Arial"/>
            </a:endParaRPr>
          </a:p>
          <a:p>
            <a:pPr indent="0" lvl="0" marL="0" rtl="0" algn="l">
              <a:spcBef>
                <a:spcPts val="600"/>
              </a:spcBef>
              <a:spcAft>
                <a:spcPts val="0"/>
              </a:spcAft>
              <a:buNone/>
            </a:pPr>
            <a:r>
              <a:rPr lang="en"/>
              <a:t> </a:t>
            </a:r>
            <a:endParaRPr/>
          </a:p>
        </p:txBody>
      </p:sp>
      <p:pic>
        <p:nvPicPr>
          <p:cNvPr id="80" name="Google Shape;80;p13"/>
          <p:cNvPicPr preferRelativeResize="0"/>
          <p:nvPr/>
        </p:nvPicPr>
        <p:blipFill>
          <a:blip r:embed="rId3">
            <a:alphaModFix/>
          </a:blip>
          <a:stretch>
            <a:fillRect/>
          </a:stretch>
        </p:blipFill>
        <p:spPr>
          <a:xfrm>
            <a:off x="6284975" y="-54775"/>
            <a:ext cx="2401825" cy="144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Central processing unit</a:t>
            </a:r>
            <a:endParaRPr/>
          </a:p>
        </p:txBody>
      </p:sp>
      <p:sp>
        <p:nvSpPr>
          <p:cNvPr id="86" name="Google Shape;86;p1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1800">
                <a:solidFill>
                  <a:srgbClr val="000000"/>
                </a:solidFill>
                <a:highlight>
                  <a:srgbClr val="FFFFFF"/>
                </a:highlight>
                <a:latin typeface="Times New Roman"/>
                <a:ea typeface="Times New Roman"/>
                <a:cs typeface="Times New Roman"/>
                <a:sym typeface="Times New Roman"/>
              </a:rPr>
              <a:t>A central processing unit (CPU) is the hardware in a computer that carries out the instructions of a computer program by performing the arithmetical, logical, and input/output operations of the system. Intel is a very successful company at creating CPU’s and run on computers all over the world. The faster the clock rate in a CPU the better the CPU is. </a:t>
            </a:r>
            <a:endParaRPr sz="18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400">
                <a:highlight>
                  <a:srgbClr val="FFFFFF"/>
                </a:highlight>
                <a:latin typeface="Arial"/>
                <a:ea typeface="Arial"/>
                <a:cs typeface="Arial"/>
                <a:sym typeface="Arial"/>
              </a:rPr>
              <a:t>Intel Core i7-4770K Processor - Quad Core, 8MB L3 Cache, 3.5GHz, 84W, Fan, Unlocked Multiplier, 1250 MHz Graphics Core Speed - BX80646I74770K - $350 - This is a top of the line processor with incredible power and speed but is only recommended if you need all that power to run games and really big programs.  (3.5GHz) </a:t>
            </a:r>
            <a:endParaRPr sz="1400">
              <a:highlight>
                <a:srgbClr val="FFFFFF"/>
              </a:highlight>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n" sz="1400">
                <a:highlight>
                  <a:srgbClr val="FFFFFF"/>
                </a:highlight>
                <a:latin typeface="Arial"/>
                <a:ea typeface="Arial"/>
                <a:cs typeface="Arial"/>
                <a:sym typeface="Arial"/>
              </a:rPr>
              <a:t>Intel BX80637I33220 Core i3-3220 Processor - Dual Core, 3MB L3 Cache, 3.30GHz, Socket H2 (LGA1155), 55W, 650-1050 MHz, Fan - $145 - This is also made my intel and is recommended for new computer users as it doesn't have an extremely fast clock rate as the i7 but the average user doesn't need all that speed and for less than half the price this is a very good buy also. (3.30GHz)</a:t>
            </a:r>
            <a:endParaRPr sz="1400">
              <a:highlight>
                <a:srgbClr val="FFFFFF"/>
              </a:highlight>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t/>
            </a:r>
            <a:endParaRPr b="1" sz="1500">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Video Card</a:t>
            </a:r>
            <a:endParaRPr/>
          </a:p>
        </p:txBody>
      </p:sp>
      <p:sp>
        <p:nvSpPr>
          <p:cNvPr id="92" name="Google Shape;92;p1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Your computer video card is very important for your computer it handles all of your graphics.</a:t>
            </a:r>
            <a:endParaRPr sz="2400"/>
          </a:p>
          <a:p>
            <a:pPr indent="0" lvl="0" marL="0" rtl="0" algn="l">
              <a:lnSpc>
                <a:spcPct val="115000"/>
              </a:lnSpc>
              <a:spcBef>
                <a:spcPts val="400"/>
              </a:spcBef>
              <a:spcAft>
                <a:spcPts val="0"/>
              </a:spcAft>
              <a:buClr>
                <a:schemeClr val="dk1"/>
              </a:buClr>
              <a:buSzPts val="1100"/>
              <a:buFont typeface="Arial"/>
              <a:buNone/>
            </a:pPr>
            <a:r>
              <a:rPr lang="en" sz="2400"/>
              <a:t>Graphics cards range a huge amount in price from about $50-$1000 depending on your needs. GeForce and Radeon both make very good quality cards. </a:t>
            </a:r>
            <a:r>
              <a:rPr b="1" lang="en" sz="1200">
                <a:highlight>
                  <a:srgbClr val="FFFFFF"/>
                </a:highlight>
                <a:latin typeface="Arial"/>
                <a:ea typeface="Arial"/>
                <a:cs typeface="Arial"/>
                <a:sym typeface="Arial"/>
              </a:rPr>
              <a:t>EVGA GeForce GTX 650 Ti SSC 01G-P4-3652-KR Video Card - 1GB GDDR5, PCI-Express 3.0(x16) 2x Dual-Link DVI, Mini-HDMI, DirectX 11, Dual-Slot, Fan - $170 - If you like graphics and want great picture quality the more money you spend the better graphics you can get and for $170 this option offers great graphics for this price. </a:t>
            </a:r>
            <a:endParaRPr b="1" sz="1200">
              <a:highlight>
                <a:srgbClr val="FFFFFF"/>
              </a:highlight>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b="1" lang="en" sz="1200">
                <a:highlight>
                  <a:srgbClr val="FFFFFF"/>
                </a:highlight>
                <a:latin typeface="Arial"/>
                <a:ea typeface="Arial"/>
                <a:cs typeface="Arial"/>
                <a:sym typeface="Arial"/>
              </a:rPr>
              <a:t>XFX Radeon R7 250 R7-250A-ZNF4 1GB DDR5, PCI-Express 3.0 (x16), AMD Eyefinity - $100 -</a:t>
            </a:r>
            <a:endParaRPr b="1" sz="1200">
              <a:highlight>
                <a:srgbClr val="FFFFFF"/>
              </a:highlight>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b="1" lang="en" sz="1200">
                <a:highlight>
                  <a:srgbClr val="FFFFFF"/>
                </a:highlight>
                <a:latin typeface="Arial"/>
                <a:ea typeface="Arial"/>
                <a:cs typeface="Arial"/>
                <a:sym typeface="Arial"/>
              </a:rPr>
              <a:t>A $100 graphics card wont be great for people into gaming and stuff like that but for the average web surfer this video card will suit you just fine.  </a:t>
            </a:r>
            <a:endParaRPr b="1" sz="1200">
              <a:highlight>
                <a:srgbClr val="FFFFFF"/>
              </a:highlight>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t/>
            </a:r>
            <a:endParaRPr b="1" sz="1500">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pic>
        <p:nvPicPr>
          <p:cNvPr id="93" name="Google Shape;93;p15"/>
          <p:cNvPicPr preferRelativeResize="0"/>
          <p:nvPr/>
        </p:nvPicPr>
        <p:blipFill>
          <a:blip r:embed="rId3">
            <a:alphaModFix/>
          </a:blip>
          <a:stretch>
            <a:fillRect/>
          </a:stretch>
        </p:blipFill>
        <p:spPr>
          <a:xfrm>
            <a:off x="5726050" y="0"/>
            <a:ext cx="1829550" cy="135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Optical Drive    $30-$100 </a:t>
            </a:r>
            <a:endParaRPr/>
          </a:p>
        </p:txBody>
      </p:sp>
      <p:sp>
        <p:nvSpPr>
          <p:cNvPr id="99" name="Google Shape;99;p1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Depending if you will used CDs a lot you can either buy a better or worse optical drive. Some of the more expensive ones that cost around 100 dollars will read and write blu ray so if you feel that is important you can spend the extra money on it. </a:t>
            </a:r>
            <a:endParaRPr sz="2400"/>
          </a:p>
          <a:p>
            <a:pPr indent="0" lvl="0" marL="0" rtl="0" algn="l">
              <a:lnSpc>
                <a:spcPct val="135000"/>
              </a:lnSpc>
              <a:spcBef>
                <a:spcPts val="0"/>
              </a:spcBef>
              <a:spcAft>
                <a:spcPts val="0"/>
              </a:spcAft>
              <a:buNone/>
            </a:pPr>
            <a:r>
              <a:rPr lang="en" sz="1700">
                <a:solidFill>
                  <a:srgbClr val="000000"/>
                </a:solidFill>
                <a:highlight>
                  <a:srgbClr val="FFFFFF"/>
                </a:highlight>
                <a:latin typeface="Arial"/>
                <a:ea typeface="Arial"/>
                <a:cs typeface="Arial"/>
                <a:sym typeface="Arial"/>
              </a:rPr>
              <a:t>ASUS 12x Internal Blu-Ray Writer - $100 -  more expensive but will read and write blu ray (very good if you use lots of CD’s).</a:t>
            </a:r>
            <a:endParaRPr>
              <a:solidFill>
                <a:srgbClr val="000000"/>
              </a:solidFill>
            </a:endParaRPr>
          </a:p>
          <a:p>
            <a:pPr indent="0" lvl="0" marL="0" rtl="0" algn="l">
              <a:lnSpc>
                <a:spcPct val="135000"/>
              </a:lnSpc>
              <a:spcBef>
                <a:spcPts val="0"/>
              </a:spcBef>
              <a:spcAft>
                <a:spcPts val="0"/>
              </a:spcAft>
              <a:buNone/>
            </a:pPr>
            <a:r>
              <a:rPr lang="en" sz="1700">
                <a:solidFill>
                  <a:srgbClr val="000000"/>
                </a:solidFill>
                <a:highlight>
                  <a:srgbClr val="FFFFFF"/>
                </a:highlight>
                <a:latin typeface="Arial"/>
                <a:ea typeface="Arial"/>
                <a:cs typeface="Arial"/>
                <a:sym typeface="Arial"/>
              </a:rPr>
              <a:t>HP 24x Internal DVD/CD Writer (DVD1265I) -$40 - lower end drive but you don't need an expensive one if you dont use it often.</a:t>
            </a:r>
            <a:endParaRPr>
              <a:solidFill>
                <a:srgbClr val="000000"/>
              </a:solidFill>
            </a:endParaRPr>
          </a:p>
        </p:txBody>
      </p:sp>
      <p:pic>
        <p:nvPicPr>
          <p:cNvPr id="100" name="Google Shape;100;p16"/>
          <p:cNvPicPr preferRelativeResize="0"/>
          <p:nvPr/>
        </p:nvPicPr>
        <p:blipFill>
          <a:blip r:embed="rId3">
            <a:alphaModFix/>
          </a:blip>
          <a:stretch>
            <a:fillRect/>
          </a:stretch>
        </p:blipFill>
        <p:spPr>
          <a:xfrm>
            <a:off x="7391025" y="106850"/>
            <a:ext cx="1692625" cy="143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 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