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3"/>
  </p:notesMasterIdLst>
  <p:handoutMasterIdLst>
    <p:handoutMasterId r:id="rId54"/>
  </p:handoutMasterIdLst>
  <p:sldIdLst>
    <p:sldId id="256" r:id="rId2"/>
    <p:sldId id="266" r:id="rId3"/>
    <p:sldId id="257" r:id="rId4"/>
    <p:sldId id="293" r:id="rId5"/>
    <p:sldId id="258" r:id="rId6"/>
    <p:sldId id="267" r:id="rId7"/>
    <p:sldId id="260" r:id="rId8"/>
    <p:sldId id="259" r:id="rId9"/>
    <p:sldId id="268" r:id="rId10"/>
    <p:sldId id="269" r:id="rId11"/>
    <p:sldId id="270" r:id="rId12"/>
    <p:sldId id="261" r:id="rId13"/>
    <p:sldId id="262" r:id="rId14"/>
    <p:sldId id="263" r:id="rId15"/>
    <p:sldId id="271" r:id="rId16"/>
    <p:sldId id="296" r:id="rId17"/>
    <p:sldId id="297" r:id="rId18"/>
    <p:sldId id="298" r:id="rId19"/>
    <p:sldId id="264" r:id="rId20"/>
    <p:sldId id="294" r:id="rId21"/>
    <p:sldId id="272" r:id="rId22"/>
    <p:sldId id="265" r:id="rId23"/>
    <p:sldId id="299" r:id="rId24"/>
    <p:sldId id="300" r:id="rId25"/>
    <p:sldId id="273" r:id="rId26"/>
    <p:sldId id="287" r:id="rId27"/>
    <p:sldId id="295" r:id="rId28"/>
    <p:sldId id="301" r:id="rId29"/>
    <p:sldId id="302" r:id="rId30"/>
    <p:sldId id="275" r:id="rId31"/>
    <p:sldId id="276" r:id="rId32"/>
    <p:sldId id="277" r:id="rId33"/>
    <p:sldId id="278" r:id="rId34"/>
    <p:sldId id="288" r:id="rId35"/>
    <p:sldId id="289" r:id="rId36"/>
    <p:sldId id="303" r:id="rId37"/>
    <p:sldId id="304" r:id="rId38"/>
    <p:sldId id="305" r:id="rId39"/>
    <p:sldId id="306" r:id="rId40"/>
    <p:sldId id="307" r:id="rId41"/>
    <p:sldId id="290" r:id="rId42"/>
    <p:sldId id="291" r:id="rId43"/>
    <p:sldId id="292" r:id="rId44"/>
    <p:sldId id="280" r:id="rId45"/>
    <p:sldId id="281" r:id="rId46"/>
    <p:sldId id="308" r:id="rId47"/>
    <p:sldId id="282" r:id="rId48"/>
    <p:sldId id="283" r:id="rId49"/>
    <p:sldId id="284" r:id="rId50"/>
    <p:sldId id="285" r:id="rId51"/>
    <p:sldId id="286" r:id="rId52"/>
  </p:sldIdLst>
  <p:sldSz cx="9432925" cy="7200900"/>
  <p:notesSz cx="6858000" cy="9144000"/>
  <p:kinsoku lang="ja-JP" invalStChars="" invalEndChars=""/>
  <p:defaultTextStyle>
    <a:defPPr>
      <a:defRPr lang="en-US"/>
    </a:defPPr>
    <a:lvl1pPr algn="l" rtl="0" eaLnBrk="0" fontAlgn="base" hangingPunct="0">
      <a:spcBef>
        <a:spcPct val="0"/>
      </a:spcBef>
      <a:spcAft>
        <a:spcPct val="0"/>
      </a:spcAft>
      <a:defRPr sz="2500" kern="1200">
        <a:solidFill>
          <a:schemeClr val="tx1"/>
        </a:solidFill>
        <a:latin typeface="Times New Roman" panose="02020603050405020304" pitchFamily="18" charset="0"/>
        <a:ea typeface="+mn-ea"/>
        <a:cs typeface="+mn-cs"/>
      </a:defRPr>
    </a:lvl1pPr>
    <a:lvl2pPr marL="474663" indent="-17463" algn="l" rtl="0" eaLnBrk="0" fontAlgn="base" hangingPunct="0">
      <a:spcBef>
        <a:spcPct val="0"/>
      </a:spcBef>
      <a:spcAft>
        <a:spcPct val="0"/>
      </a:spcAft>
      <a:defRPr sz="2500" kern="1200">
        <a:solidFill>
          <a:schemeClr val="tx1"/>
        </a:solidFill>
        <a:latin typeface="Times New Roman" panose="02020603050405020304" pitchFamily="18" charset="0"/>
        <a:ea typeface="+mn-ea"/>
        <a:cs typeface="+mn-cs"/>
      </a:defRPr>
    </a:lvl2pPr>
    <a:lvl3pPr marL="949325" indent="-34925" algn="l" rtl="0" eaLnBrk="0" fontAlgn="base" hangingPunct="0">
      <a:spcBef>
        <a:spcPct val="0"/>
      </a:spcBef>
      <a:spcAft>
        <a:spcPct val="0"/>
      </a:spcAft>
      <a:defRPr sz="2500" kern="1200">
        <a:solidFill>
          <a:schemeClr val="tx1"/>
        </a:solidFill>
        <a:latin typeface="Times New Roman" panose="02020603050405020304" pitchFamily="18" charset="0"/>
        <a:ea typeface="+mn-ea"/>
        <a:cs typeface="+mn-cs"/>
      </a:defRPr>
    </a:lvl3pPr>
    <a:lvl4pPr marL="1425575" indent="-53975" algn="l" rtl="0" eaLnBrk="0" fontAlgn="base" hangingPunct="0">
      <a:spcBef>
        <a:spcPct val="0"/>
      </a:spcBef>
      <a:spcAft>
        <a:spcPct val="0"/>
      </a:spcAft>
      <a:defRPr sz="2500" kern="1200">
        <a:solidFill>
          <a:schemeClr val="tx1"/>
        </a:solidFill>
        <a:latin typeface="Times New Roman" panose="02020603050405020304" pitchFamily="18" charset="0"/>
        <a:ea typeface="+mn-ea"/>
        <a:cs typeface="+mn-cs"/>
      </a:defRPr>
    </a:lvl4pPr>
    <a:lvl5pPr marL="1900238" indent="-71438" algn="l" rtl="0" eaLnBrk="0" fontAlgn="base" hangingPunct="0">
      <a:spcBef>
        <a:spcPct val="0"/>
      </a:spcBef>
      <a:spcAft>
        <a:spcPct val="0"/>
      </a:spcAft>
      <a:defRPr sz="2500" kern="1200">
        <a:solidFill>
          <a:schemeClr val="tx1"/>
        </a:solidFill>
        <a:latin typeface="Times New Roman" panose="02020603050405020304" pitchFamily="18" charset="0"/>
        <a:ea typeface="+mn-ea"/>
        <a:cs typeface="+mn-cs"/>
      </a:defRPr>
    </a:lvl5pPr>
    <a:lvl6pPr marL="2286000" algn="l" defTabSz="914400" rtl="0" eaLnBrk="1" latinLnBrk="0" hangingPunct="1">
      <a:defRPr sz="2500" kern="1200">
        <a:solidFill>
          <a:schemeClr val="tx1"/>
        </a:solidFill>
        <a:latin typeface="Times New Roman" panose="02020603050405020304" pitchFamily="18" charset="0"/>
        <a:ea typeface="+mn-ea"/>
        <a:cs typeface="+mn-cs"/>
      </a:defRPr>
    </a:lvl6pPr>
    <a:lvl7pPr marL="2743200" algn="l" defTabSz="914400" rtl="0" eaLnBrk="1" latinLnBrk="0" hangingPunct="1">
      <a:defRPr sz="2500" kern="1200">
        <a:solidFill>
          <a:schemeClr val="tx1"/>
        </a:solidFill>
        <a:latin typeface="Times New Roman" panose="02020603050405020304" pitchFamily="18" charset="0"/>
        <a:ea typeface="+mn-ea"/>
        <a:cs typeface="+mn-cs"/>
      </a:defRPr>
    </a:lvl7pPr>
    <a:lvl8pPr marL="3200400" algn="l" defTabSz="914400" rtl="0" eaLnBrk="1" latinLnBrk="0" hangingPunct="1">
      <a:defRPr sz="2500" kern="1200">
        <a:solidFill>
          <a:schemeClr val="tx1"/>
        </a:solidFill>
        <a:latin typeface="Times New Roman" panose="02020603050405020304" pitchFamily="18" charset="0"/>
        <a:ea typeface="+mn-ea"/>
        <a:cs typeface="+mn-cs"/>
      </a:defRPr>
    </a:lvl8pPr>
    <a:lvl9pPr marL="3657600" algn="l" defTabSz="914400" rtl="0" eaLnBrk="1" latinLnBrk="0" hangingPunct="1">
      <a:defRPr sz="25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9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a:srgbClr val="9900CC"/>
    <a:srgbClr val="D60093"/>
    <a:srgbClr val="063DE8"/>
    <a:srgbClr val="A3F25F"/>
    <a:srgbClr val="114FFB"/>
    <a:srgbClr val="FAFD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42" autoAdjust="0"/>
    <p:restoredTop sz="94660"/>
  </p:normalViewPr>
  <p:slideViewPr>
    <p:cSldViewPr>
      <p:cViewPr varScale="1">
        <p:scale>
          <a:sx n="109" d="100"/>
          <a:sy n="109" d="100"/>
        </p:scale>
        <p:origin x="522" y="102"/>
      </p:cViewPr>
      <p:guideLst>
        <p:guide orient="horz" pos="2268"/>
        <p:guide pos="2971"/>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915" name="Rectangle 3"/>
          <p:cNvSpPr>
            <a:spLocks noChangeArrowheads="1" noTextEdit="1"/>
          </p:cNvSpPr>
          <p:nvPr>
            <p:ph type="sldImg" idx="2"/>
          </p:nvPr>
        </p:nvSpPr>
        <p:spPr bwMode="auto">
          <a:xfrm>
            <a:off x="1190625" y="692150"/>
            <a:ext cx="44767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74663"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49325"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425575"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900238"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376068" algn="l" defTabSz="950427" rtl="0" eaLnBrk="1" latinLnBrk="0" hangingPunct="1">
      <a:defRPr sz="1200" kern="1200">
        <a:solidFill>
          <a:schemeClr val="tx1"/>
        </a:solidFill>
        <a:latin typeface="+mn-lt"/>
        <a:ea typeface="+mn-ea"/>
        <a:cs typeface="+mn-cs"/>
      </a:defRPr>
    </a:lvl6pPr>
    <a:lvl7pPr marL="2851282" algn="l" defTabSz="950427" rtl="0" eaLnBrk="1" latinLnBrk="0" hangingPunct="1">
      <a:defRPr sz="1200" kern="1200">
        <a:solidFill>
          <a:schemeClr val="tx1"/>
        </a:solidFill>
        <a:latin typeface="+mn-lt"/>
        <a:ea typeface="+mn-ea"/>
        <a:cs typeface="+mn-cs"/>
      </a:defRPr>
    </a:lvl7pPr>
    <a:lvl8pPr marL="3326496" algn="l" defTabSz="950427" rtl="0" eaLnBrk="1" latinLnBrk="0" hangingPunct="1">
      <a:defRPr sz="1200" kern="1200">
        <a:solidFill>
          <a:schemeClr val="tx1"/>
        </a:solidFill>
        <a:latin typeface="+mn-lt"/>
        <a:ea typeface="+mn-ea"/>
        <a:cs typeface="+mn-cs"/>
      </a:defRPr>
    </a:lvl8pPr>
    <a:lvl9pPr marL="3801709" algn="l" defTabSz="9504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r>
              <a:rPr lang="en-US" altLang="en-US" smtClean="0"/>
              <a:t>Make sense of message. </a:t>
            </a:r>
          </a:p>
          <a:p>
            <a:r>
              <a:rPr lang="en-US" altLang="en-US" smtClean="0"/>
              <a:t>Make sense of message. </a:t>
            </a:r>
          </a:p>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7470" y="2236947"/>
            <a:ext cx="8017986" cy="15435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414939" y="4080510"/>
            <a:ext cx="6603048" cy="1840230"/>
          </a:xfrm>
        </p:spPr>
        <p:txBody>
          <a:bodyPr/>
          <a:lstStyle>
            <a:lvl1pPr marL="0" indent="0" algn="ctr">
              <a:buNone/>
              <a:defRPr/>
            </a:lvl1pPr>
            <a:lvl2pPr marL="475214" indent="0" algn="ctr">
              <a:buNone/>
              <a:defRPr/>
            </a:lvl2pPr>
            <a:lvl3pPr marL="950427" indent="0" algn="ctr">
              <a:buNone/>
              <a:defRPr/>
            </a:lvl3pPr>
            <a:lvl4pPr marL="1425641" indent="0" algn="ctr">
              <a:buNone/>
              <a:defRPr/>
            </a:lvl4pPr>
            <a:lvl5pPr marL="1900855" indent="0" algn="ctr">
              <a:buNone/>
              <a:defRPr/>
            </a:lvl5pPr>
            <a:lvl6pPr marL="2376068" indent="0" algn="ctr">
              <a:buNone/>
              <a:defRPr/>
            </a:lvl6pPr>
            <a:lvl7pPr marL="2851282" indent="0" algn="ctr">
              <a:buNone/>
              <a:defRPr/>
            </a:lvl7pPr>
            <a:lvl8pPr marL="3326496" indent="0" algn="ctr">
              <a:buNone/>
              <a:defRPr/>
            </a:lvl8pPr>
            <a:lvl9pPr marL="3801709"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2597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004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0959" y="640080"/>
            <a:ext cx="2004497" cy="57607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07470" y="640080"/>
            <a:ext cx="5856274" cy="5760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36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07470" y="640080"/>
            <a:ext cx="8017986" cy="12001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07470" y="2080260"/>
            <a:ext cx="8017986" cy="20802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07470" y="4320540"/>
            <a:ext cx="8017986" cy="20802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596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278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5136" y="4627245"/>
            <a:ext cx="8017986" cy="1430179"/>
          </a:xfrm>
        </p:spPr>
        <p:txBody>
          <a:bodyPr anchor="t"/>
          <a:lstStyle>
            <a:lvl1pPr algn="l">
              <a:defRPr sz="4200" b="1" cap="all"/>
            </a:lvl1pPr>
          </a:lstStyle>
          <a:p>
            <a:r>
              <a:rPr lang="en-US" smtClean="0"/>
              <a:t>Click to edit Master title style</a:t>
            </a:r>
            <a:endParaRPr lang="en-US"/>
          </a:p>
        </p:txBody>
      </p:sp>
      <p:sp>
        <p:nvSpPr>
          <p:cNvPr id="3" name="Text Placeholder 2"/>
          <p:cNvSpPr>
            <a:spLocks noGrp="1"/>
          </p:cNvSpPr>
          <p:nvPr>
            <p:ph type="body" idx="1"/>
          </p:nvPr>
        </p:nvSpPr>
        <p:spPr>
          <a:xfrm>
            <a:off x="745136" y="3052049"/>
            <a:ext cx="8017986" cy="1575196"/>
          </a:xfrm>
        </p:spPr>
        <p:txBody>
          <a:bodyPr anchor="b"/>
          <a:lstStyle>
            <a:lvl1pPr marL="0" indent="0">
              <a:buNone/>
              <a:defRPr sz="2100"/>
            </a:lvl1pPr>
            <a:lvl2pPr marL="475214" indent="0">
              <a:buNone/>
              <a:defRPr sz="1900"/>
            </a:lvl2pPr>
            <a:lvl3pPr marL="950427" indent="0">
              <a:buNone/>
              <a:defRPr sz="1700"/>
            </a:lvl3pPr>
            <a:lvl4pPr marL="1425641" indent="0">
              <a:buNone/>
              <a:defRPr sz="1500"/>
            </a:lvl4pPr>
            <a:lvl5pPr marL="1900855" indent="0">
              <a:buNone/>
              <a:defRPr sz="1500"/>
            </a:lvl5pPr>
            <a:lvl6pPr marL="2376068" indent="0">
              <a:buNone/>
              <a:defRPr sz="1500"/>
            </a:lvl6pPr>
            <a:lvl7pPr marL="2851282" indent="0">
              <a:buNone/>
              <a:defRPr sz="1500"/>
            </a:lvl7pPr>
            <a:lvl8pPr marL="3326496" indent="0">
              <a:buNone/>
              <a:defRPr sz="1500"/>
            </a:lvl8pPr>
            <a:lvl9pPr marL="3801709" indent="0">
              <a:buNone/>
              <a:defRPr sz="1500"/>
            </a:lvl9pPr>
          </a:lstStyle>
          <a:p>
            <a:pPr lvl="0"/>
            <a:r>
              <a:rPr lang="en-US" smtClean="0"/>
              <a:t>Click to edit Master text styles</a:t>
            </a:r>
          </a:p>
        </p:txBody>
      </p:sp>
    </p:spTree>
    <p:extLst>
      <p:ext uri="{BB962C8B-B14F-4D97-AF65-F5344CB8AC3E}">
        <p14:creationId xmlns:p14="http://schemas.microsoft.com/office/powerpoint/2010/main" val="269048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07470" y="2080260"/>
            <a:ext cx="3930385" cy="4320540"/>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95070" y="2080260"/>
            <a:ext cx="3930385" cy="4320540"/>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55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1646" y="288370"/>
            <a:ext cx="8489633" cy="12001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71646" y="1611869"/>
            <a:ext cx="4167847" cy="671750"/>
          </a:xfrm>
        </p:spPr>
        <p:txBody>
          <a:bodyPr anchor="b"/>
          <a:lstStyle>
            <a:lvl1pPr marL="0" indent="0">
              <a:buNone/>
              <a:defRPr sz="2500" b="1"/>
            </a:lvl1pPr>
            <a:lvl2pPr marL="475214" indent="0">
              <a:buNone/>
              <a:defRPr sz="2100" b="1"/>
            </a:lvl2pPr>
            <a:lvl3pPr marL="950427" indent="0">
              <a:buNone/>
              <a:defRPr sz="1900" b="1"/>
            </a:lvl3pPr>
            <a:lvl4pPr marL="1425641" indent="0">
              <a:buNone/>
              <a:defRPr sz="1700" b="1"/>
            </a:lvl4pPr>
            <a:lvl5pPr marL="1900855" indent="0">
              <a:buNone/>
              <a:defRPr sz="1700" b="1"/>
            </a:lvl5pPr>
            <a:lvl6pPr marL="2376068" indent="0">
              <a:buNone/>
              <a:defRPr sz="1700" b="1"/>
            </a:lvl6pPr>
            <a:lvl7pPr marL="2851282" indent="0">
              <a:buNone/>
              <a:defRPr sz="1700" b="1"/>
            </a:lvl7pPr>
            <a:lvl8pPr marL="3326496" indent="0">
              <a:buNone/>
              <a:defRPr sz="1700" b="1"/>
            </a:lvl8pPr>
            <a:lvl9pPr marL="3801709"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71646" y="2283619"/>
            <a:ext cx="4167847" cy="4148852"/>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91795" y="1611869"/>
            <a:ext cx="4169484" cy="671750"/>
          </a:xfrm>
        </p:spPr>
        <p:txBody>
          <a:bodyPr anchor="b"/>
          <a:lstStyle>
            <a:lvl1pPr marL="0" indent="0">
              <a:buNone/>
              <a:defRPr sz="2500" b="1"/>
            </a:lvl1pPr>
            <a:lvl2pPr marL="475214" indent="0">
              <a:buNone/>
              <a:defRPr sz="2100" b="1"/>
            </a:lvl2pPr>
            <a:lvl3pPr marL="950427" indent="0">
              <a:buNone/>
              <a:defRPr sz="1900" b="1"/>
            </a:lvl3pPr>
            <a:lvl4pPr marL="1425641" indent="0">
              <a:buNone/>
              <a:defRPr sz="1700" b="1"/>
            </a:lvl4pPr>
            <a:lvl5pPr marL="1900855" indent="0">
              <a:buNone/>
              <a:defRPr sz="1700" b="1"/>
            </a:lvl5pPr>
            <a:lvl6pPr marL="2376068" indent="0">
              <a:buNone/>
              <a:defRPr sz="1700" b="1"/>
            </a:lvl6pPr>
            <a:lvl7pPr marL="2851282" indent="0">
              <a:buNone/>
              <a:defRPr sz="1700" b="1"/>
            </a:lvl7pPr>
            <a:lvl8pPr marL="3326496" indent="0">
              <a:buNone/>
              <a:defRPr sz="1700" b="1"/>
            </a:lvl8pPr>
            <a:lvl9pPr marL="3801709"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4791795" y="2283619"/>
            <a:ext cx="4169484" cy="4148852"/>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931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9044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472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647" y="286702"/>
            <a:ext cx="3103367" cy="1220153"/>
          </a:xfrm>
        </p:spPr>
        <p:txBody>
          <a:bodyPr anchor="b"/>
          <a:lstStyle>
            <a:lvl1pPr algn="l">
              <a:defRPr sz="2100" b="1"/>
            </a:lvl1pPr>
          </a:lstStyle>
          <a:p>
            <a:r>
              <a:rPr lang="en-US" smtClean="0"/>
              <a:t>Click to edit Master title style</a:t>
            </a:r>
            <a:endParaRPr lang="en-US"/>
          </a:p>
        </p:txBody>
      </p:sp>
      <p:sp>
        <p:nvSpPr>
          <p:cNvPr id="3" name="Content Placeholder 2"/>
          <p:cNvSpPr>
            <a:spLocks noGrp="1"/>
          </p:cNvSpPr>
          <p:nvPr>
            <p:ph idx="1"/>
          </p:nvPr>
        </p:nvSpPr>
        <p:spPr>
          <a:xfrm>
            <a:off x="3688012" y="286703"/>
            <a:ext cx="5273267" cy="6145769"/>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1647" y="1506856"/>
            <a:ext cx="3103367" cy="4925616"/>
          </a:xfrm>
        </p:spPr>
        <p:txBody>
          <a:bodyPr/>
          <a:lstStyle>
            <a:lvl1pPr marL="0" indent="0">
              <a:buNone/>
              <a:defRPr sz="1500"/>
            </a:lvl1pPr>
            <a:lvl2pPr marL="475214" indent="0">
              <a:buNone/>
              <a:defRPr sz="1200"/>
            </a:lvl2pPr>
            <a:lvl3pPr marL="950427" indent="0">
              <a:buNone/>
              <a:defRPr sz="1000"/>
            </a:lvl3pPr>
            <a:lvl4pPr marL="1425641" indent="0">
              <a:buNone/>
              <a:defRPr sz="900"/>
            </a:lvl4pPr>
            <a:lvl5pPr marL="1900855" indent="0">
              <a:buNone/>
              <a:defRPr sz="900"/>
            </a:lvl5pPr>
            <a:lvl6pPr marL="2376068" indent="0">
              <a:buNone/>
              <a:defRPr sz="900"/>
            </a:lvl6pPr>
            <a:lvl7pPr marL="2851282" indent="0">
              <a:buNone/>
              <a:defRPr sz="900"/>
            </a:lvl7pPr>
            <a:lvl8pPr marL="3326496" indent="0">
              <a:buNone/>
              <a:defRPr sz="900"/>
            </a:lvl8pPr>
            <a:lvl9pPr marL="3801709" indent="0">
              <a:buNone/>
              <a:defRPr sz="900"/>
            </a:lvl9pPr>
          </a:lstStyle>
          <a:p>
            <a:pPr lvl="0"/>
            <a:r>
              <a:rPr lang="en-US" smtClean="0"/>
              <a:t>Click to edit Master text styles</a:t>
            </a:r>
          </a:p>
        </p:txBody>
      </p:sp>
    </p:spTree>
    <p:extLst>
      <p:ext uri="{BB962C8B-B14F-4D97-AF65-F5344CB8AC3E}">
        <p14:creationId xmlns:p14="http://schemas.microsoft.com/office/powerpoint/2010/main" val="261087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48919" y="5040630"/>
            <a:ext cx="5659755" cy="595075"/>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1848919" y="643414"/>
            <a:ext cx="5659755" cy="4320540"/>
          </a:xfrm>
        </p:spPr>
        <p:txBody>
          <a:bodyPr/>
          <a:lstStyle>
            <a:lvl1pPr marL="0" indent="0">
              <a:buNone/>
              <a:defRPr sz="3300"/>
            </a:lvl1pPr>
            <a:lvl2pPr marL="475214" indent="0">
              <a:buNone/>
              <a:defRPr sz="2900"/>
            </a:lvl2pPr>
            <a:lvl3pPr marL="950427" indent="0">
              <a:buNone/>
              <a:defRPr sz="2500"/>
            </a:lvl3pPr>
            <a:lvl4pPr marL="1425641" indent="0">
              <a:buNone/>
              <a:defRPr sz="2100"/>
            </a:lvl4pPr>
            <a:lvl5pPr marL="1900855" indent="0">
              <a:buNone/>
              <a:defRPr sz="2100"/>
            </a:lvl5pPr>
            <a:lvl6pPr marL="2376068" indent="0">
              <a:buNone/>
              <a:defRPr sz="2100"/>
            </a:lvl6pPr>
            <a:lvl7pPr marL="2851282" indent="0">
              <a:buNone/>
              <a:defRPr sz="2100"/>
            </a:lvl7pPr>
            <a:lvl8pPr marL="3326496" indent="0">
              <a:buNone/>
              <a:defRPr sz="2100"/>
            </a:lvl8pPr>
            <a:lvl9pPr marL="3801709" indent="0">
              <a:buNone/>
              <a:defRPr sz="2100"/>
            </a:lvl9pPr>
          </a:lstStyle>
          <a:p>
            <a:pPr lvl="0"/>
            <a:endParaRPr lang="en-US" noProof="0" smtClean="0"/>
          </a:p>
        </p:txBody>
      </p:sp>
      <p:sp>
        <p:nvSpPr>
          <p:cNvPr id="4" name="Text Placeholder 3"/>
          <p:cNvSpPr>
            <a:spLocks noGrp="1"/>
          </p:cNvSpPr>
          <p:nvPr>
            <p:ph type="body" sz="half" idx="2"/>
          </p:nvPr>
        </p:nvSpPr>
        <p:spPr>
          <a:xfrm>
            <a:off x="1848919" y="5635705"/>
            <a:ext cx="5659755" cy="845105"/>
          </a:xfrm>
        </p:spPr>
        <p:txBody>
          <a:bodyPr/>
          <a:lstStyle>
            <a:lvl1pPr marL="0" indent="0">
              <a:buNone/>
              <a:defRPr sz="1500"/>
            </a:lvl1pPr>
            <a:lvl2pPr marL="475214" indent="0">
              <a:buNone/>
              <a:defRPr sz="1200"/>
            </a:lvl2pPr>
            <a:lvl3pPr marL="950427" indent="0">
              <a:buNone/>
              <a:defRPr sz="1000"/>
            </a:lvl3pPr>
            <a:lvl4pPr marL="1425641" indent="0">
              <a:buNone/>
              <a:defRPr sz="900"/>
            </a:lvl4pPr>
            <a:lvl5pPr marL="1900855" indent="0">
              <a:buNone/>
              <a:defRPr sz="900"/>
            </a:lvl5pPr>
            <a:lvl6pPr marL="2376068" indent="0">
              <a:buNone/>
              <a:defRPr sz="900"/>
            </a:lvl6pPr>
            <a:lvl7pPr marL="2851282" indent="0">
              <a:buNone/>
              <a:defRPr sz="900"/>
            </a:lvl7pPr>
            <a:lvl8pPr marL="3326496" indent="0">
              <a:buNone/>
              <a:defRPr sz="900"/>
            </a:lvl8pPr>
            <a:lvl9pPr marL="3801709" indent="0">
              <a:buNone/>
              <a:defRPr sz="900"/>
            </a:lvl9pPr>
          </a:lstStyle>
          <a:p>
            <a:pPr lvl="0"/>
            <a:r>
              <a:rPr lang="en-US" smtClean="0"/>
              <a:t>Click to edit Master text styles</a:t>
            </a:r>
          </a:p>
        </p:txBody>
      </p:sp>
    </p:spTree>
    <p:extLst>
      <p:ext uri="{BB962C8B-B14F-4D97-AF65-F5344CB8AC3E}">
        <p14:creationId xmlns:p14="http://schemas.microsoft.com/office/powerpoint/2010/main" val="29366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08025" y="639763"/>
            <a:ext cx="80168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053" tIns="46201" rIns="94053" bIns="46201"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08025" y="2079625"/>
            <a:ext cx="801687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053" tIns="46201" rIns="94053" bIns="4620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600">
          <a:solidFill>
            <a:schemeClr val="tx2"/>
          </a:solidFill>
          <a:latin typeface="+mj-lt"/>
          <a:ea typeface="+mj-ea"/>
          <a:cs typeface="+mj-cs"/>
        </a:defRPr>
      </a:lvl1pPr>
      <a:lvl2pPr algn="ctr" rtl="0" eaLnBrk="0" fontAlgn="base" hangingPunct="0">
        <a:spcBef>
          <a:spcPct val="0"/>
        </a:spcBef>
        <a:spcAft>
          <a:spcPct val="0"/>
        </a:spcAft>
        <a:defRPr sz="4600">
          <a:solidFill>
            <a:schemeClr val="tx2"/>
          </a:solidFill>
          <a:latin typeface="Times New Roman" pitchFamily="18" charset="0"/>
        </a:defRPr>
      </a:lvl2pPr>
      <a:lvl3pPr algn="ctr" rtl="0" eaLnBrk="0" fontAlgn="base" hangingPunct="0">
        <a:spcBef>
          <a:spcPct val="0"/>
        </a:spcBef>
        <a:spcAft>
          <a:spcPct val="0"/>
        </a:spcAft>
        <a:defRPr sz="4600">
          <a:solidFill>
            <a:schemeClr val="tx2"/>
          </a:solidFill>
          <a:latin typeface="Times New Roman" pitchFamily="18" charset="0"/>
        </a:defRPr>
      </a:lvl3pPr>
      <a:lvl4pPr algn="ctr" rtl="0" eaLnBrk="0" fontAlgn="base" hangingPunct="0">
        <a:spcBef>
          <a:spcPct val="0"/>
        </a:spcBef>
        <a:spcAft>
          <a:spcPct val="0"/>
        </a:spcAft>
        <a:defRPr sz="4600">
          <a:solidFill>
            <a:schemeClr val="tx2"/>
          </a:solidFill>
          <a:latin typeface="Times New Roman" pitchFamily="18" charset="0"/>
        </a:defRPr>
      </a:lvl4pPr>
      <a:lvl5pPr algn="ctr" rtl="0" eaLnBrk="0" fontAlgn="base" hangingPunct="0">
        <a:spcBef>
          <a:spcPct val="0"/>
        </a:spcBef>
        <a:spcAft>
          <a:spcPct val="0"/>
        </a:spcAft>
        <a:defRPr sz="4600">
          <a:solidFill>
            <a:schemeClr val="tx2"/>
          </a:solidFill>
          <a:latin typeface="Times New Roman" pitchFamily="18" charset="0"/>
        </a:defRPr>
      </a:lvl5pPr>
      <a:lvl6pPr marL="475214" algn="ctr" rtl="0" eaLnBrk="0" fontAlgn="base" hangingPunct="0">
        <a:spcBef>
          <a:spcPct val="0"/>
        </a:spcBef>
        <a:spcAft>
          <a:spcPct val="0"/>
        </a:spcAft>
        <a:defRPr sz="4600">
          <a:solidFill>
            <a:schemeClr val="tx2"/>
          </a:solidFill>
          <a:latin typeface="Times New Roman" pitchFamily="18" charset="0"/>
        </a:defRPr>
      </a:lvl6pPr>
      <a:lvl7pPr marL="950427" algn="ctr" rtl="0" eaLnBrk="0" fontAlgn="base" hangingPunct="0">
        <a:spcBef>
          <a:spcPct val="0"/>
        </a:spcBef>
        <a:spcAft>
          <a:spcPct val="0"/>
        </a:spcAft>
        <a:defRPr sz="4600">
          <a:solidFill>
            <a:schemeClr val="tx2"/>
          </a:solidFill>
          <a:latin typeface="Times New Roman" pitchFamily="18" charset="0"/>
        </a:defRPr>
      </a:lvl7pPr>
      <a:lvl8pPr marL="1425641" algn="ctr" rtl="0" eaLnBrk="0" fontAlgn="base" hangingPunct="0">
        <a:spcBef>
          <a:spcPct val="0"/>
        </a:spcBef>
        <a:spcAft>
          <a:spcPct val="0"/>
        </a:spcAft>
        <a:defRPr sz="4600">
          <a:solidFill>
            <a:schemeClr val="tx2"/>
          </a:solidFill>
          <a:latin typeface="Times New Roman" pitchFamily="18" charset="0"/>
        </a:defRPr>
      </a:lvl8pPr>
      <a:lvl9pPr marL="1900855" algn="ctr" rtl="0" eaLnBrk="0" fontAlgn="base" hangingPunct="0">
        <a:spcBef>
          <a:spcPct val="0"/>
        </a:spcBef>
        <a:spcAft>
          <a:spcPct val="0"/>
        </a:spcAft>
        <a:defRPr sz="4600">
          <a:solidFill>
            <a:schemeClr val="tx2"/>
          </a:solidFill>
          <a:latin typeface="Times New Roman" pitchFamily="18" charset="0"/>
        </a:defRPr>
      </a:lvl9pPr>
    </p:titleStyle>
    <p:bodyStyle>
      <a:lvl1pPr marL="355600" indent="-355600" algn="l" rtl="0" eaLnBrk="0" fontAlgn="base" hangingPunct="0">
        <a:spcBef>
          <a:spcPct val="20000"/>
        </a:spcBef>
        <a:spcAft>
          <a:spcPct val="0"/>
        </a:spcAft>
        <a:buSzPct val="100000"/>
        <a:buChar char="•"/>
        <a:defRPr sz="3300">
          <a:solidFill>
            <a:schemeClr val="tx1"/>
          </a:solidFill>
          <a:latin typeface="+mn-lt"/>
          <a:ea typeface="+mn-ea"/>
          <a:cs typeface="+mn-cs"/>
        </a:defRPr>
      </a:lvl1pPr>
      <a:lvl2pPr marL="771525" indent="-296863" algn="l" rtl="0" eaLnBrk="0" fontAlgn="base" hangingPunct="0">
        <a:spcBef>
          <a:spcPct val="20000"/>
        </a:spcBef>
        <a:spcAft>
          <a:spcPct val="0"/>
        </a:spcAft>
        <a:buSzPct val="100000"/>
        <a:buChar char="–"/>
        <a:defRPr sz="2900">
          <a:solidFill>
            <a:schemeClr val="tx1"/>
          </a:solidFill>
          <a:latin typeface="+mn-lt"/>
        </a:defRPr>
      </a:lvl2pPr>
      <a:lvl3pPr marL="1187450" indent="-236538" algn="l" rtl="0" eaLnBrk="0" fontAlgn="base" hangingPunct="0">
        <a:spcBef>
          <a:spcPct val="20000"/>
        </a:spcBef>
        <a:spcAft>
          <a:spcPct val="0"/>
        </a:spcAft>
        <a:buSzPct val="100000"/>
        <a:buChar char="•"/>
        <a:defRPr sz="2500">
          <a:solidFill>
            <a:schemeClr val="tx1"/>
          </a:solidFill>
          <a:latin typeface="+mn-lt"/>
        </a:defRPr>
      </a:lvl3pPr>
      <a:lvl4pPr marL="1662113" indent="-236538" algn="l" rtl="0" eaLnBrk="0" fontAlgn="base" hangingPunct="0">
        <a:spcBef>
          <a:spcPct val="20000"/>
        </a:spcBef>
        <a:spcAft>
          <a:spcPct val="0"/>
        </a:spcAft>
        <a:buSzPct val="100000"/>
        <a:buChar char="–"/>
        <a:defRPr sz="2100">
          <a:solidFill>
            <a:schemeClr val="tx1"/>
          </a:solidFill>
          <a:latin typeface="+mn-lt"/>
        </a:defRPr>
      </a:lvl4pPr>
      <a:lvl5pPr marL="2138363" indent="-236538" algn="l" rtl="0" eaLnBrk="0" fontAlgn="base" hangingPunct="0">
        <a:spcBef>
          <a:spcPct val="20000"/>
        </a:spcBef>
        <a:spcAft>
          <a:spcPct val="0"/>
        </a:spcAft>
        <a:buSzPct val="100000"/>
        <a:buChar char="•"/>
        <a:defRPr sz="2100">
          <a:solidFill>
            <a:schemeClr val="tx1"/>
          </a:solidFill>
          <a:latin typeface="+mn-lt"/>
        </a:defRPr>
      </a:lvl5pPr>
      <a:lvl6pPr marL="2613675" indent="-237607" algn="l" rtl="0" eaLnBrk="0" fontAlgn="base" hangingPunct="0">
        <a:spcBef>
          <a:spcPct val="20000"/>
        </a:spcBef>
        <a:spcAft>
          <a:spcPct val="0"/>
        </a:spcAft>
        <a:buSzPct val="100000"/>
        <a:buChar char="•"/>
        <a:defRPr sz="2100">
          <a:solidFill>
            <a:schemeClr val="tx1"/>
          </a:solidFill>
          <a:latin typeface="+mn-lt"/>
        </a:defRPr>
      </a:lvl6pPr>
      <a:lvl7pPr marL="3088889" indent="-237607" algn="l" rtl="0" eaLnBrk="0" fontAlgn="base" hangingPunct="0">
        <a:spcBef>
          <a:spcPct val="20000"/>
        </a:spcBef>
        <a:spcAft>
          <a:spcPct val="0"/>
        </a:spcAft>
        <a:buSzPct val="100000"/>
        <a:buChar char="•"/>
        <a:defRPr sz="2100">
          <a:solidFill>
            <a:schemeClr val="tx1"/>
          </a:solidFill>
          <a:latin typeface="+mn-lt"/>
        </a:defRPr>
      </a:lvl7pPr>
      <a:lvl8pPr marL="3564103" indent="-237607" algn="l" rtl="0" eaLnBrk="0" fontAlgn="base" hangingPunct="0">
        <a:spcBef>
          <a:spcPct val="20000"/>
        </a:spcBef>
        <a:spcAft>
          <a:spcPct val="0"/>
        </a:spcAft>
        <a:buSzPct val="100000"/>
        <a:buChar char="•"/>
        <a:defRPr sz="2100">
          <a:solidFill>
            <a:schemeClr val="tx1"/>
          </a:solidFill>
          <a:latin typeface="+mn-lt"/>
        </a:defRPr>
      </a:lvl8pPr>
      <a:lvl9pPr marL="4039316" indent="-237607" algn="l" rtl="0" eaLnBrk="0" fontAlgn="base" hangingPunct="0">
        <a:spcBef>
          <a:spcPct val="20000"/>
        </a:spcBef>
        <a:spcAft>
          <a:spcPct val="0"/>
        </a:spcAft>
        <a:buSzPct val="100000"/>
        <a:buChar char="•"/>
        <a:defRPr sz="2100">
          <a:solidFill>
            <a:schemeClr val="tx1"/>
          </a:solidFill>
          <a:latin typeface="+mn-lt"/>
        </a:defRPr>
      </a:lvl9pPr>
    </p:bodyStyle>
    <p:otherStyle>
      <a:defPPr>
        <a:defRPr lang="en-US"/>
      </a:defPPr>
      <a:lvl1pPr marL="0" algn="l" defTabSz="950427" rtl="0" eaLnBrk="1" latinLnBrk="0" hangingPunct="1">
        <a:defRPr sz="1900" kern="1200">
          <a:solidFill>
            <a:schemeClr val="tx1"/>
          </a:solidFill>
          <a:latin typeface="+mn-lt"/>
          <a:ea typeface="+mn-ea"/>
          <a:cs typeface="+mn-cs"/>
        </a:defRPr>
      </a:lvl1pPr>
      <a:lvl2pPr marL="475214" algn="l" defTabSz="950427" rtl="0" eaLnBrk="1" latinLnBrk="0" hangingPunct="1">
        <a:defRPr sz="1900" kern="1200">
          <a:solidFill>
            <a:schemeClr val="tx1"/>
          </a:solidFill>
          <a:latin typeface="+mn-lt"/>
          <a:ea typeface="+mn-ea"/>
          <a:cs typeface="+mn-cs"/>
        </a:defRPr>
      </a:lvl2pPr>
      <a:lvl3pPr marL="950427" algn="l" defTabSz="950427" rtl="0" eaLnBrk="1" latinLnBrk="0" hangingPunct="1">
        <a:defRPr sz="1900" kern="1200">
          <a:solidFill>
            <a:schemeClr val="tx1"/>
          </a:solidFill>
          <a:latin typeface="+mn-lt"/>
          <a:ea typeface="+mn-ea"/>
          <a:cs typeface="+mn-cs"/>
        </a:defRPr>
      </a:lvl3pPr>
      <a:lvl4pPr marL="1425641" algn="l" defTabSz="950427" rtl="0" eaLnBrk="1" latinLnBrk="0" hangingPunct="1">
        <a:defRPr sz="1900" kern="1200">
          <a:solidFill>
            <a:schemeClr val="tx1"/>
          </a:solidFill>
          <a:latin typeface="+mn-lt"/>
          <a:ea typeface="+mn-ea"/>
          <a:cs typeface="+mn-cs"/>
        </a:defRPr>
      </a:lvl4pPr>
      <a:lvl5pPr marL="1900855" algn="l" defTabSz="950427" rtl="0" eaLnBrk="1" latinLnBrk="0" hangingPunct="1">
        <a:defRPr sz="1900" kern="1200">
          <a:solidFill>
            <a:schemeClr val="tx1"/>
          </a:solidFill>
          <a:latin typeface="+mn-lt"/>
          <a:ea typeface="+mn-ea"/>
          <a:cs typeface="+mn-cs"/>
        </a:defRPr>
      </a:lvl5pPr>
      <a:lvl6pPr marL="2376068" algn="l" defTabSz="950427" rtl="0" eaLnBrk="1" latinLnBrk="0" hangingPunct="1">
        <a:defRPr sz="1900" kern="1200">
          <a:solidFill>
            <a:schemeClr val="tx1"/>
          </a:solidFill>
          <a:latin typeface="+mn-lt"/>
          <a:ea typeface="+mn-ea"/>
          <a:cs typeface="+mn-cs"/>
        </a:defRPr>
      </a:lvl6pPr>
      <a:lvl7pPr marL="2851282" algn="l" defTabSz="950427" rtl="0" eaLnBrk="1" latinLnBrk="0" hangingPunct="1">
        <a:defRPr sz="1900" kern="1200">
          <a:solidFill>
            <a:schemeClr val="tx1"/>
          </a:solidFill>
          <a:latin typeface="+mn-lt"/>
          <a:ea typeface="+mn-ea"/>
          <a:cs typeface="+mn-cs"/>
        </a:defRPr>
      </a:lvl7pPr>
      <a:lvl8pPr marL="3326496" algn="l" defTabSz="950427" rtl="0" eaLnBrk="1" latinLnBrk="0" hangingPunct="1">
        <a:defRPr sz="1900" kern="1200">
          <a:solidFill>
            <a:schemeClr val="tx1"/>
          </a:solidFill>
          <a:latin typeface="+mn-lt"/>
          <a:ea typeface="+mn-ea"/>
          <a:cs typeface="+mn-cs"/>
        </a:defRPr>
      </a:lvl8pPr>
      <a:lvl9pPr marL="3801709" algn="l" defTabSz="95042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08025" y="720725"/>
            <a:ext cx="8016875" cy="2559050"/>
          </a:xfrm>
          <a:noFill/>
        </p:spPr>
        <p:txBody>
          <a:bodyPr/>
          <a:lstStyle/>
          <a:p>
            <a:r>
              <a:rPr lang="en-US" altLang="en-US" dirty="0" smtClean="0"/>
              <a:t>Chapter </a:t>
            </a:r>
            <a:r>
              <a:rPr lang="en-US" altLang="en-US" dirty="0" smtClean="0"/>
              <a:t>7</a:t>
            </a:r>
            <a:r>
              <a:rPr lang="en-US" altLang="en-US" dirty="0" smtClean="0"/>
              <a:t/>
            </a:r>
            <a:br>
              <a:rPr lang="en-US" altLang="en-US" dirty="0" smtClean="0"/>
            </a:br>
            <a:r>
              <a:rPr lang="en-US" altLang="en-US" sz="5600" dirty="0" smtClean="0">
                <a:solidFill>
                  <a:schemeClr val="hlink"/>
                </a:solidFill>
              </a:rPr>
              <a:t>Error Detection</a:t>
            </a:r>
            <a:br>
              <a:rPr lang="en-US" altLang="en-US" sz="5600" dirty="0" smtClean="0">
                <a:solidFill>
                  <a:schemeClr val="hlink"/>
                </a:solidFill>
              </a:rPr>
            </a:br>
            <a:r>
              <a:rPr lang="en-US" altLang="en-US" sz="5600" dirty="0" smtClean="0">
                <a:solidFill>
                  <a:schemeClr val="hlink"/>
                </a:solidFill>
              </a:rPr>
              <a:t>and Correction</a:t>
            </a:r>
          </a:p>
        </p:txBody>
      </p:sp>
      <p:sp>
        <p:nvSpPr>
          <p:cNvPr id="4099" name="Rectangle 3"/>
          <p:cNvSpPr>
            <a:spLocks noGrp="1" noChangeArrowheads="1"/>
          </p:cNvSpPr>
          <p:nvPr>
            <p:ph type="body" sz="half" idx="1"/>
          </p:nvPr>
        </p:nvSpPr>
        <p:spPr>
          <a:xfrm>
            <a:off x="471488" y="4079875"/>
            <a:ext cx="8018462" cy="1920875"/>
          </a:xfrm>
          <a:noFill/>
        </p:spPr>
        <p:txBody>
          <a:bodyPr/>
          <a:lstStyle/>
          <a:p>
            <a:r>
              <a:rPr lang="en-US" altLang="en-US" b="1" smtClean="0">
                <a:solidFill>
                  <a:schemeClr val="accent2"/>
                </a:solidFill>
              </a:rPr>
              <a:t>Types of Errors</a:t>
            </a:r>
          </a:p>
          <a:p>
            <a:r>
              <a:rPr lang="en-US" altLang="en-US" b="1" smtClean="0">
                <a:solidFill>
                  <a:schemeClr val="accent2"/>
                </a:solidFill>
              </a:rPr>
              <a:t>Detection</a:t>
            </a:r>
          </a:p>
          <a:p>
            <a:r>
              <a:rPr lang="en-US" altLang="en-US" b="1" smtClean="0">
                <a:solidFill>
                  <a:schemeClr val="accent2"/>
                </a:solidFill>
              </a:rPr>
              <a:t>Correction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strips(downLeft)">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strips(downLeft)">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strips(downLeft)">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333375" y="500063"/>
            <a:ext cx="8840788" cy="5900737"/>
          </a:xfrm>
        </p:spPr>
        <p:txBody>
          <a:bodyPr/>
          <a:lstStyle/>
          <a:p>
            <a:pPr marL="356410" indent="-356410">
              <a:buClr>
                <a:srgbClr val="CC0066"/>
              </a:buClr>
              <a:buFont typeface="Wingdings" pitchFamily="2" charset="2"/>
              <a:buChar char="«"/>
              <a:defRPr/>
            </a:pPr>
            <a:r>
              <a:rPr lang="en-US" b="1" smtClean="0"/>
              <a:t>Burst error is most likely to happen in serial transmission</a:t>
            </a:r>
            <a:r>
              <a:rPr lang="en-US" smtClean="0"/>
              <a:t> since the duration of noise is normally longer than the duration of a bit.</a:t>
            </a:r>
          </a:p>
          <a:p>
            <a:pPr marL="356410" indent="-356410">
              <a:buClr>
                <a:srgbClr val="CC0066"/>
              </a:buClr>
              <a:buFont typeface="Wingdings" pitchFamily="2" charset="2"/>
              <a:buChar char="«"/>
              <a:defRPr/>
            </a:pPr>
            <a:r>
              <a:rPr lang="en-US" smtClean="0"/>
              <a:t>The number of bits affected depends on the data rate and duration of noise.</a:t>
            </a:r>
          </a:p>
          <a:p>
            <a:pPr marL="356410" indent="-356410">
              <a:buFontTx/>
              <a:buNone/>
              <a:defRPr/>
            </a:pPr>
            <a:r>
              <a:rPr lang="en-US" b="1" i="1" smtClean="0">
                <a:solidFill>
                  <a:srgbClr val="CC0066"/>
                </a:solidFill>
                <a:effectLst>
                  <a:outerShdw blurRad="38100" dist="38100" dir="2700000" algn="tl">
                    <a:srgbClr val="C0C0C0"/>
                  </a:outerShdw>
                </a:effectLst>
              </a:rPr>
              <a:t>Example:</a:t>
            </a:r>
          </a:p>
          <a:p>
            <a:pPr marL="356410" indent="-356410">
              <a:buClr>
                <a:srgbClr val="CC0066"/>
              </a:buClr>
              <a:buFont typeface="Wingdings 3" pitchFamily="18" charset="2"/>
              <a:buChar char="â"/>
              <a:defRPr/>
            </a:pPr>
            <a:r>
              <a:rPr lang="en-US" sz="2900" smtClean="0"/>
              <a:t>If data is sent at rate = 1Kbps then a noise of 1/100 sec can affect 10 bits.(1/100*1000)</a:t>
            </a:r>
          </a:p>
          <a:p>
            <a:pPr marL="356410" indent="-356410">
              <a:buClr>
                <a:srgbClr val="CC0066"/>
              </a:buClr>
              <a:buFont typeface="Wingdings 3" pitchFamily="18" charset="2"/>
              <a:buChar char="â"/>
              <a:defRPr/>
            </a:pPr>
            <a:endParaRPr lang="en-US" sz="2900" smtClean="0"/>
          </a:p>
          <a:p>
            <a:pPr marL="356410" indent="-356410">
              <a:buClr>
                <a:srgbClr val="CC0066"/>
              </a:buClr>
              <a:buFont typeface="Wingdings 3" pitchFamily="18" charset="2"/>
              <a:buChar char="â"/>
              <a:defRPr/>
            </a:pPr>
            <a:r>
              <a:rPr lang="en-US" sz="2900" smtClean="0"/>
              <a:t>If same data is sent at rate = 1Mbps then a noise of 1/100 sec can affect 10,000 bits.(1/100*10</a:t>
            </a:r>
            <a:r>
              <a:rPr lang="en-US" sz="2900" baseline="30000" smtClean="0"/>
              <a:t>6</a:t>
            </a:r>
            <a:r>
              <a:rPr lang="en-US" sz="2900" smtClean="0"/>
              <a:t>)</a:t>
            </a:r>
          </a:p>
          <a:p>
            <a:pPr marL="356410" indent="-356410">
              <a:defRPr/>
            </a:pPr>
            <a:endParaRPr lang="en-US" sz="2900" smtClean="0"/>
          </a:p>
          <a:p>
            <a:pPr marL="356410" indent="-356410">
              <a:defRPr/>
            </a:pP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rPr>
              <a:t>Error detection</a:t>
            </a:r>
          </a:p>
        </p:txBody>
      </p:sp>
      <p:sp>
        <p:nvSpPr>
          <p:cNvPr id="11267" name="Rectangle 3"/>
          <p:cNvSpPr>
            <a:spLocks noGrp="1" noChangeArrowheads="1"/>
          </p:cNvSpPr>
          <p:nvPr>
            <p:ph type="body" idx="1"/>
          </p:nvPr>
        </p:nvSpPr>
        <p:spPr>
          <a:xfrm>
            <a:off x="185738" y="2079625"/>
            <a:ext cx="8988425" cy="4321175"/>
          </a:xfrm>
        </p:spPr>
        <p:txBody>
          <a:bodyPr/>
          <a:lstStyle/>
          <a:p>
            <a:pPr>
              <a:buFontTx/>
              <a:buNone/>
            </a:pPr>
            <a:r>
              <a:rPr lang="en-US" altLang="en-US" smtClean="0"/>
              <a:t>	Error detection means to decide whether the received data is correct or not without having a copy of the original message.</a:t>
            </a:r>
          </a:p>
          <a:p>
            <a:endParaRPr lang="en-US" altLang="en-US" smtClean="0"/>
          </a:p>
          <a:p>
            <a:pPr>
              <a:buFontTx/>
              <a:buNone/>
            </a:pPr>
            <a:r>
              <a:rPr lang="en-US" altLang="en-US" smtClean="0"/>
              <a:t>	Error detection </a:t>
            </a:r>
            <a:r>
              <a:rPr lang="en-US" altLang="en-US" b="1" smtClean="0"/>
              <a:t>uses the concept of redundancy</a:t>
            </a:r>
            <a:r>
              <a:rPr lang="en-US" altLang="en-US" smtClean="0"/>
              <a:t>, </a:t>
            </a:r>
            <a:r>
              <a:rPr lang="en-US" altLang="en-US" b="1" smtClean="0"/>
              <a:t>which means</a:t>
            </a:r>
            <a:r>
              <a:rPr lang="en-US" altLang="en-US" smtClean="0"/>
              <a:t> adding extra bits for detecting errors at the destination.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8" y="1219200"/>
            <a:ext cx="7985125"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Rectangle 3"/>
          <p:cNvSpPr>
            <a:spLocks noChangeArrowheads="1"/>
          </p:cNvSpPr>
          <p:nvPr/>
        </p:nvSpPr>
        <p:spPr bwMode="auto">
          <a:xfrm>
            <a:off x="3436938" y="203200"/>
            <a:ext cx="2459037"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dirty="0">
                <a:solidFill>
                  <a:srgbClr val="063DE8"/>
                </a:solidFill>
              </a:rPr>
              <a:t>Redundancy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2846388"/>
            <a:ext cx="8629650" cy="15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6" name="Text Box 6"/>
          <p:cNvSpPr txBox="1">
            <a:spLocks noChangeArrowheads="1"/>
          </p:cNvSpPr>
          <p:nvPr/>
        </p:nvSpPr>
        <p:spPr bwMode="auto">
          <a:xfrm>
            <a:off x="852488" y="803275"/>
            <a:ext cx="7713662"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043" tIns="47521" rIns="95043" bIns="47521">
            <a:spAutoFit/>
          </a:bodyPr>
          <a:lstStyle/>
          <a:p>
            <a:pPr algn="ctr">
              <a:defRPr/>
            </a:pPr>
            <a:r>
              <a:rPr lang="en-US" sz="3300" b="1">
                <a:solidFill>
                  <a:srgbClr val="CC0066"/>
                </a:solidFill>
                <a:effectLst>
                  <a:outerShdw blurRad="38100" dist="38100" dir="2700000" algn="tl">
                    <a:srgbClr val="C0C0C0"/>
                  </a:outerShdw>
                </a:effectLst>
              </a:rPr>
              <a:t>Four types of redundancy checks are used</a:t>
            </a:r>
          </a:p>
          <a:p>
            <a:pPr algn="ctr">
              <a:defRPr/>
            </a:pPr>
            <a:r>
              <a:rPr lang="en-US" sz="3300" b="1">
                <a:solidFill>
                  <a:srgbClr val="CC0066"/>
                </a:solidFill>
                <a:effectLst>
                  <a:outerShdw blurRad="38100" dist="38100" dir="2700000" algn="tl">
                    <a:srgbClr val="C0C0C0"/>
                  </a:outerShdw>
                </a:effectLst>
              </a:rPr>
              <a:t> in data communications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246"/>
                                        </p:tgtEl>
                                        <p:attrNameLst>
                                          <p:attrName>style.visibility</p:attrName>
                                        </p:attrNameLst>
                                      </p:cBhvr>
                                      <p:to>
                                        <p:strVal val="visible"/>
                                      </p:to>
                                    </p:set>
                                    <p:anim calcmode="discrete" valueType="clr">
                                      <p:cBhvr override="childStyle">
                                        <p:cTn id="7" dur="80"/>
                                        <p:tgtEl>
                                          <p:spTgt spid="102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6"/>
                                        </p:tgtEl>
                                        <p:attrNameLst>
                                          <p:attrName>fillcolor</p:attrName>
                                        </p:attrNameLst>
                                      </p:cBhvr>
                                      <p:tavLst>
                                        <p:tav tm="0">
                                          <p:val>
                                            <p:clrVal>
                                              <a:schemeClr val="accent2"/>
                                            </p:clrVal>
                                          </p:val>
                                        </p:tav>
                                        <p:tav tm="50000">
                                          <p:val>
                                            <p:clrVal>
                                              <a:schemeClr val="hlink"/>
                                            </p:clrVal>
                                          </p:val>
                                        </p:tav>
                                      </p:tavLst>
                                    </p:anim>
                                    <p:set>
                                      <p:cBhvr>
                                        <p:cTn id="9" dur="80"/>
                                        <p:tgtEl>
                                          <p:spTgt spid="1024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465263"/>
            <a:ext cx="8642350" cy="517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3"/>
          <p:cNvSpPr>
            <a:spLocks noChangeArrowheads="1"/>
          </p:cNvSpPr>
          <p:nvPr/>
        </p:nvSpPr>
        <p:spPr bwMode="auto">
          <a:xfrm>
            <a:off x="2339975" y="0"/>
            <a:ext cx="52403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ctr"/>
            <a:r>
              <a:rPr lang="en-US" altLang="en-US" sz="3300" b="1">
                <a:solidFill>
                  <a:srgbClr val="00279F"/>
                </a:solidFill>
              </a:rPr>
              <a:t>Vertical Redundancy Check</a:t>
            </a:r>
          </a:p>
          <a:p>
            <a:pPr algn="ctr"/>
            <a:r>
              <a:rPr lang="en-US" altLang="en-US" sz="3300" b="1">
                <a:solidFill>
                  <a:srgbClr val="00279F"/>
                </a:solidFill>
              </a:rPr>
              <a:t>VRC</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b="1" smtClean="0">
                <a:solidFill>
                  <a:srgbClr val="CC0066"/>
                </a:solidFill>
                <a:effectLst>
                  <a:outerShdw blurRad="38100" dist="38100" dir="2700000" algn="tl">
                    <a:srgbClr val="C0C0C0"/>
                  </a:outerShdw>
                </a:effectLst>
              </a:rPr>
              <a:t>Performance</a:t>
            </a:r>
          </a:p>
        </p:txBody>
      </p:sp>
      <p:sp>
        <p:nvSpPr>
          <p:cNvPr id="15363" name="Rectangle 3"/>
          <p:cNvSpPr>
            <a:spLocks noGrp="1" noChangeArrowheads="1"/>
          </p:cNvSpPr>
          <p:nvPr>
            <p:ph type="body" idx="1"/>
          </p:nvPr>
        </p:nvSpPr>
        <p:spPr/>
        <p:txBody>
          <a:bodyPr/>
          <a:lstStyle/>
          <a:p>
            <a:endParaRPr lang="en-US" altLang="en-US" smtClean="0"/>
          </a:p>
          <a:p>
            <a:pPr>
              <a:buClr>
                <a:srgbClr val="CC0066"/>
              </a:buClr>
              <a:buFont typeface="Wingdings 3" panose="05040102010807070707" pitchFamily="18" charset="2"/>
              <a:buChar char="â"/>
            </a:pPr>
            <a:r>
              <a:rPr lang="en-US" altLang="en-US" smtClean="0"/>
              <a:t>It can detect single bit error</a:t>
            </a:r>
          </a:p>
          <a:p>
            <a:pPr>
              <a:buClr>
                <a:srgbClr val="CC0066"/>
              </a:buClr>
              <a:buFont typeface="Wingdings 3" panose="05040102010807070707" pitchFamily="18" charset="2"/>
              <a:buChar char="â"/>
            </a:pPr>
            <a:r>
              <a:rPr lang="en-US" altLang="en-US" smtClean="0"/>
              <a:t>It can detect burst errors only if the total number of errors is odd.</a:t>
            </a:r>
          </a:p>
          <a:p>
            <a:endParaRPr lang="en-US" alt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ko-KR" sz="4800" b="1" i="1" dirty="0" smtClean="0">
                <a:solidFill>
                  <a:schemeClr val="tx1"/>
                </a:solidFill>
                <a:effectLst>
                  <a:outerShdw blurRad="38100" dist="38100" dir="2700000" algn="tl">
                    <a:srgbClr val="000000"/>
                  </a:outerShdw>
                </a:effectLst>
                <a:latin typeface="Times New Roman" panose="02020603050405020304" pitchFamily="18" charset="0"/>
                <a:ea typeface="굴림" pitchFamily="50" charset="-128"/>
              </a:rPr>
              <a:t>Example</a:t>
            </a:r>
            <a:endParaRPr lang="en-US" dirty="0"/>
          </a:p>
        </p:txBody>
      </p:sp>
      <p:sp>
        <p:nvSpPr>
          <p:cNvPr id="3" name="Content Placeholder 2"/>
          <p:cNvSpPr>
            <a:spLocks noGrp="1"/>
          </p:cNvSpPr>
          <p:nvPr>
            <p:ph idx="1"/>
          </p:nvPr>
        </p:nvSpPr>
        <p:spPr/>
        <p:txBody>
          <a:bodyPr/>
          <a:lstStyle/>
          <a:p>
            <a:endParaRPr lang="en-US"/>
          </a:p>
        </p:txBody>
      </p:sp>
      <p:sp>
        <p:nvSpPr>
          <p:cNvPr id="4" name="Rectangle 8"/>
          <p:cNvSpPr>
            <a:spLocks noChangeArrowheads="1"/>
          </p:cNvSpPr>
          <p:nvPr/>
        </p:nvSpPr>
        <p:spPr bwMode="auto">
          <a:xfrm>
            <a:off x="584200" y="2590800"/>
            <a:ext cx="8458200" cy="287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ko-KR" sz="2800">
                <a:solidFill>
                  <a:schemeClr val="tx1"/>
                </a:solidFill>
                <a:latin typeface="Times" panose="02020603050405020304" pitchFamily="18" charset="0"/>
                <a:ea typeface="굴림" pitchFamily="50" charset="-128"/>
              </a:rPr>
              <a:t>Suppose the sender wants to send the word </a:t>
            </a:r>
            <a:r>
              <a:rPr kumimoji="0" lang="en-US" altLang="ko-KR" sz="2800" i="1">
                <a:solidFill>
                  <a:schemeClr val="tx1"/>
                </a:solidFill>
                <a:latin typeface="Times" panose="02020603050405020304" pitchFamily="18" charset="0"/>
                <a:ea typeface="굴림" pitchFamily="50" charset="-128"/>
              </a:rPr>
              <a:t>world</a:t>
            </a:r>
            <a:r>
              <a:rPr kumimoji="0" lang="en-US" altLang="ko-KR" sz="2800">
                <a:solidFill>
                  <a:schemeClr val="tx1"/>
                </a:solidFill>
                <a:latin typeface="Times" panose="02020603050405020304" pitchFamily="18" charset="0"/>
                <a:ea typeface="굴림" pitchFamily="50" charset="-128"/>
              </a:rPr>
              <a:t>. </a:t>
            </a:r>
            <a:r>
              <a:rPr kumimoji="0" lang="en-US" altLang="ko-KR" sz="2800" dirty="0">
                <a:solidFill>
                  <a:schemeClr val="tx1"/>
                </a:solidFill>
                <a:latin typeface="Times" panose="02020603050405020304" pitchFamily="18" charset="0"/>
                <a:ea typeface="굴림" pitchFamily="50" charset="-128"/>
              </a:rPr>
              <a:t>In ASCII the five characters are coded as </a:t>
            </a:r>
          </a:p>
          <a:p>
            <a:pPr eaLnBrk="1" hangingPunct="1">
              <a:spcBef>
                <a:spcPct val="50000"/>
              </a:spcBef>
            </a:pPr>
            <a:r>
              <a:rPr kumimoji="0" lang="en-US" altLang="ko-KR" sz="2800" dirty="0">
                <a:solidFill>
                  <a:schemeClr val="tx1"/>
                </a:solidFill>
                <a:latin typeface="Times" panose="02020603050405020304" pitchFamily="18" charset="0"/>
                <a:ea typeface="굴림" pitchFamily="50" charset="-128"/>
              </a:rPr>
              <a:t> </a:t>
            </a:r>
            <a:r>
              <a:rPr kumimoji="0" lang="en-US" altLang="ko-KR" sz="2800" b="1" dirty="0">
                <a:solidFill>
                  <a:schemeClr val="tx1"/>
                </a:solidFill>
                <a:latin typeface="Times New Roman" panose="02020603050405020304" pitchFamily="18" charset="0"/>
                <a:ea typeface="굴림" pitchFamily="50" charset="-128"/>
              </a:rPr>
              <a:t>1110111   1101111   1110010   1101100   1100100</a:t>
            </a:r>
          </a:p>
          <a:p>
            <a:pPr eaLnBrk="1" hangingPunct="1">
              <a:spcBef>
                <a:spcPct val="50000"/>
              </a:spcBef>
            </a:pPr>
            <a:r>
              <a:rPr kumimoji="0" lang="en-US" altLang="ko-KR" sz="2800" dirty="0">
                <a:solidFill>
                  <a:schemeClr val="tx1"/>
                </a:solidFill>
                <a:latin typeface="Times" panose="02020603050405020304" pitchFamily="18" charset="0"/>
                <a:ea typeface="굴림" pitchFamily="50" charset="-128"/>
              </a:rPr>
              <a:t>The following shows the actual bits sent</a:t>
            </a:r>
          </a:p>
          <a:p>
            <a:pPr eaLnBrk="1" hangingPunct="1">
              <a:spcBef>
                <a:spcPct val="50000"/>
              </a:spcBef>
            </a:pPr>
            <a:r>
              <a:rPr kumimoji="0" lang="en-US" altLang="ko-KR" sz="2800" dirty="0">
                <a:solidFill>
                  <a:schemeClr val="tx1"/>
                </a:solidFill>
                <a:latin typeface="Times" panose="02020603050405020304" pitchFamily="18" charset="0"/>
                <a:ea typeface="굴림" pitchFamily="50" charset="-128"/>
              </a:rPr>
              <a:t> </a:t>
            </a:r>
            <a:r>
              <a:rPr kumimoji="0" lang="en-US" altLang="ko-KR" sz="2400" dirty="0">
                <a:solidFill>
                  <a:schemeClr val="tx1"/>
                </a:solidFill>
                <a:latin typeface="Times" panose="02020603050405020304" pitchFamily="18" charset="0"/>
                <a:ea typeface="굴림" pitchFamily="50" charset="-128"/>
              </a:rPr>
              <a:t>1110111</a:t>
            </a:r>
            <a:r>
              <a:rPr kumimoji="0" lang="en-US" altLang="ko-KR" sz="2400" b="1" u="sng" dirty="0">
                <a:solidFill>
                  <a:schemeClr val="hlink"/>
                </a:solidFill>
                <a:latin typeface="Times" panose="02020603050405020304" pitchFamily="18" charset="0"/>
                <a:ea typeface="굴림" pitchFamily="50" charset="-128"/>
              </a:rPr>
              <a:t>0</a:t>
            </a:r>
            <a:r>
              <a:rPr kumimoji="0" lang="en-US" altLang="ko-KR" sz="2400" dirty="0">
                <a:solidFill>
                  <a:schemeClr val="tx1"/>
                </a:solidFill>
                <a:latin typeface="Times" panose="02020603050405020304" pitchFamily="18" charset="0"/>
                <a:ea typeface="굴림" pitchFamily="50" charset="-128"/>
              </a:rPr>
              <a:t>   1101111</a:t>
            </a:r>
            <a:r>
              <a:rPr kumimoji="0" lang="en-US" altLang="ko-KR" sz="2400" b="1" u="sng" dirty="0">
                <a:solidFill>
                  <a:schemeClr val="hlink"/>
                </a:solidFill>
                <a:latin typeface="Times" panose="02020603050405020304" pitchFamily="18" charset="0"/>
                <a:ea typeface="굴림" pitchFamily="50" charset="-128"/>
              </a:rPr>
              <a:t>0</a:t>
            </a:r>
            <a:r>
              <a:rPr kumimoji="0" lang="en-US" altLang="ko-KR" sz="2400" dirty="0">
                <a:solidFill>
                  <a:schemeClr val="tx1"/>
                </a:solidFill>
                <a:latin typeface="Times" panose="02020603050405020304" pitchFamily="18" charset="0"/>
                <a:ea typeface="굴림" pitchFamily="50" charset="-128"/>
              </a:rPr>
              <a:t>   1110010</a:t>
            </a:r>
            <a:r>
              <a:rPr kumimoji="0" lang="en-US" altLang="ko-KR" sz="2400" b="1" u="sng" dirty="0">
                <a:solidFill>
                  <a:schemeClr val="hlink"/>
                </a:solidFill>
                <a:latin typeface="Times" panose="02020603050405020304" pitchFamily="18" charset="0"/>
                <a:ea typeface="굴림" pitchFamily="50" charset="-128"/>
              </a:rPr>
              <a:t>0</a:t>
            </a:r>
            <a:r>
              <a:rPr kumimoji="0" lang="en-US" altLang="ko-KR" sz="2400" dirty="0">
                <a:solidFill>
                  <a:schemeClr val="tx1"/>
                </a:solidFill>
                <a:latin typeface="Times" panose="02020603050405020304" pitchFamily="18" charset="0"/>
                <a:ea typeface="굴림" pitchFamily="50" charset="-128"/>
              </a:rPr>
              <a:t>   1101100</a:t>
            </a:r>
            <a:r>
              <a:rPr kumimoji="0" lang="en-US" altLang="ko-KR" sz="2400" b="1" u="sng" dirty="0">
                <a:solidFill>
                  <a:schemeClr val="hlink"/>
                </a:solidFill>
                <a:latin typeface="Times" panose="02020603050405020304" pitchFamily="18" charset="0"/>
                <a:ea typeface="굴림" pitchFamily="50" charset="-128"/>
              </a:rPr>
              <a:t>0</a:t>
            </a:r>
            <a:r>
              <a:rPr kumimoji="0" lang="en-US" altLang="ko-KR" sz="2400" dirty="0">
                <a:solidFill>
                  <a:schemeClr val="tx1"/>
                </a:solidFill>
                <a:latin typeface="Times" panose="02020603050405020304" pitchFamily="18" charset="0"/>
                <a:ea typeface="굴림" pitchFamily="50" charset="-128"/>
              </a:rPr>
              <a:t>   1100100</a:t>
            </a:r>
            <a:r>
              <a:rPr kumimoji="0" lang="en-US" altLang="ko-KR" sz="2400" b="1" u="sng" dirty="0">
                <a:solidFill>
                  <a:schemeClr val="hlink"/>
                </a:solidFill>
                <a:latin typeface="Times" panose="02020603050405020304" pitchFamily="18" charset="0"/>
                <a:ea typeface="굴림" pitchFamily="50" charset="-128"/>
              </a:rPr>
              <a:t>1</a:t>
            </a:r>
          </a:p>
        </p:txBody>
      </p:sp>
    </p:spTree>
    <p:extLst>
      <p:ext uri="{BB962C8B-B14F-4D97-AF65-F5344CB8AC3E}">
        <p14:creationId xmlns:p14="http://schemas.microsoft.com/office/powerpoint/2010/main" val="2601919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ko-KR" sz="4800" b="1" i="1" dirty="0" smtClean="0">
                <a:solidFill>
                  <a:schemeClr val="tx1"/>
                </a:solidFill>
                <a:effectLst>
                  <a:outerShdw blurRad="38100" dist="38100" dir="2700000" algn="tl">
                    <a:srgbClr val="000000"/>
                  </a:outerShdw>
                </a:effectLst>
                <a:latin typeface="Times New Roman" panose="02020603050405020304" pitchFamily="18" charset="0"/>
                <a:ea typeface="굴림" pitchFamily="50" charset="-128"/>
              </a:rPr>
              <a:t>Example</a:t>
            </a:r>
            <a:endParaRPr lang="en-US" dirty="0"/>
          </a:p>
        </p:txBody>
      </p:sp>
      <p:sp>
        <p:nvSpPr>
          <p:cNvPr id="3" name="Content Placeholder 2"/>
          <p:cNvSpPr>
            <a:spLocks noGrp="1"/>
          </p:cNvSpPr>
          <p:nvPr>
            <p:ph idx="1"/>
          </p:nvPr>
        </p:nvSpPr>
        <p:spPr/>
        <p:txBody>
          <a:bodyPr/>
          <a:lstStyle/>
          <a:p>
            <a:endParaRPr lang="en-US"/>
          </a:p>
        </p:txBody>
      </p:sp>
      <p:sp>
        <p:nvSpPr>
          <p:cNvPr id="4" name="Rectangle 8"/>
          <p:cNvSpPr>
            <a:spLocks noChangeArrowheads="1"/>
          </p:cNvSpPr>
          <p:nvPr/>
        </p:nvSpPr>
        <p:spPr bwMode="auto">
          <a:xfrm>
            <a:off x="487362" y="2808362"/>
            <a:ext cx="8458200" cy="2655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ko-KR" sz="2800">
                <a:solidFill>
                  <a:schemeClr val="tx1"/>
                </a:solidFill>
                <a:latin typeface="Times" panose="02020603050405020304" pitchFamily="18" charset="0"/>
                <a:ea typeface="굴림" pitchFamily="50" charset="-128"/>
              </a:rPr>
              <a:t>Now suppose the word world in Example 1 is received by the receiver without being corrupted in transmission. </a:t>
            </a:r>
          </a:p>
          <a:p>
            <a:pPr eaLnBrk="1" hangingPunct="1">
              <a:spcBef>
                <a:spcPct val="50000"/>
              </a:spcBef>
            </a:pPr>
            <a:r>
              <a:rPr kumimoji="0" lang="en-US" altLang="ko-KR" sz="2800">
                <a:solidFill>
                  <a:schemeClr val="tx1"/>
                </a:solidFill>
                <a:latin typeface="Times" panose="02020603050405020304" pitchFamily="18" charset="0"/>
                <a:ea typeface="굴림" pitchFamily="50" charset="-128"/>
              </a:rPr>
              <a:t> 11101110   11011110   11100100   11011000   11001001</a:t>
            </a:r>
          </a:p>
          <a:p>
            <a:pPr eaLnBrk="1" hangingPunct="1">
              <a:spcBef>
                <a:spcPct val="50000"/>
              </a:spcBef>
            </a:pPr>
            <a:r>
              <a:rPr kumimoji="0" lang="en-US" altLang="ko-KR" sz="2800">
                <a:solidFill>
                  <a:schemeClr val="tx1"/>
                </a:solidFill>
                <a:latin typeface="Times" panose="02020603050405020304" pitchFamily="18" charset="0"/>
                <a:ea typeface="굴림" pitchFamily="50" charset="-128"/>
              </a:rPr>
              <a:t>The receiver counts the 1s in each character and comes up with even numbers (6, 6, 4, 4, 4). The data are accepted. </a:t>
            </a:r>
          </a:p>
        </p:txBody>
      </p:sp>
    </p:spTree>
    <p:extLst>
      <p:ext uri="{BB962C8B-B14F-4D97-AF65-F5344CB8AC3E}">
        <p14:creationId xmlns:p14="http://schemas.microsoft.com/office/powerpoint/2010/main" val="4153257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ko-KR" sz="4800" b="1" i="1" dirty="0" smtClean="0">
                <a:solidFill>
                  <a:schemeClr val="tx1"/>
                </a:solidFill>
                <a:effectLst>
                  <a:outerShdw blurRad="38100" dist="38100" dir="2700000" algn="tl">
                    <a:srgbClr val="000000"/>
                  </a:outerShdw>
                </a:effectLst>
                <a:latin typeface="Times New Roman" panose="02020603050405020304" pitchFamily="18" charset="0"/>
                <a:ea typeface="굴림" pitchFamily="50" charset="-128"/>
              </a:rPr>
              <a:t>Example</a:t>
            </a:r>
            <a:endParaRPr lang="en-US" dirty="0"/>
          </a:p>
        </p:txBody>
      </p:sp>
      <p:sp>
        <p:nvSpPr>
          <p:cNvPr id="3" name="Content Placeholder 2"/>
          <p:cNvSpPr>
            <a:spLocks noGrp="1"/>
          </p:cNvSpPr>
          <p:nvPr>
            <p:ph idx="1"/>
          </p:nvPr>
        </p:nvSpPr>
        <p:spPr/>
        <p:txBody>
          <a:bodyPr/>
          <a:lstStyle/>
          <a:p>
            <a:endParaRPr lang="en-US"/>
          </a:p>
        </p:txBody>
      </p:sp>
      <p:sp>
        <p:nvSpPr>
          <p:cNvPr id="4" name="Rectangle 5"/>
          <p:cNvSpPr>
            <a:spLocks noChangeArrowheads="1"/>
          </p:cNvSpPr>
          <p:nvPr/>
        </p:nvSpPr>
        <p:spPr bwMode="auto">
          <a:xfrm>
            <a:off x="774700" y="2108200"/>
            <a:ext cx="8458200" cy="3509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ko-KR" sz="2800">
                <a:solidFill>
                  <a:schemeClr val="tx1"/>
                </a:solidFill>
                <a:latin typeface="Times" panose="02020603050405020304" pitchFamily="18" charset="0"/>
                <a:ea typeface="굴림" pitchFamily="50" charset="-128"/>
              </a:rPr>
              <a:t>Now suppose the word world in Example 1 is corrupted during transmission. </a:t>
            </a:r>
          </a:p>
          <a:p>
            <a:pPr eaLnBrk="1" hangingPunct="1">
              <a:spcBef>
                <a:spcPct val="50000"/>
              </a:spcBef>
            </a:pPr>
            <a:r>
              <a:rPr kumimoji="0" lang="en-US" altLang="ko-KR" sz="2800">
                <a:solidFill>
                  <a:schemeClr val="tx1"/>
                </a:solidFill>
                <a:latin typeface="Times" panose="02020603050405020304" pitchFamily="18" charset="0"/>
                <a:ea typeface="굴림" pitchFamily="50" charset="-128"/>
              </a:rPr>
              <a:t> 11111110   11011110   11101100   11011000   11001001</a:t>
            </a:r>
          </a:p>
          <a:p>
            <a:pPr eaLnBrk="1" hangingPunct="1">
              <a:spcBef>
                <a:spcPct val="50000"/>
              </a:spcBef>
            </a:pPr>
            <a:r>
              <a:rPr kumimoji="0" lang="en-US" altLang="ko-KR" sz="2800">
                <a:solidFill>
                  <a:schemeClr val="tx1"/>
                </a:solidFill>
                <a:latin typeface="Times" panose="02020603050405020304" pitchFamily="18" charset="0"/>
                <a:ea typeface="굴림" pitchFamily="50" charset="-128"/>
              </a:rPr>
              <a:t>The receiver counts the 1s in each character and comes up with even and odd numbers (7, 6, 5, 4, 4). The receiver knows that the data are corrupted, discards them, and asks for retransmission.</a:t>
            </a:r>
          </a:p>
        </p:txBody>
      </p:sp>
    </p:spTree>
    <p:extLst>
      <p:ext uri="{BB962C8B-B14F-4D97-AF65-F5344CB8AC3E}">
        <p14:creationId xmlns:p14="http://schemas.microsoft.com/office/powerpoint/2010/main" val="140198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712913" y="425450"/>
            <a:ext cx="6188075"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ctr"/>
            <a:r>
              <a:rPr lang="en-US" altLang="en-US" sz="3300" b="1" dirty="0">
                <a:solidFill>
                  <a:srgbClr val="00279F"/>
                </a:solidFill>
              </a:rPr>
              <a:t>Longitudinal Redundancy Check</a:t>
            </a:r>
          </a:p>
          <a:p>
            <a:pPr algn="ctr"/>
            <a:r>
              <a:rPr lang="en-US" altLang="en-US" sz="3300" b="1" dirty="0">
                <a:solidFill>
                  <a:srgbClr val="00279F"/>
                </a:solidFill>
              </a:rPr>
              <a:t>LRC</a:t>
            </a:r>
          </a:p>
        </p:txBody>
      </p:sp>
      <p:pic>
        <p:nvPicPr>
          <p:cNvPr id="1638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 y="3167063"/>
            <a:ext cx="8753475"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333375" y="500063"/>
            <a:ext cx="8691563" cy="5832475"/>
          </a:xfrm>
        </p:spPr>
        <p:txBody>
          <a:bodyPr/>
          <a:lstStyle/>
          <a:p>
            <a:pPr marL="356410" indent="-356410" algn="ctr">
              <a:buClr>
                <a:srgbClr val="114FFB"/>
              </a:buClr>
              <a:buFont typeface="Wingdings" pitchFamily="2" charset="2"/>
              <a:buNone/>
              <a:defRPr/>
            </a:pPr>
            <a:r>
              <a:rPr lang="en-US" sz="3700" b="1" smtClean="0">
                <a:solidFill>
                  <a:srgbClr val="CC0066"/>
                </a:solidFill>
                <a:effectLst>
                  <a:outerShdw blurRad="38100" dist="38100" dir="2700000" algn="tl">
                    <a:srgbClr val="C0C0C0"/>
                  </a:outerShdw>
                </a:effectLst>
              </a:rPr>
              <a:t>Basic concepts</a:t>
            </a:r>
          </a:p>
          <a:p>
            <a:pPr marL="356410" indent="-356410">
              <a:buClr>
                <a:srgbClr val="CC0066"/>
              </a:buClr>
              <a:buFont typeface="Wingdings" pitchFamily="2" charset="2"/>
              <a:buChar char="«"/>
              <a:defRPr/>
            </a:pPr>
            <a:r>
              <a:rPr lang="en-US" smtClean="0"/>
              <a:t> Networks must be able to transfer data from one device to another with complete accuracy.</a:t>
            </a:r>
          </a:p>
          <a:p>
            <a:pPr marL="356410" indent="-356410">
              <a:buClr>
                <a:srgbClr val="CC0066"/>
              </a:buClr>
              <a:buFont typeface="Wingdings" pitchFamily="2" charset="2"/>
              <a:buChar char="«"/>
              <a:defRPr/>
            </a:pPr>
            <a:r>
              <a:rPr lang="en-US" smtClean="0"/>
              <a:t> Data can be corrupted during transmission.</a:t>
            </a:r>
          </a:p>
          <a:p>
            <a:pPr marL="356410" indent="-356410">
              <a:buClr>
                <a:srgbClr val="CC0066"/>
              </a:buClr>
              <a:buFont typeface="Wingdings" pitchFamily="2" charset="2"/>
              <a:buChar char="«"/>
              <a:defRPr/>
            </a:pPr>
            <a:r>
              <a:rPr lang="en-US" smtClean="0"/>
              <a:t> For reliable communication, errors must be detected and corrected.</a:t>
            </a:r>
          </a:p>
          <a:p>
            <a:pPr marL="356410" indent="-356410">
              <a:buClr>
                <a:srgbClr val="CC0066"/>
              </a:buClr>
              <a:buFont typeface="Wingdings" pitchFamily="2" charset="2"/>
              <a:buChar char="«"/>
              <a:defRPr/>
            </a:pPr>
            <a:r>
              <a:rPr lang="en-US" smtClean="0"/>
              <a:t> </a:t>
            </a:r>
            <a:r>
              <a:rPr lang="en-US" sz="3700" b="1" smtClean="0">
                <a:latin typeface="Georgia" pitchFamily="18" charset="0"/>
              </a:rPr>
              <a:t>Error detection and correction</a:t>
            </a:r>
            <a:r>
              <a:rPr lang="en-US" smtClean="0">
                <a:latin typeface="Georgia" pitchFamily="18" charset="0"/>
              </a:rPr>
              <a:t> are implemented either at the </a:t>
            </a:r>
            <a:r>
              <a:rPr lang="en-US" b="1" smtClean="0">
                <a:latin typeface="Georgia" pitchFamily="18" charset="0"/>
              </a:rPr>
              <a:t>data link layer</a:t>
            </a:r>
            <a:r>
              <a:rPr lang="en-US" smtClean="0">
                <a:latin typeface="Georgia" pitchFamily="18" charset="0"/>
              </a:rPr>
              <a:t> or the </a:t>
            </a:r>
            <a:r>
              <a:rPr lang="en-US" b="1" smtClean="0">
                <a:latin typeface="Georgia" pitchFamily="18" charset="0"/>
              </a:rPr>
              <a:t>transport layer</a:t>
            </a:r>
            <a:r>
              <a:rPr lang="en-US" smtClean="0">
                <a:latin typeface="Georgia" pitchFamily="18" charset="0"/>
              </a:rPr>
              <a:t> of the OSI model.</a:t>
            </a:r>
          </a:p>
          <a:p>
            <a:pPr marL="356410" indent="-356410">
              <a:defRPr/>
            </a:pPr>
            <a:endParaRPr lang="en-US" smtClean="0">
              <a:latin typeface="Georgi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6810" y="216074"/>
            <a:ext cx="9339304" cy="6388248"/>
          </a:xfrm>
          <a:prstGeom prst="rect">
            <a:avLst/>
          </a:prstGeom>
        </p:spPr>
      </p:pic>
    </p:spTree>
    <p:extLst>
      <p:ext uri="{BB962C8B-B14F-4D97-AF65-F5344CB8AC3E}">
        <p14:creationId xmlns:p14="http://schemas.microsoft.com/office/powerpoint/2010/main" val="408638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930275" y="866775"/>
            <a:ext cx="80184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053" tIns="46201" rIns="94053" bIns="46201" anchor="ctr"/>
          <a:lstStyle/>
          <a:p>
            <a:pPr algn="ctr">
              <a:defRPr/>
            </a:pPr>
            <a:r>
              <a:rPr lang="en-US" sz="4600" b="1">
                <a:solidFill>
                  <a:srgbClr val="CC0066"/>
                </a:solidFill>
                <a:effectLst>
                  <a:outerShdw blurRad="38100" dist="38100" dir="2700000" algn="tl">
                    <a:srgbClr val="C0C0C0"/>
                  </a:outerShdw>
                </a:effectLst>
              </a:rPr>
              <a:t>Performance</a:t>
            </a:r>
          </a:p>
        </p:txBody>
      </p:sp>
      <p:sp>
        <p:nvSpPr>
          <p:cNvPr id="17411" name="Rectangle 5"/>
          <p:cNvSpPr>
            <a:spLocks noChangeArrowheads="1"/>
          </p:cNvSpPr>
          <p:nvPr/>
        </p:nvSpPr>
        <p:spPr bwMode="auto">
          <a:xfrm>
            <a:off x="930275" y="2306638"/>
            <a:ext cx="8018463"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053" tIns="46201" rIns="94053" bIns="46201"/>
          <a:lstStyle>
            <a:lvl1pPr marL="355600" indent="-355600">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spcBef>
                <a:spcPct val="20000"/>
              </a:spcBef>
              <a:buSzPct val="100000"/>
              <a:buFontTx/>
              <a:buChar char="•"/>
            </a:pPr>
            <a:endParaRPr lang="en-US" altLang="en-US" sz="3300"/>
          </a:p>
          <a:p>
            <a:pPr>
              <a:spcBef>
                <a:spcPct val="20000"/>
              </a:spcBef>
              <a:buClr>
                <a:srgbClr val="CC0066"/>
              </a:buClr>
              <a:buSzPct val="100000"/>
              <a:buFont typeface="Wingdings 3" panose="05040102010807070707" pitchFamily="18" charset="2"/>
              <a:buChar char="â"/>
            </a:pPr>
            <a:r>
              <a:rPr lang="en-US" altLang="en-US" sz="3300"/>
              <a:t>LCR increases the likelihood of detecting burst errors.</a:t>
            </a:r>
          </a:p>
          <a:p>
            <a:pPr>
              <a:spcBef>
                <a:spcPct val="20000"/>
              </a:spcBef>
              <a:buClr>
                <a:srgbClr val="CC0066"/>
              </a:buClr>
              <a:buSzPct val="100000"/>
              <a:buFont typeface="Wingdings 3" panose="05040102010807070707" pitchFamily="18" charset="2"/>
              <a:buChar char="â"/>
            </a:pPr>
            <a:r>
              <a:rPr lang="en-US" altLang="en-US" sz="3300"/>
              <a:t>If two bits in one data units are damaged and two bits in exactly the same positions in another data unit are also damaged, the LRC checker will not detect an error.</a:t>
            </a:r>
          </a:p>
          <a:p>
            <a:pPr>
              <a:spcBef>
                <a:spcPct val="20000"/>
              </a:spcBef>
              <a:buSzPct val="100000"/>
              <a:buFontTx/>
              <a:buChar char="•"/>
            </a:pPr>
            <a:endParaRPr lang="en-US" altLang="en-US" sz="3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408113"/>
            <a:ext cx="8231187" cy="515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3"/>
          <p:cNvSpPr>
            <a:spLocks noChangeArrowheads="1"/>
          </p:cNvSpPr>
          <p:nvPr/>
        </p:nvSpPr>
        <p:spPr bwMode="auto">
          <a:xfrm>
            <a:off x="3359150" y="284163"/>
            <a:ext cx="2878138" cy="61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a:solidFill>
                  <a:srgbClr val="00279F"/>
                </a:solidFill>
              </a:rPr>
              <a:t>VRC and LRC</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025" y="72059"/>
            <a:ext cx="8016875" cy="1152128"/>
          </a:xfrm>
        </p:spPr>
        <p:txBody>
          <a:bodyPr/>
          <a:lstStyle/>
          <a:p>
            <a:r>
              <a:rPr lang="en-US" altLang="ko-KR" dirty="0">
                <a:solidFill>
                  <a:srgbClr val="000000"/>
                </a:solidFill>
                <a:effectLst>
                  <a:outerShdw blurRad="38100" dist="38100" dir="2700000" algn="tl">
                    <a:srgbClr val="FFFFFF"/>
                  </a:outerShdw>
                </a:effectLst>
              </a:rPr>
              <a:t>Two –Dimensional Parity Check</a:t>
            </a:r>
            <a:endParaRPr lang="en-US" dirty="0"/>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006" y="936154"/>
            <a:ext cx="8426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458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ko-KR" sz="4800" b="1" i="1" dirty="0" smtClean="0">
                <a:solidFill>
                  <a:schemeClr val="tx1"/>
                </a:solidFill>
                <a:effectLst>
                  <a:outerShdw blurRad="38100" dist="38100" dir="2700000" algn="tl">
                    <a:srgbClr val="000000"/>
                  </a:outerShdw>
                </a:effectLst>
                <a:latin typeface="Times New Roman" panose="02020603050405020304" pitchFamily="18" charset="0"/>
                <a:ea typeface="굴림" pitchFamily="50" charset="-128"/>
              </a:rPr>
              <a:t>Example</a:t>
            </a:r>
            <a:endParaRPr lang="en-US" dirty="0"/>
          </a:p>
        </p:txBody>
      </p:sp>
      <p:sp>
        <p:nvSpPr>
          <p:cNvPr id="3" name="Content Placeholder 2"/>
          <p:cNvSpPr>
            <a:spLocks noGrp="1"/>
          </p:cNvSpPr>
          <p:nvPr>
            <p:ph idx="1"/>
          </p:nvPr>
        </p:nvSpPr>
        <p:spPr/>
        <p:txBody>
          <a:bodyPr/>
          <a:lstStyle/>
          <a:p>
            <a:endParaRPr lang="en-US"/>
          </a:p>
        </p:txBody>
      </p:sp>
      <p:sp>
        <p:nvSpPr>
          <p:cNvPr id="4" name="Rectangle 5"/>
          <p:cNvSpPr>
            <a:spLocks noChangeArrowheads="1"/>
          </p:cNvSpPr>
          <p:nvPr/>
        </p:nvSpPr>
        <p:spPr bwMode="auto">
          <a:xfrm>
            <a:off x="571500" y="1638300"/>
            <a:ext cx="8458200" cy="5006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ko-KR" sz="2800" dirty="0">
                <a:solidFill>
                  <a:schemeClr val="tx1"/>
                </a:solidFill>
                <a:latin typeface="Times" panose="02020603050405020304" pitchFamily="18" charset="0"/>
                <a:ea typeface="굴림" pitchFamily="50" charset="-128"/>
              </a:rPr>
              <a:t>Suppose the following block is sent:</a:t>
            </a:r>
          </a:p>
          <a:p>
            <a:pPr eaLnBrk="1" hangingPunct="1">
              <a:spcBef>
                <a:spcPct val="50000"/>
              </a:spcBef>
            </a:pPr>
            <a:r>
              <a:rPr kumimoji="0" lang="en-US" altLang="ko-KR" sz="2800" dirty="0">
                <a:solidFill>
                  <a:schemeClr val="tx1"/>
                </a:solidFill>
                <a:latin typeface="Times" panose="02020603050405020304" pitchFamily="18" charset="0"/>
                <a:ea typeface="굴림" pitchFamily="50" charset="-128"/>
              </a:rPr>
              <a:t> 10101001   00111001   11011101   11100111   10101010                                                                                                  </a:t>
            </a:r>
          </a:p>
          <a:p>
            <a:pPr eaLnBrk="1" hangingPunct="1">
              <a:spcBef>
                <a:spcPct val="50000"/>
              </a:spcBef>
            </a:pPr>
            <a:r>
              <a:rPr kumimoji="0" lang="en-US" altLang="ko-KR" sz="2800" dirty="0">
                <a:solidFill>
                  <a:schemeClr val="tx1"/>
                </a:solidFill>
                <a:latin typeface="Times" panose="02020603050405020304" pitchFamily="18" charset="0"/>
                <a:ea typeface="굴림" pitchFamily="50" charset="-128"/>
              </a:rPr>
              <a:t>However, it is hit by a burst noise of length 8, and some bits are corrupted. </a:t>
            </a:r>
          </a:p>
          <a:p>
            <a:pPr eaLnBrk="1" hangingPunct="1">
              <a:spcBef>
                <a:spcPct val="50000"/>
              </a:spcBef>
            </a:pPr>
            <a:r>
              <a:rPr kumimoji="0" lang="en-US" altLang="ko-KR" sz="2800" dirty="0">
                <a:solidFill>
                  <a:schemeClr val="tx1"/>
                </a:solidFill>
                <a:latin typeface="Times" panose="02020603050405020304" pitchFamily="18" charset="0"/>
                <a:ea typeface="굴림" pitchFamily="50" charset="-128"/>
              </a:rPr>
              <a:t> 1010</a:t>
            </a:r>
            <a:r>
              <a:rPr kumimoji="0" lang="en-US" altLang="ko-KR" sz="2800" b="1" u="sng" dirty="0">
                <a:solidFill>
                  <a:schemeClr val="hlink"/>
                </a:solidFill>
                <a:latin typeface="Times" panose="02020603050405020304" pitchFamily="18" charset="0"/>
                <a:ea typeface="굴림" pitchFamily="50" charset="-128"/>
              </a:rPr>
              <a:t>0011</a:t>
            </a:r>
            <a:r>
              <a:rPr kumimoji="0" lang="en-US" altLang="ko-KR" sz="2800" dirty="0">
                <a:solidFill>
                  <a:schemeClr val="tx1"/>
                </a:solidFill>
                <a:latin typeface="Times" panose="02020603050405020304" pitchFamily="18" charset="0"/>
                <a:ea typeface="굴림" pitchFamily="50" charset="-128"/>
              </a:rPr>
              <a:t>   </a:t>
            </a:r>
            <a:r>
              <a:rPr kumimoji="0" lang="en-US" altLang="ko-KR" sz="2800" b="1" u="sng" dirty="0">
                <a:solidFill>
                  <a:schemeClr val="hlink"/>
                </a:solidFill>
                <a:latin typeface="Times" panose="02020603050405020304" pitchFamily="18" charset="0"/>
                <a:ea typeface="굴림" pitchFamily="50" charset="-128"/>
              </a:rPr>
              <a:t>1000</a:t>
            </a:r>
            <a:r>
              <a:rPr kumimoji="0" lang="en-US" altLang="ko-KR" sz="2800" dirty="0">
                <a:solidFill>
                  <a:schemeClr val="tx1"/>
                </a:solidFill>
                <a:latin typeface="Times" panose="02020603050405020304" pitchFamily="18" charset="0"/>
                <a:ea typeface="굴림" pitchFamily="50" charset="-128"/>
              </a:rPr>
              <a:t>1001   11011101   11100111   10101010                                                                                                   </a:t>
            </a:r>
          </a:p>
          <a:p>
            <a:pPr eaLnBrk="1" hangingPunct="1">
              <a:spcBef>
                <a:spcPct val="50000"/>
              </a:spcBef>
            </a:pPr>
            <a:r>
              <a:rPr kumimoji="0" lang="en-US" altLang="ko-KR" sz="2800" dirty="0">
                <a:solidFill>
                  <a:schemeClr val="tx1"/>
                </a:solidFill>
                <a:latin typeface="Times" panose="02020603050405020304" pitchFamily="18" charset="0"/>
                <a:ea typeface="굴림" pitchFamily="50" charset="-128"/>
              </a:rPr>
              <a:t>When the receiver checks the parity bits, some of the bits do not follow the even-parity rule and the whole block is discarded.</a:t>
            </a:r>
          </a:p>
          <a:p>
            <a:pPr eaLnBrk="1" hangingPunct="1">
              <a:spcBef>
                <a:spcPct val="50000"/>
              </a:spcBef>
            </a:pPr>
            <a:r>
              <a:rPr kumimoji="0" lang="en-US" altLang="ko-KR" sz="2800" dirty="0">
                <a:solidFill>
                  <a:schemeClr val="tx1"/>
                </a:solidFill>
                <a:latin typeface="Times" panose="02020603050405020304" pitchFamily="18" charset="0"/>
                <a:ea typeface="굴림" pitchFamily="50" charset="-128"/>
              </a:rPr>
              <a:t> 10100011   10001001   11011101   11100111   </a:t>
            </a:r>
            <a:r>
              <a:rPr kumimoji="0" lang="en-US" altLang="ko-KR" sz="2800" b="1" u="sng" dirty="0">
                <a:solidFill>
                  <a:schemeClr val="tx1"/>
                </a:solidFill>
                <a:latin typeface="Times" panose="02020603050405020304" pitchFamily="18" charset="0"/>
                <a:ea typeface="굴림" pitchFamily="50" charset="-128"/>
              </a:rPr>
              <a:t>1</a:t>
            </a:r>
            <a:r>
              <a:rPr kumimoji="0" lang="en-US" altLang="ko-KR" sz="2800" dirty="0">
                <a:solidFill>
                  <a:schemeClr val="tx1"/>
                </a:solidFill>
                <a:latin typeface="Times" panose="02020603050405020304" pitchFamily="18" charset="0"/>
                <a:ea typeface="굴림" pitchFamily="50" charset="-128"/>
              </a:rPr>
              <a:t>0</a:t>
            </a:r>
            <a:r>
              <a:rPr kumimoji="0" lang="en-US" altLang="ko-KR" sz="2800" b="1" u="sng" dirty="0">
                <a:solidFill>
                  <a:schemeClr val="tx1"/>
                </a:solidFill>
                <a:latin typeface="Times" panose="02020603050405020304" pitchFamily="18" charset="0"/>
                <a:ea typeface="굴림" pitchFamily="50" charset="-128"/>
              </a:rPr>
              <a:t>101</a:t>
            </a:r>
            <a:r>
              <a:rPr kumimoji="0" lang="en-US" altLang="ko-KR" sz="2800" dirty="0">
                <a:solidFill>
                  <a:schemeClr val="tx1"/>
                </a:solidFill>
                <a:latin typeface="Times" panose="02020603050405020304" pitchFamily="18" charset="0"/>
                <a:ea typeface="굴림" pitchFamily="50" charset="-128"/>
              </a:rPr>
              <a:t>0</a:t>
            </a:r>
            <a:r>
              <a:rPr kumimoji="0" lang="en-US" altLang="ko-KR" sz="2800" b="1" u="sng" dirty="0">
                <a:solidFill>
                  <a:schemeClr val="tx1"/>
                </a:solidFill>
                <a:latin typeface="Times" panose="02020603050405020304" pitchFamily="18" charset="0"/>
                <a:ea typeface="굴림" pitchFamily="50" charset="-128"/>
              </a:rPr>
              <a:t>1</a:t>
            </a:r>
            <a:r>
              <a:rPr kumimoji="0" lang="en-US" altLang="ko-KR" sz="2800" dirty="0">
                <a:solidFill>
                  <a:schemeClr val="tx1"/>
                </a:solidFill>
                <a:latin typeface="Times" panose="02020603050405020304" pitchFamily="18" charset="0"/>
                <a:ea typeface="굴림" pitchFamily="50" charset="-128"/>
              </a:rPr>
              <a:t>0                                                                                                                                </a:t>
            </a:r>
          </a:p>
        </p:txBody>
      </p:sp>
    </p:spTree>
    <p:extLst>
      <p:ext uri="{BB962C8B-B14F-4D97-AF65-F5344CB8AC3E}">
        <p14:creationId xmlns:p14="http://schemas.microsoft.com/office/powerpoint/2010/main" val="2493383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2613025"/>
            <a:ext cx="8716962" cy="335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Rectangle 3"/>
          <p:cNvSpPr>
            <a:spLocks noChangeArrowheads="1"/>
          </p:cNvSpPr>
          <p:nvPr/>
        </p:nvSpPr>
        <p:spPr bwMode="auto">
          <a:xfrm>
            <a:off x="2316163" y="350838"/>
            <a:ext cx="4962525"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ctr"/>
            <a:r>
              <a:rPr lang="en-US" altLang="en-US" sz="3300" b="1" dirty="0">
                <a:solidFill>
                  <a:srgbClr val="00279F"/>
                </a:solidFill>
              </a:rPr>
              <a:t>Cyclic Redundancy Check</a:t>
            </a:r>
          </a:p>
          <a:p>
            <a:pPr algn="ctr"/>
            <a:r>
              <a:rPr lang="en-US" altLang="en-US" sz="3300" b="1" dirty="0">
                <a:solidFill>
                  <a:srgbClr val="00279F"/>
                </a:solidFill>
              </a:rPr>
              <a:t>CRC</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08025" y="639763"/>
            <a:ext cx="8016875" cy="919162"/>
          </a:xfrm>
        </p:spPr>
        <p:txBody>
          <a:bodyPr/>
          <a:lstStyle/>
          <a:p>
            <a:pPr>
              <a:defRPr/>
            </a:pPr>
            <a:r>
              <a:rPr lang="en-US" b="1" i="1" smtClean="0">
                <a:solidFill>
                  <a:srgbClr val="CC0066"/>
                </a:solidFill>
                <a:effectLst>
                  <a:outerShdw blurRad="38100" dist="38100" dir="2700000" algn="tl">
                    <a:srgbClr val="C0C0C0"/>
                  </a:outerShdw>
                </a:effectLst>
              </a:rPr>
              <a:t>Cyclic Redundancy Check</a:t>
            </a:r>
          </a:p>
        </p:txBody>
      </p:sp>
      <p:sp>
        <p:nvSpPr>
          <p:cNvPr id="20483" name="Rectangle 3"/>
          <p:cNvSpPr>
            <a:spLocks noGrp="1" noChangeArrowheads="1"/>
          </p:cNvSpPr>
          <p:nvPr>
            <p:ph type="body" idx="1"/>
          </p:nvPr>
        </p:nvSpPr>
        <p:spPr>
          <a:xfrm>
            <a:off x="708025" y="1635125"/>
            <a:ext cx="8016875" cy="5140325"/>
          </a:xfrm>
        </p:spPr>
        <p:txBody>
          <a:bodyPr/>
          <a:lstStyle/>
          <a:p>
            <a:pPr>
              <a:lnSpc>
                <a:spcPct val="90000"/>
              </a:lnSpc>
            </a:pPr>
            <a:r>
              <a:rPr lang="en-US" altLang="en-US" smtClean="0"/>
              <a:t>Given a k-bit frame or message, the transmitter generates an n-bit sequence, known as a </a:t>
            </a:r>
            <a:r>
              <a:rPr lang="en-US" altLang="en-US" sz="2900" i="1" smtClean="0">
                <a:solidFill>
                  <a:srgbClr val="063DE8"/>
                </a:solidFill>
                <a:latin typeface="Comic Sans MS" panose="030F0702030302020204" pitchFamily="66" charset="0"/>
              </a:rPr>
              <a:t>frame check sequence</a:t>
            </a:r>
            <a:r>
              <a:rPr lang="en-US" altLang="en-US" sz="2900" i="1" smtClean="0">
                <a:latin typeface="Comic Sans MS" panose="030F0702030302020204" pitchFamily="66" charset="0"/>
              </a:rPr>
              <a:t> </a:t>
            </a:r>
            <a:r>
              <a:rPr lang="en-US" altLang="en-US" sz="2900" i="1" smtClean="0">
                <a:solidFill>
                  <a:srgbClr val="063DE8"/>
                </a:solidFill>
                <a:latin typeface="Comic Sans MS" panose="030F0702030302020204" pitchFamily="66" charset="0"/>
              </a:rPr>
              <a:t>(FCS)</a:t>
            </a:r>
            <a:r>
              <a:rPr lang="en-US" altLang="en-US" sz="2900" i="1" smtClean="0">
                <a:latin typeface="Comic Sans MS" panose="030F0702030302020204" pitchFamily="66" charset="0"/>
              </a:rPr>
              <a:t>, </a:t>
            </a:r>
            <a:r>
              <a:rPr lang="en-US" altLang="en-US" smtClean="0"/>
              <a:t>so that the resulting frame, consisting of (k+n) bits, is exactly divisible by some predetermined number.</a:t>
            </a:r>
          </a:p>
          <a:p>
            <a:pPr>
              <a:lnSpc>
                <a:spcPct val="90000"/>
              </a:lnSpc>
            </a:pPr>
            <a:r>
              <a:rPr lang="en-US" altLang="en-US" smtClean="0"/>
              <a:t>The receiver then divides the incoming frame by the same number and, if there is no remainder, assumes that there was no error.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4"/>
          <p:cNvSpPr txBox="1">
            <a:spLocks/>
          </p:cNvSpPr>
          <p:nvPr/>
        </p:nvSpPr>
        <p:spPr>
          <a:xfrm>
            <a:off x="5572125" y="6486525"/>
            <a:ext cx="2895600" cy="45720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defPPr>
              <a:defRPr lang="en-US"/>
            </a:defPPr>
            <a:lvl1pPr algn="l" rtl="0" eaLnBrk="0" fontAlgn="base" hangingPunct="0">
              <a:spcBef>
                <a:spcPct val="0"/>
              </a:spcBef>
              <a:spcAft>
                <a:spcPct val="0"/>
              </a:spcAft>
              <a:defRPr sz="2500" i="1" kern="1200">
                <a:solidFill>
                  <a:schemeClr val="tx1"/>
                </a:solidFill>
                <a:latin typeface="Comic Sans MS" charset="0"/>
                <a:ea typeface="ＭＳ Ｐゴシック" charset="0"/>
                <a:cs typeface="+mn-cs"/>
              </a:defRPr>
            </a:lvl1pPr>
            <a:lvl2pPr marL="742950" indent="-285750" algn="l" rtl="0" eaLnBrk="0" fontAlgn="base" hangingPunct="0">
              <a:spcBef>
                <a:spcPct val="0"/>
              </a:spcBef>
              <a:spcAft>
                <a:spcPct val="0"/>
              </a:spcAft>
              <a:defRPr sz="2500" i="1" kern="1200">
                <a:solidFill>
                  <a:schemeClr val="tx1"/>
                </a:solidFill>
                <a:latin typeface="Comic Sans MS" charset="0"/>
                <a:ea typeface="ＭＳ Ｐゴシック" charset="0"/>
                <a:cs typeface="+mn-cs"/>
              </a:defRPr>
            </a:lvl2pPr>
            <a:lvl3pPr marL="1143000" indent="-228600" algn="l" rtl="0" eaLnBrk="0" fontAlgn="base" hangingPunct="0">
              <a:spcBef>
                <a:spcPct val="0"/>
              </a:spcBef>
              <a:spcAft>
                <a:spcPct val="0"/>
              </a:spcAft>
              <a:defRPr sz="2500" i="1" kern="1200">
                <a:solidFill>
                  <a:schemeClr val="tx1"/>
                </a:solidFill>
                <a:latin typeface="Comic Sans MS" charset="0"/>
                <a:ea typeface="ＭＳ Ｐゴシック" charset="0"/>
                <a:cs typeface="+mn-cs"/>
              </a:defRPr>
            </a:lvl3pPr>
            <a:lvl4pPr marL="1600200" indent="-228600" algn="l" rtl="0" eaLnBrk="0" fontAlgn="base" hangingPunct="0">
              <a:spcBef>
                <a:spcPct val="0"/>
              </a:spcBef>
              <a:spcAft>
                <a:spcPct val="0"/>
              </a:spcAft>
              <a:defRPr sz="2500" i="1" kern="1200">
                <a:solidFill>
                  <a:schemeClr val="tx1"/>
                </a:solidFill>
                <a:latin typeface="Comic Sans MS" charset="0"/>
                <a:ea typeface="ＭＳ Ｐゴシック" charset="0"/>
                <a:cs typeface="+mn-cs"/>
              </a:defRPr>
            </a:lvl4pPr>
            <a:lvl5pPr marL="2057400" indent="-228600" algn="l" rtl="0" eaLnBrk="0" fontAlgn="base" hangingPunct="0">
              <a:spcBef>
                <a:spcPct val="0"/>
              </a:spcBef>
              <a:spcAft>
                <a:spcPct val="0"/>
              </a:spcAft>
              <a:defRPr sz="2500" i="1" kern="1200">
                <a:solidFill>
                  <a:schemeClr val="tx1"/>
                </a:solidFill>
                <a:latin typeface="Comic Sans MS" charset="0"/>
                <a:ea typeface="ＭＳ Ｐゴシック" charset="0"/>
                <a:cs typeface="+mn-cs"/>
              </a:defRPr>
            </a:lvl5pPr>
            <a:lvl6pPr marL="2514600" indent="-228600" algn="l" defTabSz="914400" rtl="0" eaLnBrk="0" fontAlgn="base" latinLnBrk="0" hangingPunct="0">
              <a:spcBef>
                <a:spcPct val="0"/>
              </a:spcBef>
              <a:spcAft>
                <a:spcPct val="0"/>
              </a:spcAft>
              <a:defRPr sz="2500" i="1" kern="1200">
                <a:solidFill>
                  <a:schemeClr val="tx1"/>
                </a:solidFill>
                <a:latin typeface="Comic Sans MS" charset="0"/>
                <a:ea typeface="ＭＳ Ｐゴシック" charset="0"/>
                <a:cs typeface="+mn-cs"/>
              </a:defRPr>
            </a:lvl6pPr>
            <a:lvl7pPr marL="2971800" indent="-228600" algn="l" defTabSz="914400" rtl="0" eaLnBrk="0" fontAlgn="base" latinLnBrk="0" hangingPunct="0">
              <a:spcBef>
                <a:spcPct val="0"/>
              </a:spcBef>
              <a:spcAft>
                <a:spcPct val="0"/>
              </a:spcAft>
              <a:defRPr sz="2500" i="1" kern="1200">
                <a:solidFill>
                  <a:schemeClr val="tx1"/>
                </a:solidFill>
                <a:latin typeface="Comic Sans MS" charset="0"/>
                <a:ea typeface="ＭＳ Ｐゴシック" charset="0"/>
                <a:cs typeface="+mn-cs"/>
              </a:defRPr>
            </a:lvl7pPr>
            <a:lvl8pPr marL="3429000" indent="-228600" algn="l" defTabSz="914400" rtl="0" eaLnBrk="0" fontAlgn="base" latinLnBrk="0" hangingPunct="0">
              <a:spcBef>
                <a:spcPct val="0"/>
              </a:spcBef>
              <a:spcAft>
                <a:spcPct val="0"/>
              </a:spcAft>
              <a:defRPr sz="2500" i="1" kern="1200">
                <a:solidFill>
                  <a:schemeClr val="tx1"/>
                </a:solidFill>
                <a:latin typeface="Comic Sans MS" charset="0"/>
                <a:ea typeface="ＭＳ Ｐゴシック" charset="0"/>
                <a:cs typeface="+mn-cs"/>
              </a:defRPr>
            </a:lvl8pPr>
            <a:lvl9pPr marL="3886200" indent="-228600" algn="l" defTabSz="914400" rtl="0" eaLnBrk="0" fontAlgn="base" latinLnBrk="0" hangingPunct="0">
              <a:spcBef>
                <a:spcPct val="0"/>
              </a:spcBef>
              <a:spcAft>
                <a:spcPct val="0"/>
              </a:spcAft>
              <a:defRPr sz="2500" i="1" kern="1200">
                <a:solidFill>
                  <a:schemeClr val="tx1"/>
                </a:solidFill>
                <a:latin typeface="Comic Sans MS" charset="0"/>
                <a:ea typeface="ＭＳ Ｐゴシック" charset="0"/>
                <a:cs typeface="+mn-cs"/>
              </a:defRPr>
            </a:lvl9pPr>
          </a:lstStyle>
          <a:p>
            <a:pPr>
              <a:defRPr/>
            </a:pPr>
            <a:r>
              <a:rPr lang="en-US" i="0" smtClean="0">
                <a:latin typeface="Arial" charset="0"/>
              </a:rPr>
              <a:t>Link Layer</a:t>
            </a:r>
            <a:endParaRPr lang="en-US" i="0" dirty="0">
              <a:latin typeface="Arial" charset="0"/>
            </a:endParaRPr>
          </a:p>
        </p:txBody>
      </p:sp>
      <p:sp>
        <p:nvSpPr>
          <p:cNvPr id="53" name="Slide Number Placeholder 5"/>
          <p:cNvSpPr txBox="1">
            <a:spLocks/>
          </p:cNvSpPr>
          <p:nvPr/>
        </p:nvSpPr>
        <p:spPr>
          <a:xfrm>
            <a:off x="8181975" y="6486525"/>
            <a:ext cx="676275" cy="45720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defPPr>
              <a:defRPr lang="en-US"/>
            </a:defPPr>
            <a:lvl1pPr algn="l" rtl="0" eaLnBrk="0" fontAlgn="base" hangingPunct="0">
              <a:spcBef>
                <a:spcPct val="0"/>
              </a:spcBef>
              <a:spcAft>
                <a:spcPct val="0"/>
              </a:spcAft>
              <a:defRPr sz="2400" i="1" kern="1200">
                <a:solidFill>
                  <a:schemeClr val="tx1"/>
                </a:solidFill>
                <a:latin typeface="Comic Sans MS" panose="030F0702030302020204" pitchFamily="66" charset="0"/>
                <a:ea typeface="ＭＳ Ｐゴシック" panose="020B0600070205080204" pitchFamily="34" charset="-128"/>
                <a:cs typeface="+mn-cs"/>
              </a:defRPr>
            </a:lvl1pPr>
            <a:lvl2pPr marL="742950" indent="-285750" algn="l" rtl="0" eaLnBrk="0" fontAlgn="base" hangingPunct="0">
              <a:spcBef>
                <a:spcPct val="0"/>
              </a:spcBef>
              <a:spcAft>
                <a:spcPct val="0"/>
              </a:spcAft>
              <a:defRPr sz="2400" i="1" kern="1200">
                <a:solidFill>
                  <a:schemeClr val="tx1"/>
                </a:solidFill>
                <a:latin typeface="Comic Sans MS" panose="030F0702030302020204" pitchFamily="66" charset="0"/>
                <a:ea typeface="ＭＳ Ｐゴシック" panose="020B0600070205080204" pitchFamily="34" charset="-128"/>
                <a:cs typeface="+mn-cs"/>
              </a:defRPr>
            </a:lvl2pPr>
            <a:lvl3pPr marL="1143000" indent="-228600" algn="l" rtl="0" eaLnBrk="0" fontAlgn="base" hangingPunct="0">
              <a:spcBef>
                <a:spcPct val="0"/>
              </a:spcBef>
              <a:spcAft>
                <a:spcPct val="0"/>
              </a:spcAft>
              <a:defRPr sz="2400" i="1" kern="1200">
                <a:solidFill>
                  <a:schemeClr val="tx1"/>
                </a:solidFill>
                <a:latin typeface="Comic Sans MS" panose="030F0702030302020204" pitchFamily="66" charset="0"/>
                <a:ea typeface="ＭＳ Ｐゴシック" panose="020B0600070205080204" pitchFamily="34" charset="-128"/>
                <a:cs typeface="+mn-cs"/>
              </a:defRPr>
            </a:lvl3pPr>
            <a:lvl4pPr marL="1600200" indent="-228600" algn="l" rtl="0" eaLnBrk="0" fontAlgn="base" hangingPunct="0">
              <a:spcBef>
                <a:spcPct val="0"/>
              </a:spcBef>
              <a:spcAft>
                <a:spcPct val="0"/>
              </a:spcAft>
              <a:defRPr sz="2400" i="1" kern="1200">
                <a:solidFill>
                  <a:schemeClr val="tx1"/>
                </a:solidFill>
                <a:latin typeface="Comic Sans MS" panose="030F0702030302020204" pitchFamily="66" charset="0"/>
                <a:ea typeface="ＭＳ Ｐゴシック" panose="020B0600070205080204" pitchFamily="34" charset="-128"/>
                <a:cs typeface="+mn-cs"/>
              </a:defRPr>
            </a:lvl4pPr>
            <a:lvl5pPr marL="2057400" indent="-228600" algn="l" rtl="0" eaLnBrk="0" fontAlgn="base" hangingPunct="0">
              <a:spcBef>
                <a:spcPct val="0"/>
              </a:spcBef>
              <a:spcAft>
                <a:spcPct val="0"/>
              </a:spcAft>
              <a:defRPr sz="2400" i="1" kern="1200">
                <a:solidFill>
                  <a:schemeClr val="tx1"/>
                </a:solidFill>
                <a:latin typeface="Comic Sans MS" panose="030F0702030302020204" pitchFamily="66" charset="0"/>
                <a:ea typeface="ＭＳ Ｐゴシック" panose="020B0600070205080204" pitchFamily="34" charset="-128"/>
                <a:cs typeface="+mn-cs"/>
              </a:defRPr>
            </a:lvl5pPr>
            <a:lvl6pPr marL="2514600" indent="-228600" algn="l" defTabSz="914400" rtl="0" eaLnBrk="0" fontAlgn="base" latinLnBrk="0" hangingPunct="0">
              <a:spcBef>
                <a:spcPct val="0"/>
              </a:spcBef>
              <a:spcAft>
                <a:spcPct val="0"/>
              </a:spcAft>
              <a:defRPr sz="2400" i="1" kern="1200">
                <a:solidFill>
                  <a:schemeClr val="tx1"/>
                </a:solidFill>
                <a:latin typeface="Comic Sans MS" panose="030F0702030302020204" pitchFamily="66" charset="0"/>
                <a:ea typeface="ＭＳ Ｐゴシック" panose="020B0600070205080204" pitchFamily="34" charset="-128"/>
                <a:cs typeface="+mn-cs"/>
              </a:defRPr>
            </a:lvl6pPr>
            <a:lvl7pPr marL="2971800" indent="-228600" algn="l" defTabSz="914400" rtl="0" eaLnBrk="0" fontAlgn="base" latinLnBrk="0" hangingPunct="0">
              <a:spcBef>
                <a:spcPct val="0"/>
              </a:spcBef>
              <a:spcAft>
                <a:spcPct val="0"/>
              </a:spcAft>
              <a:defRPr sz="2400" i="1" kern="1200">
                <a:solidFill>
                  <a:schemeClr val="tx1"/>
                </a:solidFill>
                <a:latin typeface="Comic Sans MS" panose="030F0702030302020204" pitchFamily="66" charset="0"/>
                <a:ea typeface="ＭＳ Ｐゴシック" panose="020B0600070205080204" pitchFamily="34" charset="-128"/>
                <a:cs typeface="+mn-cs"/>
              </a:defRPr>
            </a:lvl7pPr>
            <a:lvl8pPr marL="3429000" indent="-228600" algn="l" defTabSz="914400" rtl="0" eaLnBrk="0" fontAlgn="base" latinLnBrk="0" hangingPunct="0">
              <a:spcBef>
                <a:spcPct val="0"/>
              </a:spcBef>
              <a:spcAft>
                <a:spcPct val="0"/>
              </a:spcAft>
              <a:defRPr sz="2400" i="1" kern="1200">
                <a:solidFill>
                  <a:schemeClr val="tx1"/>
                </a:solidFill>
                <a:latin typeface="Comic Sans MS" panose="030F0702030302020204" pitchFamily="66" charset="0"/>
                <a:ea typeface="ＭＳ Ｐゴシック" panose="020B0600070205080204" pitchFamily="34" charset="-128"/>
                <a:cs typeface="+mn-cs"/>
              </a:defRPr>
            </a:lvl8pPr>
            <a:lvl9pPr marL="3886200" indent="-228600" algn="l" defTabSz="914400" rtl="0" eaLnBrk="0" fontAlgn="base" latinLnBrk="0" hangingPunct="0">
              <a:spcBef>
                <a:spcPct val="0"/>
              </a:spcBef>
              <a:spcAft>
                <a:spcPct val="0"/>
              </a:spcAft>
              <a:defRPr sz="2400" i="1" kern="1200">
                <a:solidFill>
                  <a:schemeClr val="tx1"/>
                </a:solidFill>
                <a:latin typeface="Comic Sans MS" panose="030F0702030302020204" pitchFamily="66" charset="0"/>
                <a:ea typeface="ＭＳ Ｐゴシック" panose="020B0600070205080204" pitchFamily="34" charset="-128"/>
                <a:cs typeface="+mn-cs"/>
              </a:defRPr>
            </a:lvl9pPr>
          </a:lstStyle>
          <a:p>
            <a:r>
              <a:rPr lang="en-US" altLang="en-US" sz="1200" i="0" smtClean="0">
                <a:latin typeface="Arial" panose="020B0604020202020204" pitchFamily="34" charset="0"/>
              </a:rPr>
              <a:t>5-</a:t>
            </a:r>
            <a:fld id="{80EAB1D5-5EFB-440D-84FE-C00145AFA079}" type="slidenum">
              <a:rPr lang="en-US" altLang="en-US" sz="1200" i="0" smtClean="0">
                <a:latin typeface="Arial" panose="020B0604020202020204" pitchFamily="34" charset="0"/>
              </a:rPr>
              <a:pPr/>
              <a:t>15</a:t>
            </a:fld>
            <a:endParaRPr lang="en-US" altLang="en-US" sz="1200" i="0">
              <a:latin typeface="Arial" panose="020B0604020202020204" pitchFamily="34" charset="0"/>
            </a:endParaRPr>
          </a:p>
        </p:txBody>
      </p:sp>
      <p:sp>
        <p:nvSpPr>
          <p:cNvPr id="54" name="Rectangle 3"/>
          <p:cNvSpPr>
            <a:spLocks noGrp="1" noChangeArrowheads="1"/>
          </p:cNvSpPr>
          <p:nvPr>
            <p:ph type="title"/>
          </p:nvPr>
        </p:nvSpPr>
        <p:spPr>
          <a:xfrm>
            <a:off x="533400" y="128588"/>
            <a:ext cx="7772400" cy="1143000"/>
          </a:xfrm>
        </p:spPr>
        <p:txBody>
          <a:bodyPr/>
          <a:lstStyle/>
          <a:p>
            <a:pPr algn="l">
              <a:defRPr/>
            </a:pPr>
            <a:r>
              <a:rPr lang="en-US" sz="4000" dirty="0">
                <a:cs typeface="+mj-cs"/>
              </a:rPr>
              <a:t>CRC example</a:t>
            </a:r>
            <a:endParaRPr lang="en-US" dirty="0">
              <a:cs typeface="+mj-cs"/>
            </a:endParaRPr>
          </a:p>
        </p:txBody>
      </p:sp>
      <p:sp>
        <p:nvSpPr>
          <p:cNvPr id="55" name="Rectangle 4"/>
          <p:cNvSpPr txBox="1">
            <a:spLocks noChangeArrowheads="1"/>
          </p:cNvSpPr>
          <p:nvPr/>
        </p:nvSpPr>
        <p:spPr bwMode="auto">
          <a:xfrm>
            <a:off x="581025" y="1447800"/>
            <a:ext cx="3711575" cy="324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053" tIns="46201" rIns="94053" bIns="46201" numCol="1" anchor="t" anchorCtr="0" compatLnSpc="1">
            <a:prstTxWarp prst="textNoShape">
              <a:avLst/>
            </a:prstTxWarp>
          </a:bodyPr>
          <a:lstStyle>
            <a:lvl1pPr marL="355600" indent="-355600" algn="l" rtl="0" eaLnBrk="0" fontAlgn="base" hangingPunct="0">
              <a:spcBef>
                <a:spcPct val="20000"/>
              </a:spcBef>
              <a:spcAft>
                <a:spcPct val="0"/>
              </a:spcAft>
              <a:buSzPct val="100000"/>
              <a:buChar char="•"/>
              <a:defRPr sz="3300">
                <a:solidFill>
                  <a:schemeClr val="tx1"/>
                </a:solidFill>
                <a:latin typeface="+mn-lt"/>
                <a:ea typeface="+mn-ea"/>
                <a:cs typeface="+mn-cs"/>
              </a:defRPr>
            </a:lvl1pPr>
            <a:lvl2pPr marL="771525" indent="-296863" algn="l" rtl="0" eaLnBrk="0" fontAlgn="base" hangingPunct="0">
              <a:spcBef>
                <a:spcPct val="20000"/>
              </a:spcBef>
              <a:spcAft>
                <a:spcPct val="0"/>
              </a:spcAft>
              <a:buSzPct val="100000"/>
              <a:buChar char="–"/>
              <a:defRPr sz="2900">
                <a:solidFill>
                  <a:schemeClr val="tx1"/>
                </a:solidFill>
                <a:latin typeface="+mn-lt"/>
              </a:defRPr>
            </a:lvl2pPr>
            <a:lvl3pPr marL="1187450" indent="-236538" algn="l" rtl="0" eaLnBrk="0" fontAlgn="base" hangingPunct="0">
              <a:spcBef>
                <a:spcPct val="20000"/>
              </a:spcBef>
              <a:spcAft>
                <a:spcPct val="0"/>
              </a:spcAft>
              <a:buSzPct val="100000"/>
              <a:buChar char="•"/>
              <a:defRPr sz="2500">
                <a:solidFill>
                  <a:schemeClr val="tx1"/>
                </a:solidFill>
                <a:latin typeface="+mn-lt"/>
              </a:defRPr>
            </a:lvl3pPr>
            <a:lvl4pPr marL="1662113" indent="-236538" algn="l" rtl="0" eaLnBrk="0" fontAlgn="base" hangingPunct="0">
              <a:spcBef>
                <a:spcPct val="20000"/>
              </a:spcBef>
              <a:spcAft>
                <a:spcPct val="0"/>
              </a:spcAft>
              <a:buSzPct val="100000"/>
              <a:buChar char="–"/>
              <a:defRPr sz="2100">
                <a:solidFill>
                  <a:schemeClr val="tx1"/>
                </a:solidFill>
                <a:latin typeface="+mn-lt"/>
              </a:defRPr>
            </a:lvl4pPr>
            <a:lvl5pPr marL="2138363" indent="-236538" algn="l" rtl="0" eaLnBrk="0" fontAlgn="base" hangingPunct="0">
              <a:spcBef>
                <a:spcPct val="20000"/>
              </a:spcBef>
              <a:spcAft>
                <a:spcPct val="0"/>
              </a:spcAft>
              <a:buSzPct val="100000"/>
              <a:buChar char="•"/>
              <a:defRPr sz="2100">
                <a:solidFill>
                  <a:schemeClr val="tx1"/>
                </a:solidFill>
                <a:latin typeface="+mn-lt"/>
              </a:defRPr>
            </a:lvl5pPr>
            <a:lvl6pPr marL="2613675" indent="-237607" algn="l" rtl="0" eaLnBrk="0" fontAlgn="base" hangingPunct="0">
              <a:spcBef>
                <a:spcPct val="20000"/>
              </a:spcBef>
              <a:spcAft>
                <a:spcPct val="0"/>
              </a:spcAft>
              <a:buSzPct val="100000"/>
              <a:buChar char="•"/>
              <a:defRPr sz="2100">
                <a:solidFill>
                  <a:schemeClr val="tx1"/>
                </a:solidFill>
                <a:latin typeface="+mn-lt"/>
              </a:defRPr>
            </a:lvl6pPr>
            <a:lvl7pPr marL="3088889" indent="-237607" algn="l" rtl="0" eaLnBrk="0" fontAlgn="base" hangingPunct="0">
              <a:spcBef>
                <a:spcPct val="20000"/>
              </a:spcBef>
              <a:spcAft>
                <a:spcPct val="0"/>
              </a:spcAft>
              <a:buSzPct val="100000"/>
              <a:buChar char="•"/>
              <a:defRPr sz="2100">
                <a:solidFill>
                  <a:schemeClr val="tx1"/>
                </a:solidFill>
                <a:latin typeface="+mn-lt"/>
              </a:defRPr>
            </a:lvl7pPr>
            <a:lvl8pPr marL="3564103" indent="-237607" algn="l" rtl="0" eaLnBrk="0" fontAlgn="base" hangingPunct="0">
              <a:spcBef>
                <a:spcPct val="20000"/>
              </a:spcBef>
              <a:spcAft>
                <a:spcPct val="0"/>
              </a:spcAft>
              <a:buSzPct val="100000"/>
              <a:buChar char="•"/>
              <a:defRPr sz="2100">
                <a:solidFill>
                  <a:schemeClr val="tx1"/>
                </a:solidFill>
                <a:latin typeface="+mn-lt"/>
              </a:defRPr>
            </a:lvl8pPr>
            <a:lvl9pPr marL="4039316" indent="-237607" algn="l" rtl="0" eaLnBrk="0" fontAlgn="base" hangingPunct="0">
              <a:spcBef>
                <a:spcPct val="20000"/>
              </a:spcBef>
              <a:spcAft>
                <a:spcPct val="0"/>
              </a:spcAft>
              <a:buSzPct val="100000"/>
              <a:buChar char="•"/>
              <a:defRPr sz="2100">
                <a:solidFill>
                  <a:schemeClr val="tx1"/>
                </a:solidFill>
                <a:latin typeface="+mn-lt"/>
              </a:defRPr>
            </a:lvl9pPr>
          </a:lstStyle>
          <a:p>
            <a:pPr>
              <a:lnSpc>
                <a:spcPct val="75000"/>
              </a:lnSpc>
              <a:buFont typeface="Wingdings" charset="0"/>
              <a:buNone/>
              <a:defRPr/>
            </a:pPr>
            <a:r>
              <a:rPr lang="en-US" kern="0" smtClean="0">
                <a:solidFill>
                  <a:srgbClr val="000099"/>
                </a:solidFill>
              </a:rPr>
              <a:t>want:</a:t>
            </a:r>
            <a:endParaRPr lang="en-US" sz="3200" kern="0" smtClean="0">
              <a:solidFill>
                <a:srgbClr val="000099"/>
              </a:solidFill>
            </a:endParaRPr>
          </a:p>
          <a:p>
            <a:pPr lvl="1">
              <a:lnSpc>
                <a:spcPct val="75000"/>
              </a:lnSpc>
              <a:buFont typeface="Wingdings" charset="0"/>
              <a:buNone/>
              <a:defRPr/>
            </a:pPr>
            <a:r>
              <a:rPr lang="en-US" sz="2800" kern="0" smtClean="0"/>
              <a:t>D</a:t>
            </a:r>
            <a:r>
              <a:rPr lang="en-US" sz="2800" kern="0" baseline="26000" smtClean="0"/>
              <a:t>.</a:t>
            </a:r>
            <a:r>
              <a:rPr lang="en-US" sz="2800" kern="0" smtClean="0"/>
              <a:t>2</a:t>
            </a:r>
            <a:r>
              <a:rPr lang="en-US" sz="2800" kern="0" baseline="30000" smtClean="0"/>
              <a:t>r</a:t>
            </a:r>
            <a:r>
              <a:rPr lang="en-US" sz="2800" kern="0" smtClean="0"/>
              <a:t> XOR R = nG</a:t>
            </a:r>
          </a:p>
          <a:p>
            <a:pPr>
              <a:lnSpc>
                <a:spcPct val="75000"/>
              </a:lnSpc>
              <a:buFont typeface="Wingdings" charset="0"/>
              <a:buNone/>
              <a:defRPr/>
            </a:pPr>
            <a:r>
              <a:rPr lang="en-US" i="1" kern="0" smtClean="0">
                <a:solidFill>
                  <a:srgbClr val="000099"/>
                </a:solidFill>
              </a:rPr>
              <a:t>equivalently:</a:t>
            </a:r>
            <a:endParaRPr lang="en-US" sz="3200" kern="0" smtClean="0">
              <a:solidFill>
                <a:srgbClr val="000099"/>
              </a:solidFill>
            </a:endParaRPr>
          </a:p>
          <a:p>
            <a:pPr lvl="1">
              <a:lnSpc>
                <a:spcPct val="75000"/>
              </a:lnSpc>
              <a:buFont typeface="Wingdings" charset="0"/>
              <a:buNone/>
              <a:defRPr/>
            </a:pPr>
            <a:r>
              <a:rPr lang="en-US" sz="2800" kern="0" smtClean="0"/>
              <a:t>D</a:t>
            </a:r>
            <a:r>
              <a:rPr lang="en-US" sz="2800" kern="0" baseline="26000" smtClean="0"/>
              <a:t>.</a:t>
            </a:r>
            <a:r>
              <a:rPr lang="en-US" sz="2800" kern="0" smtClean="0"/>
              <a:t>2</a:t>
            </a:r>
            <a:r>
              <a:rPr lang="en-US" sz="2800" kern="0" baseline="30000" smtClean="0"/>
              <a:t>r</a:t>
            </a:r>
            <a:r>
              <a:rPr lang="en-US" sz="2800" kern="0" smtClean="0"/>
              <a:t> = nG XOR R </a:t>
            </a:r>
          </a:p>
          <a:p>
            <a:pPr>
              <a:lnSpc>
                <a:spcPct val="75000"/>
              </a:lnSpc>
              <a:buFont typeface="Wingdings" charset="0"/>
              <a:buNone/>
              <a:defRPr/>
            </a:pPr>
            <a:r>
              <a:rPr lang="en-US" i="1" kern="0" smtClean="0">
                <a:solidFill>
                  <a:srgbClr val="000099"/>
                </a:solidFill>
              </a:rPr>
              <a:t>equivalently:</a:t>
            </a:r>
            <a:r>
              <a:rPr lang="en-US" kern="0" smtClean="0"/>
              <a:t>  </a:t>
            </a:r>
          </a:p>
          <a:p>
            <a:pPr>
              <a:lnSpc>
                <a:spcPct val="75000"/>
              </a:lnSpc>
              <a:buFont typeface="Wingdings" charset="0"/>
              <a:buNone/>
              <a:defRPr/>
            </a:pPr>
            <a:r>
              <a:rPr lang="en-US" kern="0" smtClean="0"/>
              <a:t>    if we divide D</a:t>
            </a:r>
            <a:r>
              <a:rPr lang="en-US" kern="0" baseline="26000" smtClean="0"/>
              <a:t>.</a:t>
            </a:r>
            <a:r>
              <a:rPr lang="en-US" kern="0" smtClean="0"/>
              <a:t>2</a:t>
            </a:r>
            <a:r>
              <a:rPr lang="en-US" kern="0" baseline="30000" smtClean="0"/>
              <a:t>r</a:t>
            </a:r>
            <a:r>
              <a:rPr lang="en-US" kern="0" smtClean="0"/>
              <a:t> by G, want remainder R to satisfy:</a:t>
            </a:r>
            <a:endParaRPr lang="en-US" sz="3200" kern="0"/>
          </a:p>
        </p:txBody>
      </p:sp>
      <p:grpSp>
        <p:nvGrpSpPr>
          <p:cNvPr id="100" name="Group 99"/>
          <p:cNvGrpSpPr/>
          <p:nvPr/>
        </p:nvGrpSpPr>
        <p:grpSpPr>
          <a:xfrm>
            <a:off x="838357" y="5285529"/>
            <a:ext cx="3767137" cy="1190625"/>
            <a:chOff x="828030" y="5031948"/>
            <a:chExt cx="3767137" cy="1190625"/>
          </a:xfrm>
        </p:grpSpPr>
        <p:sp>
          <p:nvSpPr>
            <p:cNvPr id="56" name="Text Box 5"/>
            <p:cNvSpPr txBox="1">
              <a:spLocks noChangeArrowheads="1"/>
            </p:cNvSpPr>
            <p:nvPr/>
          </p:nvSpPr>
          <p:spPr bwMode="auto">
            <a:xfrm>
              <a:off x="828030" y="5532819"/>
              <a:ext cx="3767137"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400" dirty="0" smtClean="0">
                  <a:latin typeface="Arial" charset="0"/>
                </a:rPr>
                <a:t>R</a:t>
              </a:r>
              <a:r>
                <a:rPr lang="en-US" dirty="0" smtClean="0">
                  <a:latin typeface="Arial" charset="0"/>
                </a:rPr>
                <a:t> = remainder[           ]</a:t>
              </a:r>
            </a:p>
          </p:txBody>
        </p:sp>
        <p:sp>
          <p:nvSpPr>
            <p:cNvPr id="57" name="Text Box 6"/>
            <p:cNvSpPr txBox="1">
              <a:spLocks noChangeArrowheads="1"/>
            </p:cNvSpPr>
            <p:nvPr/>
          </p:nvSpPr>
          <p:spPr bwMode="auto">
            <a:xfrm>
              <a:off x="2856589" y="5350256"/>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2400" dirty="0" smtClean="0">
                  <a:latin typeface="Arial" charset="0"/>
                </a:rPr>
                <a:t>D</a:t>
              </a:r>
              <a:r>
                <a:rPr lang="en-US" sz="2400" baseline="26000" dirty="0" smtClean="0">
                  <a:latin typeface="Arial" charset="0"/>
                </a:rPr>
                <a:t>.</a:t>
              </a:r>
              <a:r>
                <a:rPr lang="en-US" sz="2400" dirty="0" smtClean="0">
                  <a:latin typeface="Arial" charset="0"/>
                </a:rPr>
                <a:t>2</a:t>
              </a:r>
              <a:r>
                <a:rPr lang="en-US" sz="2400" baseline="30000" dirty="0" smtClean="0">
                  <a:latin typeface="Arial" charset="0"/>
                </a:rPr>
                <a:t>r</a:t>
              </a:r>
            </a:p>
            <a:p>
              <a:pPr algn="ctr">
                <a:defRPr/>
              </a:pPr>
              <a:r>
                <a:rPr lang="en-US" sz="2400" dirty="0" smtClean="0">
                  <a:latin typeface="Arial" charset="0"/>
                </a:rPr>
                <a:t>G</a:t>
              </a:r>
            </a:p>
          </p:txBody>
        </p:sp>
        <p:sp>
          <p:nvSpPr>
            <p:cNvPr id="58" name="Line 7"/>
            <p:cNvSpPr>
              <a:spLocks noChangeShapeType="1"/>
            </p:cNvSpPr>
            <p:nvPr/>
          </p:nvSpPr>
          <p:spPr bwMode="auto">
            <a:xfrm>
              <a:off x="3162874" y="5783947"/>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59" name="Rectangle 8"/>
            <p:cNvSpPr>
              <a:spLocks noChangeArrowheads="1"/>
            </p:cNvSpPr>
            <p:nvPr/>
          </p:nvSpPr>
          <p:spPr bwMode="auto">
            <a:xfrm>
              <a:off x="955434" y="5031948"/>
              <a:ext cx="3201987" cy="1190625"/>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pic>
        <p:nvPicPr>
          <p:cNvPr id="60" name="Picture 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914400"/>
            <a:ext cx="2970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11"/>
          <p:cNvSpPr txBox="1">
            <a:spLocks noChangeArrowheads="1"/>
          </p:cNvSpPr>
          <p:nvPr/>
        </p:nvSpPr>
        <p:spPr bwMode="auto">
          <a:xfrm>
            <a:off x="5781675" y="2143125"/>
            <a:ext cx="923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1001</a:t>
            </a:r>
          </a:p>
        </p:txBody>
      </p:sp>
      <p:sp>
        <p:nvSpPr>
          <p:cNvPr id="62" name="TextBox 12"/>
          <p:cNvSpPr txBox="1">
            <a:spLocks noChangeArrowheads="1"/>
          </p:cNvSpPr>
          <p:nvPr/>
        </p:nvSpPr>
        <p:spPr bwMode="auto">
          <a:xfrm>
            <a:off x="6629400" y="2144713"/>
            <a:ext cx="184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101110000</a:t>
            </a:r>
          </a:p>
        </p:txBody>
      </p:sp>
      <p:sp>
        <p:nvSpPr>
          <p:cNvPr id="63" name="Freeform 62"/>
          <p:cNvSpPr/>
          <p:nvPr/>
        </p:nvSpPr>
        <p:spPr>
          <a:xfrm>
            <a:off x="6616700" y="2257425"/>
            <a:ext cx="1690688" cy="228600"/>
          </a:xfrm>
          <a:custGeom>
            <a:avLst/>
            <a:gdLst>
              <a:gd name="connsiteX0" fmla="*/ 635000 w 635000"/>
              <a:gd name="connsiteY0" fmla="*/ 0 h 254000"/>
              <a:gd name="connsiteX1" fmla="*/ 23091 w 635000"/>
              <a:gd name="connsiteY1" fmla="*/ 34637 h 254000"/>
              <a:gd name="connsiteX2" fmla="*/ 173181 w 635000"/>
              <a:gd name="connsiteY2" fmla="*/ 161637 h 254000"/>
              <a:gd name="connsiteX3" fmla="*/ 0 w 635000"/>
              <a:gd name="connsiteY3" fmla="*/ 254000 h 254000"/>
              <a:gd name="connsiteX0" fmla="*/ 635000 w 635000"/>
              <a:gd name="connsiteY0" fmla="*/ 0 h 254000"/>
              <a:gd name="connsiteX1" fmla="*/ 23091 w 635000"/>
              <a:gd name="connsiteY1" fmla="*/ 34637 h 254000"/>
              <a:gd name="connsiteX2" fmla="*/ 173181 w 635000"/>
              <a:gd name="connsiteY2" fmla="*/ 161637 h 254000"/>
              <a:gd name="connsiteX3" fmla="*/ 0 w 635000"/>
              <a:gd name="connsiteY3" fmla="*/ 254000 h 254000"/>
              <a:gd name="connsiteX0" fmla="*/ 635000 w 635000"/>
              <a:gd name="connsiteY0" fmla="*/ 11561 h 265561"/>
              <a:gd name="connsiteX1" fmla="*/ 74590 w 635000"/>
              <a:gd name="connsiteY1" fmla="*/ 11044 h 265561"/>
              <a:gd name="connsiteX2" fmla="*/ 173181 w 635000"/>
              <a:gd name="connsiteY2" fmla="*/ 173198 h 265561"/>
              <a:gd name="connsiteX3" fmla="*/ 0 w 635000"/>
              <a:gd name="connsiteY3" fmla="*/ 265561 h 265561"/>
              <a:gd name="connsiteX0" fmla="*/ 635000 w 635000"/>
              <a:gd name="connsiteY0" fmla="*/ 517 h 254517"/>
              <a:gd name="connsiteX1" fmla="*/ 74590 w 635000"/>
              <a:gd name="connsiteY1" fmla="*/ 0 h 254517"/>
              <a:gd name="connsiteX2" fmla="*/ 173181 w 635000"/>
              <a:gd name="connsiteY2" fmla="*/ 162154 h 254517"/>
              <a:gd name="connsiteX3" fmla="*/ 0 w 635000"/>
              <a:gd name="connsiteY3" fmla="*/ 254517 h 254517"/>
              <a:gd name="connsiteX0" fmla="*/ 635000 w 635000"/>
              <a:gd name="connsiteY0" fmla="*/ 517 h 254517"/>
              <a:gd name="connsiteX1" fmla="*/ 74590 w 635000"/>
              <a:gd name="connsiteY1" fmla="*/ 0 h 254517"/>
              <a:gd name="connsiteX2" fmla="*/ 110238 w 635000"/>
              <a:gd name="connsiteY2" fmla="*/ 130905 h 254517"/>
              <a:gd name="connsiteX3" fmla="*/ 0 w 635000"/>
              <a:gd name="connsiteY3" fmla="*/ 254517 h 254517"/>
              <a:gd name="connsiteX0" fmla="*/ 587177 w 587177"/>
              <a:gd name="connsiteY0" fmla="*/ 517 h 184207"/>
              <a:gd name="connsiteX1" fmla="*/ 26767 w 587177"/>
              <a:gd name="connsiteY1" fmla="*/ 0 h 184207"/>
              <a:gd name="connsiteX2" fmla="*/ 62415 w 587177"/>
              <a:gd name="connsiteY2" fmla="*/ 130905 h 184207"/>
              <a:gd name="connsiteX3" fmla="*/ 20842 w 587177"/>
              <a:gd name="connsiteY3" fmla="*/ 184207 h 184207"/>
              <a:gd name="connsiteX0" fmla="*/ 603663 w 603663"/>
              <a:gd name="connsiteY0" fmla="*/ 517 h 184207"/>
              <a:gd name="connsiteX1" fmla="*/ 43253 w 603663"/>
              <a:gd name="connsiteY1" fmla="*/ 0 h 184207"/>
              <a:gd name="connsiteX2" fmla="*/ 37328 w 603663"/>
              <a:gd name="connsiteY2" fmla="*/ 184207 h 184207"/>
              <a:gd name="connsiteX0" fmla="*/ 566335 w 566335"/>
              <a:gd name="connsiteY0" fmla="*/ 517 h 184207"/>
              <a:gd name="connsiteX1" fmla="*/ 5925 w 566335"/>
              <a:gd name="connsiteY1" fmla="*/ 0 h 184207"/>
              <a:gd name="connsiteX2" fmla="*/ 0 w 566335"/>
              <a:gd name="connsiteY2" fmla="*/ 184207 h 184207"/>
              <a:gd name="connsiteX0" fmla="*/ 566335 w 566335"/>
              <a:gd name="connsiteY0" fmla="*/ 517 h 219362"/>
              <a:gd name="connsiteX1" fmla="*/ 5925 w 566335"/>
              <a:gd name="connsiteY1" fmla="*/ 0 h 219362"/>
              <a:gd name="connsiteX2" fmla="*/ 0 w 566335"/>
              <a:gd name="connsiteY2" fmla="*/ 219362 h 219362"/>
              <a:gd name="connsiteX0" fmla="*/ 566335 w 566335"/>
              <a:gd name="connsiteY0" fmla="*/ 517 h 219362"/>
              <a:gd name="connsiteX1" fmla="*/ 5925 w 566335"/>
              <a:gd name="connsiteY1" fmla="*/ 0 h 219362"/>
              <a:gd name="connsiteX2" fmla="*/ 0 w 566335"/>
              <a:gd name="connsiteY2" fmla="*/ 219362 h 219362"/>
            </a:gdLst>
            <a:ahLst/>
            <a:cxnLst>
              <a:cxn ang="0">
                <a:pos x="connsiteX0" y="connsiteY0"/>
              </a:cxn>
              <a:cxn ang="0">
                <a:pos x="connsiteX1" y="connsiteY1"/>
              </a:cxn>
              <a:cxn ang="0">
                <a:pos x="connsiteX2" y="connsiteY2"/>
              </a:cxn>
            </a:cxnLst>
            <a:rect l="l" t="t" r="r" b="b"/>
            <a:pathLst>
              <a:path w="566335" h="219362">
                <a:moveTo>
                  <a:pt x="566335" y="517"/>
                </a:moveTo>
                <a:cubicBezTo>
                  <a:pt x="298865" y="4366"/>
                  <a:pt x="396181" y="404"/>
                  <a:pt x="5925" y="0"/>
                </a:cubicBezTo>
                <a:cubicBezTo>
                  <a:pt x="37423" y="159517"/>
                  <a:pt x="26984" y="157549"/>
                  <a:pt x="0" y="219362"/>
                </a:cubicBezTo>
              </a:path>
            </a:pathLst>
          </a:custGeom>
          <a:ln w="28575">
            <a:solidFill>
              <a:schemeClr val="tx1"/>
            </a:solidFill>
          </a:ln>
        </p:spPr>
        <p:txBody>
          <a:bodyPr wrap="none"/>
          <a:lstStyle/>
          <a:p>
            <a:pPr>
              <a:defRPr/>
            </a:pPr>
            <a:endParaRPr lang="en-US">
              <a:ln>
                <a:solidFill>
                  <a:srgbClr val="000000"/>
                </a:solidFill>
              </a:ln>
              <a:ea typeface="ＭＳ Ｐゴシック" charset="0"/>
            </a:endParaRPr>
          </a:p>
        </p:txBody>
      </p:sp>
      <p:sp>
        <p:nvSpPr>
          <p:cNvPr id="64" name="TextBox 63"/>
          <p:cNvSpPr txBox="1">
            <a:spLocks noChangeArrowheads="1"/>
          </p:cNvSpPr>
          <p:nvPr/>
        </p:nvSpPr>
        <p:spPr bwMode="auto">
          <a:xfrm>
            <a:off x="6635750" y="2425700"/>
            <a:ext cx="923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1001</a:t>
            </a:r>
          </a:p>
        </p:txBody>
      </p:sp>
      <p:sp>
        <p:nvSpPr>
          <p:cNvPr id="65" name="TextBox 64"/>
          <p:cNvSpPr txBox="1">
            <a:spLocks noChangeArrowheads="1"/>
          </p:cNvSpPr>
          <p:nvPr/>
        </p:nvSpPr>
        <p:spPr bwMode="auto">
          <a:xfrm>
            <a:off x="7172325" y="1843088"/>
            <a:ext cx="369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1</a:t>
            </a:r>
          </a:p>
        </p:txBody>
      </p:sp>
      <p:grpSp>
        <p:nvGrpSpPr>
          <p:cNvPr id="66" name="Group 65"/>
          <p:cNvGrpSpPr>
            <a:grpSpLocks/>
          </p:cNvGrpSpPr>
          <p:nvPr/>
        </p:nvGrpSpPr>
        <p:grpSpPr bwMode="auto">
          <a:xfrm>
            <a:off x="6737350" y="2768600"/>
            <a:ext cx="990600" cy="461963"/>
            <a:chOff x="4230517" y="1826827"/>
            <a:chExt cx="991122" cy="461665"/>
          </a:xfrm>
        </p:grpSpPr>
        <p:cxnSp>
          <p:nvCxnSpPr>
            <p:cNvPr id="67" name="Straight Connector 17"/>
            <p:cNvCxnSpPr>
              <a:cxnSpLocks noChangeShapeType="1"/>
            </p:cNvCxnSpPr>
            <p:nvPr/>
          </p:nvCxnSpPr>
          <p:spPr bwMode="auto">
            <a:xfrm>
              <a:off x="4230517" y="1907071"/>
              <a:ext cx="653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TextBox 18"/>
            <p:cNvSpPr txBox="1">
              <a:spLocks noChangeArrowheads="1"/>
            </p:cNvSpPr>
            <p:nvPr/>
          </p:nvSpPr>
          <p:spPr bwMode="auto">
            <a:xfrm>
              <a:off x="4482885" y="1826827"/>
              <a:ext cx="7387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101</a:t>
              </a:r>
            </a:p>
          </p:txBody>
        </p:sp>
      </p:grpSp>
      <p:sp>
        <p:nvSpPr>
          <p:cNvPr id="69" name="TextBox 68"/>
          <p:cNvSpPr txBox="1">
            <a:spLocks noChangeArrowheads="1"/>
          </p:cNvSpPr>
          <p:nvPr/>
        </p:nvSpPr>
        <p:spPr bwMode="auto">
          <a:xfrm>
            <a:off x="7350125" y="1844675"/>
            <a:ext cx="1108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01000</a:t>
            </a:r>
          </a:p>
        </p:txBody>
      </p:sp>
      <p:grpSp>
        <p:nvGrpSpPr>
          <p:cNvPr id="70" name="Group 69"/>
          <p:cNvGrpSpPr>
            <a:grpSpLocks/>
          </p:cNvGrpSpPr>
          <p:nvPr/>
        </p:nvGrpSpPr>
        <p:grpSpPr bwMode="auto">
          <a:xfrm>
            <a:off x="6983413" y="3038475"/>
            <a:ext cx="1485900" cy="3121025"/>
            <a:chOff x="4446331" y="2096348"/>
            <a:chExt cx="1485431" cy="3122208"/>
          </a:xfrm>
        </p:grpSpPr>
        <p:sp>
          <p:nvSpPr>
            <p:cNvPr id="71" name="TextBox 21"/>
            <p:cNvSpPr txBox="1">
              <a:spLocks noChangeArrowheads="1"/>
            </p:cNvSpPr>
            <p:nvPr/>
          </p:nvSpPr>
          <p:spPr bwMode="auto">
            <a:xfrm>
              <a:off x="4446331" y="2096348"/>
              <a:ext cx="7387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000</a:t>
              </a:r>
            </a:p>
          </p:txBody>
        </p:sp>
        <p:cxnSp>
          <p:nvCxnSpPr>
            <p:cNvPr id="72" name="Straight Connector 22"/>
            <p:cNvCxnSpPr>
              <a:cxnSpLocks noChangeShapeType="1"/>
            </p:cNvCxnSpPr>
            <p:nvPr/>
          </p:nvCxnSpPr>
          <p:spPr bwMode="auto">
            <a:xfrm>
              <a:off x="4581893" y="2511452"/>
              <a:ext cx="490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23"/>
            <p:cNvSpPr txBox="1">
              <a:spLocks noChangeArrowheads="1"/>
            </p:cNvSpPr>
            <p:nvPr/>
          </p:nvSpPr>
          <p:spPr bwMode="auto">
            <a:xfrm>
              <a:off x="4455786" y="2432510"/>
              <a:ext cx="923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1010</a:t>
              </a:r>
            </a:p>
          </p:txBody>
        </p:sp>
        <p:cxnSp>
          <p:nvCxnSpPr>
            <p:cNvPr id="74" name="Straight Connector 24"/>
            <p:cNvCxnSpPr>
              <a:cxnSpLocks noChangeShapeType="1"/>
            </p:cNvCxnSpPr>
            <p:nvPr/>
          </p:nvCxnSpPr>
          <p:spPr bwMode="auto">
            <a:xfrm>
              <a:off x="4579714" y="3114592"/>
              <a:ext cx="677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TextBox 25"/>
            <p:cNvSpPr txBox="1">
              <a:spLocks noChangeArrowheads="1"/>
            </p:cNvSpPr>
            <p:nvPr/>
          </p:nvSpPr>
          <p:spPr bwMode="auto">
            <a:xfrm>
              <a:off x="4452874" y="2693774"/>
              <a:ext cx="923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1001</a:t>
              </a:r>
            </a:p>
          </p:txBody>
        </p:sp>
        <p:sp>
          <p:nvSpPr>
            <p:cNvPr id="76" name="TextBox 26"/>
            <p:cNvSpPr txBox="1">
              <a:spLocks noChangeArrowheads="1"/>
            </p:cNvSpPr>
            <p:nvPr/>
          </p:nvSpPr>
          <p:spPr bwMode="auto">
            <a:xfrm>
              <a:off x="4823179" y="3022421"/>
              <a:ext cx="7387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010</a:t>
              </a:r>
            </a:p>
          </p:txBody>
        </p:sp>
        <p:sp>
          <p:nvSpPr>
            <p:cNvPr id="77" name="TextBox 27"/>
            <p:cNvSpPr txBox="1">
              <a:spLocks noChangeArrowheads="1"/>
            </p:cNvSpPr>
            <p:nvPr/>
          </p:nvSpPr>
          <p:spPr bwMode="auto">
            <a:xfrm>
              <a:off x="4825243" y="3283477"/>
              <a:ext cx="7387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000</a:t>
              </a:r>
            </a:p>
          </p:txBody>
        </p:sp>
        <p:cxnSp>
          <p:nvCxnSpPr>
            <p:cNvPr id="78" name="Straight Connector 28"/>
            <p:cNvCxnSpPr>
              <a:cxnSpLocks noChangeShapeType="1"/>
            </p:cNvCxnSpPr>
            <p:nvPr/>
          </p:nvCxnSpPr>
          <p:spPr bwMode="auto">
            <a:xfrm>
              <a:off x="4977923" y="3695196"/>
              <a:ext cx="490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29"/>
            <p:cNvSpPr txBox="1">
              <a:spLocks noChangeArrowheads="1"/>
            </p:cNvSpPr>
            <p:nvPr/>
          </p:nvSpPr>
          <p:spPr bwMode="auto">
            <a:xfrm>
              <a:off x="5003562" y="3576046"/>
              <a:ext cx="7387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100</a:t>
              </a:r>
            </a:p>
          </p:txBody>
        </p:sp>
        <p:sp>
          <p:nvSpPr>
            <p:cNvPr id="80" name="TextBox 30"/>
            <p:cNvSpPr txBox="1">
              <a:spLocks noChangeArrowheads="1"/>
            </p:cNvSpPr>
            <p:nvPr/>
          </p:nvSpPr>
          <p:spPr bwMode="auto">
            <a:xfrm>
              <a:off x="5000652" y="3858034"/>
              <a:ext cx="7387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000</a:t>
              </a:r>
            </a:p>
          </p:txBody>
        </p:sp>
        <p:cxnSp>
          <p:nvCxnSpPr>
            <p:cNvPr id="81" name="Straight Connector 31"/>
            <p:cNvCxnSpPr>
              <a:cxnSpLocks noChangeShapeType="1"/>
            </p:cNvCxnSpPr>
            <p:nvPr/>
          </p:nvCxnSpPr>
          <p:spPr bwMode="auto">
            <a:xfrm>
              <a:off x="5151059" y="4272476"/>
              <a:ext cx="4900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32"/>
            <p:cNvSpPr txBox="1">
              <a:spLocks noChangeArrowheads="1"/>
            </p:cNvSpPr>
            <p:nvPr/>
          </p:nvSpPr>
          <p:spPr bwMode="auto">
            <a:xfrm>
              <a:off x="4995881" y="4163878"/>
              <a:ext cx="923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1000</a:t>
              </a:r>
            </a:p>
          </p:txBody>
        </p:sp>
        <p:sp>
          <p:nvSpPr>
            <p:cNvPr id="83" name="TextBox 33"/>
            <p:cNvSpPr txBox="1">
              <a:spLocks noChangeArrowheads="1"/>
            </p:cNvSpPr>
            <p:nvPr/>
          </p:nvSpPr>
          <p:spPr bwMode="auto">
            <a:xfrm>
              <a:off x="5008312" y="4419957"/>
              <a:ext cx="923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0000</a:t>
              </a:r>
            </a:p>
          </p:txBody>
        </p:sp>
        <p:cxnSp>
          <p:nvCxnSpPr>
            <p:cNvPr id="84" name="Straight Connector 34"/>
            <p:cNvCxnSpPr>
              <a:cxnSpLocks noChangeShapeType="1"/>
            </p:cNvCxnSpPr>
            <p:nvPr/>
          </p:nvCxnSpPr>
          <p:spPr bwMode="auto">
            <a:xfrm>
              <a:off x="5131359" y="4842861"/>
              <a:ext cx="6658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TextBox 35"/>
            <p:cNvSpPr txBox="1">
              <a:spLocks noChangeArrowheads="1"/>
            </p:cNvSpPr>
            <p:nvPr/>
          </p:nvSpPr>
          <p:spPr bwMode="auto">
            <a:xfrm>
              <a:off x="4998569" y="4756891"/>
              <a:ext cx="923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i="0">
                  <a:latin typeface="Courier" charset="0"/>
                </a:rPr>
                <a:t>1000</a:t>
              </a:r>
            </a:p>
          </p:txBody>
        </p:sp>
      </p:grpSp>
      <p:grpSp>
        <p:nvGrpSpPr>
          <p:cNvPr id="86" name="Group 85"/>
          <p:cNvGrpSpPr>
            <a:grpSpLocks/>
          </p:cNvGrpSpPr>
          <p:nvPr/>
        </p:nvGrpSpPr>
        <p:grpSpPr bwMode="auto">
          <a:xfrm>
            <a:off x="5940425" y="1409700"/>
            <a:ext cx="1900238" cy="1177925"/>
            <a:chOff x="2021840" y="3931920"/>
            <a:chExt cx="1899920" cy="1178560"/>
          </a:xfrm>
        </p:grpSpPr>
        <p:sp>
          <p:nvSpPr>
            <p:cNvPr id="87" name="Oval 37"/>
            <p:cNvSpPr>
              <a:spLocks noChangeArrowheads="1"/>
            </p:cNvSpPr>
            <p:nvPr/>
          </p:nvSpPr>
          <p:spPr bwMode="auto">
            <a:xfrm>
              <a:off x="2753360" y="4744720"/>
              <a:ext cx="1168400" cy="365760"/>
            </a:xfrm>
            <a:prstGeom prst="ellipse">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endParaRPr lang="en-US" altLang="en-US" sz="1800"/>
            </a:p>
          </p:txBody>
        </p:sp>
        <p:cxnSp>
          <p:nvCxnSpPr>
            <p:cNvPr id="88" name="Straight Connector 38"/>
            <p:cNvCxnSpPr>
              <a:cxnSpLocks noChangeShapeType="1"/>
            </p:cNvCxnSpPr>
            <p:nvPr/>
          </p:nvCxnSpPr>
          <p:spPr bwMode="auto">
            <a:xfrm>
              <a:off x="2357120" y="4257040"/>
              <a:ext cx="584904" cy="53108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39"/>
            <p:cNvSpPr txBox="1">
              <a:spLocks noChangeArrowheads="1"/>
            </p:cNvSpPr>
            <p:nvPr/>
          </p:nvSpPr>
          <p:spPr bwMode="auto">
            <a:xfrm>
              <a:off x="2021840" y="3931920"/>
              <a:ext cx="500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a:solidFill>
                    <a:srgbClr val="CC0000"/>
                  </a:solidFill>
                  <a:latin typeface="Arial" panose="020B0604020202020204" pitchFamily="34" charset="0"/>
                  <a:cs typeface="Arial" panose="020B0604020202020204" pitchFamily="34" charset="0"/>
                </a:rPr>
                <a:t>D</a:t>
              </a:r>
            </a:p>
          </p:txBody>
        </p:sp>
      </p:grpSp>
      <p:grpSp>
        <p:nvGrpSpPr>
          <p:cNvPr id="90" name="Group 89"/>
          <p:cNvGrpSpPr>
            <a:grpSpLocks/>
          </p:cNvGrpSpPr>
          <p:nvPr/>
        </p:nvGrpSpPr>
        <p:grpSpPr bwMode="auto">
          <a:xfrm>
            <a:off x="5005388" y="1389063"/>
            <a:ext cx="1616075" cy="1189037"/>
            <a:chOff x="2103120" y="2499360"/>
            <a:chExt cx="1615440" cy="1188720"/>
          </a:xfrm>
        </p:grpSpPr>
        <p:sp>
          <p:nvSpPr>
            <p:cNvPr id="91" name="Oval 41"/>
            <p:cNvSpPr>
              <a:spLocks noChangeArrowheads="1"/>
            </p:cNvSpPr>
            <p:nvPr/>
          </p:nvSpPr>
          <p:spPr bwMode="auto">
            <a:xfrm>
              <a:off x="2915920" y="3322320"/>
              <a:ext cx="802640" cy="365760"/>
            </a:xfrm>
            <a:prstGeom prst="ellipse">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endParaRPr lang="en-US" altLang="en-US" sz="1800"/>
            </a:p>
          </p:txBody>
        </p:sp>
        <p:cxnSp>
          <p:nvCxnSpPr>
            <p:cNvPr id="92" name="Straight Connector 42"/>
            <p:cNvCxnSpPr>
              <a:cxnSpLocks noChangeShapeType="1"/>
              <a:endCxn id="91" idx="1"/>
            </p:cNvCxnSpPr>
            <p:nvPr/>
          </p:nvCxnSpPr>
          <p:spPr bwMode="auto">
            <a:xfrm>
              <a:off x="2448560" y="2844800"/>
              <a:ext cx="584904" cy="53108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TextBox 43"/>
            <p:cNvSpPr txBox="1">
              <a:spLocks noChangeArrowheads="1"/>
            </p:cNvSpPr>
            <p:nvPr/>
          </p:nvSpPr>
          <p:spPr bwMode="auto">
            <a:xfrm>
              <a:off x="2103120" y="2499360"/>
              <a:ext cx="500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a:solidFill>
                    <a:srgbClr val="CC0000"/>
                  </a:solidFill>
                  <a:latin typeface="Arial" panose="020B0604020202020204" pitchFamily="34" charset="0"/>
                  <a:cs typeface="Arial" panose="020B0604020202020204" pitchFamily="34" charset="0"/>
                </a:rPr>
                <a:t>G</a:t>
              </a:r>
            </a:p>
          </p:txBody>
        </p:sp>
      </p:grpSp>
      <p:grpSp>
        <p:nvGrpSpPr>
          <p:cNvPr id="94" name="Group 93"/>
          <p:cNvGrpSpPr>
            <a:grpSpLocks/>
          </p:cNvGrpSpPr>
          <p:nvPr/>
        </p:nvGrpSpPr>
        <p:grpSpPr bwMode="auto">
          <a:xfrm>
            <a:off x="6688138" y="4948238"/>
            <a:ext cx="2855912" cy="1863725"/>
            <a:chOff x="4124960" y="4013200"/>
            <a:chExt cx="2856746" cy="1862852"/>
          </a:xfrm>
        </p:grpSpPr>
        <p:sp>
          <p:nvSpPr>
            <p:cNvPr id="95" name="Oval 45"/>
            <p:cNvSpPr>
              <a:spLocks noChangeArrowheads="1"/>
            </p:cNvSpPr>
            <p:nvPr/>
          </p:nvSpPr>
          <p:spPr bwMode="auto">
            <a:xfrm>
              <a:off x="4958080" y="4826000"/>
              <a:ext cx="975360" cy="365760"/>
            </a:xfrm>
            <a:prstGeom prst="ellipse">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endParaRPr lang="en-US" altLang="en-US" sz="1800"/>
            </a:p>
          </p:txBody>
        </p:sp>
        <p:cxnSp>
          <p:nvCxnSpPr>
            <p:cNvPr id="96" name="Straight Connector 46"/>
            <p:cNvCxnSpPr>
              <a:cxnSpLocks noChangeShapeType="1"/>
              <a:endCxn id="95" idx="1"/>
            </p:cNvCxnSpPr>
            <p:nvPr/>
          </p:nvCxnSpPr>
          <p:spPr bwMode="auto">
            <a:xfrm>
              <a:off x="4490720" y="4348480"/>
              <a:ext cx="610198" cy="53108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47"/>
            <p:cNvSpPr txBox="1">
              <a:spLocks noChangeArrowheads="1"/>
            </p:cNvSpPr>
            <p:nvPr/>
          </p:nvSpPr>
          <p:spPr bwMode="auto">
            <a:xfrm>
              <a:off x="4124960" y="4013200"/>
              <a:ext cx="500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r>
                <a:rPr lang="en-US" altLang="en-US">
                  <a:solidFill>
                    <a:srgbClr val="CC0000"/>
                  </a:solidFill>
                  <a:latin typeface="Arial" panose="020B0604020202020204" pitchFamily="34" charset="0"/>
                  <a:cs typeface="Arial" panose="020B0604020202020204" pitchFamily="34" charset="0"/>
                </a:rPr>
                <a:t>R</a:t>
              </a:r>
            </a:p>
          </p:txBody>
        </p:sp>
        <p:sp>
          <p:nvSpPr>
            <p:cNvPr id="98" name="TextBox 48"/>
            <p:cNvSpPr txBox="1">
              <a:spLocks noChangeArrowheads="1"/>
            </p:cNvSpPr>
            <p:nvPr/>
          </p:nvSpPr>
          <p:spPr bwMode="auto">
            <a:xfrm>
              <a:off x="6797040" y="5506720"/>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ＭＳ Ｐゴシック" panose="020B0600070205080204" pitchFamily="34" charset="-128"/>
                </a:defRPr>
              </a:lvl1pPr>
              <a:lvl2pPr marL="742950" indent="-285750">
                <a:defRPr sz="2400" i="1">
                  <a:solidFill>
                    <a:schemeClr val="tx1"/>
                  </a:solidFill>
                  <a:latin typeface="Comic Sans MS" panose="030F0702030302020204" pitchFamily="66" charset="0"/>
                  <a:ea typeface="ＭＳ Ｐゴシック" panose="020B0600070205080204" pitchFamily="34" charset="-128"/>
                </a:defRPr>
              </a:lvl2pPr>
              <a:lvl3pPr marL="1143000" indent="-228600">
                <a:defRPr sz="2400" i="1">
                  <a:solidFill>
                    <a:schemeClr val="tx1"/>
                  </a:solidFill>
                  <a:latin typeface="Comic Sans MS" panose="030F0702030302020204" pitchFamily="66" charset="0"/>
                  <a:ea typeface="ＭＳ Ｐゴシック" panose="020B0600070205080204" pitchFamily="34" charset="-128"/>
                </a:defRPr>
              </a:lvl3pPr>
              <a:lvl4pPr marL="1600200" indent="-228600">
                <a:defRPr sz="2400" i="1">
                  <a:solidFill>
                    <a:schemeClr val="tx1"/>
                  </a:solidFill>
                  <a:latin typeface="Comic Sans MS" panose="030F0702030302020204" pitchFamily="66" charset="0"/>
                  <a:ea typeface="ＭＳ Ｐゴシック" panose="020B0600070205080204" pitchFamily="34" charset="-128"/>
                </a:defRPr>
              </a:lvl4pPr>
              <a:lvl5pPr marL="2057400" indent="-228600">
                <a:defRPr sz="2400" i="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ＭＳ Ｐゴシック" panose="020B0600070205080204" pitchFamily="34" charset="-128"/>
                </a:defRPr>
              </a:lvl9pPr>
            </a:lstStyle>
            <a:p>
              <a:endParaRPr lang="en-US" altLang="en-US" sz="1800"/>
            </a:p>
          </p:txBody>
        </p:sp>
      </p:grpSp>
      <p:sp>
        <p:nvSpPr>
          <p:cNvPr id="99" name="TextBox 98"/>
          <p:cNvSpPr txBox="1"/>
          <p:nvPr/>
        </p:nvSpPr>
        <p:spPr>
          <a:xfrm>
            <a:off x="7516813" y="1373188"/>
            <a:ext cx="950912" cy="523875"/>
          </a:xfrm>
          <a:prstGeom prst="rect">
            <a:avLst/>
          </a:prstGeom>
          <a:noFill/>
        </p:spPr>
        <p:txBody>
          <a:bodyPr wrap="none">
            <a:spAutoFit/>
          </a:bodyPr>
          <a:lstStyle/>
          <a:p>
            <a:pPr>
              <a:defRPr/>
            </a:pPr>
            <a:r>
              <a:rPr lang="en-US" sz="2800" dirty="0">
                <a:solidFill>
                  <a:srgbClr val="FF0000"/>
                </a:solidFill>
                <a:latin typeface="+mn-lt"/>
                <a:ea typeface="ＭＳ Ｐゴシック" charset="0"/>
              </a:rPr>
              <a:t>r</a:t>
            </a:r>
            <a:r>
              <a:rPr lang="en-US" sz="2800" dirty="0">
                <a:solidFill>
                  <a:srgbClr val="CC0000"/>
                </a:solidFill>
                <a:latin typeface="+mn-lt"/>
                <a:ea typeface="ＭＳ Ｐゴシック" charset="0"/>
              </a:rPr>
              <a:t> </a:t>
            </a:r>
            <a:r>
              <a:rPr lang="en-US" sz="2800" dirty="0">
                <a:latin typeface="+mn-lt"/>
                <a:ea typeface="ＭＳ Ｐゴシック" charset="0"/>
              </a:rPr>
              <a:t>= 3</a:t>
            </a:r>
          </a:p>
        </p:txBody>
      </p:sp>
    </p:spTree>
    <p:extLst>
      <p:ext uri="{BB962C8B-B14F-4D97-AF65-F5344CB8AC3E}">
        <p14:creationId xmlns:p14="http://schemas.microsoft.com/office/powerpoint/2010/main" val="419827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90"/>
                                        </p:tgtEl>
                                      </p:cBhvr>
                                    </p:animEffect>
                                    <p:set>
                                      <p:cBhvr>
                                        <p:cTn id="7" dur="1" fill="hold">
                                          <p:stCondLst>
                                            <p:cond delay="499"/>
                                          </p:stCondLst>
                                        </p:cTn>
                                        <p:tgtEl>
                                          <p:spTgt spid="90"/>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86"/>
                                        </p:tgtEl>
                                      </p:cBhvr>
                                    </p:animEffect>
                                    <p:set>
                                      <p:cBhvr>
                                        <p:cTn id="10" dur="1" fill="hold">
                                          <p:stCondLst>
                                            <p:cond delay="499"/>
                                          </p:stCondLst>
                                        </p:cTn>
                                        <p:tgtEl>
                                          <p:spTgt spid="8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dissolve">
                                      <p:cBhvr>
                                        <p:cTn id="15" dur="500"/>
                                        <p:tgtEl>
                                          <p:spTgt spid="65"/>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dissolve">
                                      <p:cBhvr>
                                        <p:cTn id="19" dur="500"/>
                                        <p:tgtEl>
                                          <p:spTgt spid="64"/>
                                        </p:tgtEl>
                                      </p:cBhvr>
                                    </p:animEffect>
                                  </p:childTnLst>
                                </p:cTn>
                              </p:par>
                            </p:childTnLst>
                          </p:cTn>
                        </p:par>
                        <p:par>
                          <p:cTn id="20" fill="hold">
                            <p:stCondLst>
                              <p:cond delay="1000"/>
                            </p:stCondLst>
                            <p:childTnLst>
                              <p:par>
                                <p:cTn id="21" presetID="9" presetClass="entr" presetSubtype="0" fill="hold" nodeType="afterEffect">
                                  <p:stCondLst>
                                    <p:cond delay="1000"/>
                                  </p:stCondLst>
                                  <p:childTnLst>
                                    <p:set>
                                      <p:cBhvr>
                                        <p:cTn id="22" dur="1" fill="hold">
                                          <p:stCondLst>
                                            <p:cond delay="0"/>
                                          </p:stCondLst>
                                        </p:cTn>
                                        <p:tgtEl>
                                          <p:spTgt spid="66"/>
                                        </p:tgtEl>
                                        <p:attrNameLst>
                                          <p:attrName>style.visibility</p:attrName>
                                        </p:attrNameLst>
                                      </p:cBhvr>
                                      <p:to>
                                        <p:strVal val="visible"/>
                                      </p:to>
                                    </p:set>
                                    <p:animEffect transition="in" filter="dissolve">
                                      <p:cBhvr>
                                        <p:cTn id="23" dur="500"/>
                                        <p:tgtEl>
                                          <p:spTgt spid="6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wipe(left)">
                                      <p:cBhvr>
                                        <p:cTn id="28" dur="500"/>
                                        <p:tgtEl>
                                          <p:spTgt spid="69"/>
                                        </p:tgtEl>
                                      </p:cBhvr>
                                    </p:animEffect>
                                  </p:childTnLst>
                                </p:cTn>
                              </p:par>
                              <p:par>
                                <p:cTn id="29" presetID="22" presetClass="entr" presetSubtype="1"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up)">
                                      <p:cBhvr>
                                        <p:cTn id="31" dur="500"/>
                                        <p:tgtEl>
                                          <p:spTgt spid="70"/>
                                        </p:tgtEl>
                                      </p:cBhvr>
                                    </p:animEffect>
                                  </p:childTnLst>
                                </p:cTn>
                              </p:par>
                              <p:par>
                                <p:cTn id="32" presetID="9"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dissolve">
                                      <p:cBhvr>
                                        <p:cTn id="34" dur="500"/>
                                        <p:tgtEl>
                                          <p:spTgt spid="90"/>
                                        </p:tgtEl>
                                      </p:cBhvr>
                                    </p:animEffect>
                                  </p:childTnLst>
                                </p:cTn>
                              </p:par>
                              <p:par>
                                <p:cTn id="35" presetID="9" presetClass="entr" presetSubtype="0" fill="hold" nodeType="with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dissolve">
                                      <p:cBhvr>
                                        <p:cTn id="37" dur="500"/>
                                        <p:tgtEl>
                                          <p:spTgt spid="8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dissolve">
                                      <p:cBhvr>
                                        <p:cTn id="4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Send</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6222" y="360090"/>
            <a:ext cx="6243637" cy="629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827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126" y="504106"/>
            <a:ext cx="7358062" cy="615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l"/>
            <a:r>
              <a:rPr lang="en-US" dirty="0"/>
              <a:t>R</a:t>
            </a:r>
            <a:r>
              <a:rPr lang="en-US" dirty="0" smtClean="0"/>
              <a:t>eceive</a:t>
            </a:r>
            <a:endParaRPr lang="en-US" dirty="0"/>
          </a:p>
        </p:txBody>
      </p:sp>
    </p:spTree>
    <p:extLst>
      <p:ext uri="{BB962C8B-B14F-4D97-AF65-F5344CB8AC3E}">
        <p14:creationId xmlns:p14="http://schemas.microsoft.com/office/powerpoint/2010/main" val="426332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2390775"/>
            <a:ext cx="87026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9" name="Text Box 6"/>
          <p:cNvSpPr txBox="1">
            <a:spLocks noChangeArrowheads="1"/>
          </p:cNvSpPr>
          <p:nvPr/>
        </p:nvSpPr>
        <p:spPr bwMode="auto">
          <a:xfrm>
            <a:off x="1724025" y="673100"/>
            <a:ext cx="633412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043" tIns="47521" rIns="95043" bIns="4752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ctr"/>
            <a:r>
              <a:rPr lang="en-US" altLang="en-US" sz="3700" b="1">
                <a:solidFill>
                  <a:srgbClr val="CC0066"/>
                </a:solidFill>
              </a:rPr>
              <a:t>Types of Errors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3289300"/>
            <a:ext cx="7681912"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3"/>
          <p:cNvSpPr>
            <a:spLocks noChangeArrowheads="1"/>
          </p:cNvSpPr>
          <p:nvPr/>
        </p:nvSpPr>
        <p:spPr bwMode="auto">
          <a:xfrm>
            <a:off x="3279775" y="684213"/>
            <a:ext cx="2224088" cy="61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dirty="0">
                <a:solidFill>
                  <a:srgbClr val="00279F"/>
                </a:solidFill>
              </a:rPr>
              <a:t>Polynomial</a:t>
            </a:r>
          </a:p>
        </p:txBody>
      </p:sp>
      <p:sp>
        <p:nvSpPr>
          <p:cNvPr id="2" name="Rectangle 1"/>
          <p:cNvSpPr/>
          <p:nvPr/>
        </p:nvSpPr>
        <p:spPr>
          <a:xfrm>
            <a:off x="539998" y="1301750"/>
            <a:ext cx="8136904" cy="861774"/>
          </a:xfrm>
          <a:prstGeom prst="rect">
            <a:avLst/>
          </a:prstGeom>
        </p:spPr>
        <p:txBody>
          <a:bodyPr wrap="square">
            <a:spAutoFit/>
          </a:bodyPr>
          <a:lstStyle/>
          <a:p>
            <a:pPr lvl="1"/>
            <a:r>
              <a:rPr lang="en-US" altLang="ko-KR" dirty="0">
                <a:solidFill>
                  <a:srgbClr val="000000"/>
                </a:solidFill>
              </a:rPr>
              <a:t>CRC generator(divisor) is most often represented not as a string of 1s and 0s, but as an algebraic polynomial.</a:t>
            </a:r>
            <a:endParaRPr lang="en-US" altLang="ko-KR" dirty="0">
              <a:solidFill>
                <a:srgbClr val="000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1244600"/>
            <a:ext cx="4208463"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6"/>
          <p:cNvSpPr>
            <a:spLocks noChangeArrowheads="1"/>
          </p:cNvSpPr>
          <p:nvPr/>
        </p:nvSpPr>
        <p:spPr bwMode="auto">
          <a:xfrm>
            <a:off x="2573338" y="123825"/>
            <a:ext cx="441325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a:solidFill>
                  <a:srgbClr val="00279F"/>
                </a:solidFill>
              </a:rPr>
              <a:t>Polynomial and Divisor</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3025775"/>
            <a:ext cx="8167687"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 name="Rectangle 3"/>
          <p:cNvSpPr>
            <a:spLocks noChangeArrowheads="1"/>
          </p:cNvSpPr>
          <p:nvPr/>
        </p:nvSpPr>
        <p:spPr bwMode="auto">
          <a:xfrm>
            <a:off x="2651125" y="442913"/>
            <a:ext cx="41687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a:solidFill>
                  <a:srgbClr val="00279F"/>
                </a:solidFill>
              </a:rPr>
              <a:t>Standard Polynomials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936625"/>
            <a:ext cx="8789987" cy="556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Rectangle 3"/>
          <p:cNvSpPr>
            <a:spLocks noChangeArrowheads="1"/>
          </p:cNvSpPr>
          <p:nvPr/>
        </p:nvSpPr>
        <p:spPr bwMode="auto">
          <a:xfrm>
            <a:off x="3751263" y="123825"/>
            <a:ext cx="2087562"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dirty="0">
                <a:solidFill>
                  <a:srgbClr val="00279F"/>
                </a:solidFill>
              </a:rPr>
              <a:t>Checksum</a:t>
            </a:r>
          </a:p>
        </p:txBody>
      </p:sp>
      <p:sp>
        <p:nvSpPr>
          <p:cNvPr id="2" name="Rectangle 1"/>
          <p:cNvSpPr/>
          <p:nvPr/>
        </p:nvSpPr>
        <p:spPr>
          <a:xfrm>
            <a:off x="3481387" y="576114"/>
            <a:ext cx="5843587" cy="1246495"/>
          </a:xfrm>
          <a:prstGeom prst="rect">
            <a:avLst/>
          </a:prstGeom>
        </p:spPr>
        <p:txBody>
          <a:bodyPr wrap="square">
            <a:spAutoFit/>
          </a:bodyPr>
          <a:lstStyle/>
          <a:p>
            <a:pPr>
              <a:buFont typeface="Wingdings" panose="05000000000000000000" pitchFamily="2" charset="2"/>
              <a:buNone/>
            </a:pPr>
            <a:r>
              <a:rPr lang="en-US" altLang="ko-KR" dirty="0">
                <a:solidFill>
                  <a:srgbClr val="000000"/>
                </a:solidFill>
              </a:rPr>
              <a:t>~ 	used by the higher layer protocols</a:t>
            </a:r>
          </a:p>
          <a:p>
            <a:pPr>
              <a:buFont typeface="Wingdings" panose="05000000000000000000" pitchFamily="2" charset="2"/>
              <a:buNone/>
            </a:pPr>
            <a:r>
              <a:rPr lang="en-US" altLang="ko-KR" dirty="0">
                <a:solidFill>
                  <a:srgbClr val="000000"/>
                </a:solidFill>
              </a:rPr>
              <a:t>~ 	is based on the concept of redundancy(VRC, LRC, CRC ….)</a:t>
            </a:r>
            <a:endParaRPr lang="en-US" altLang="ko-KR" dirty="0">
              <a:solidFill>
                <a:srgbClr val="000000"/>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At the sender</a:t>
            </a:r>
          </a:p>
        </p:txBody>
      </p:sp>
      <p:sp>
        <p:nvSpPr>
          <p:cNvPr id="26627" name="Rectangle 3"/>
          <p:cNvSpPr>
            <a:spLocks noGrp="1" noChangeArrowheads="1"/>
          </p:cNvSpPr>
          <p:nvPr>
            <p:ph type="body" idx="1"/>
          </p:nvPr>
        </p:nvSpPr>
        <p:spPr/>
        <p:txBody>
          <a:bodyPr/>
          <a:lstStyle/>
          <a:p>
            <a:pPr>
              <a:buClr>
                <a:srgbClr val="CC0066"/>
              </a:buClr>
              <a:buFont typeface="Wingdings" panose="05000000000000000000" pitchFamily="2" charset="2"/>
              <a:buChar char="Ü"/>
            </a:pPr>
            <a:r>
              <a:rPr lang="en-US" altLang="en-US" smtClean="0"/>
              <a:t>The unit is divided into </a:t>
            </a:r>
            <a:r>
              <a:rPr lang="en-US" altLang="en-US" i="1" smtClean="0"/>
              <a:t>k</a:t>
            </a:r>
            <a:r>
              <a:rPr lang="en-US" altLang="en-US" smtClean="0"/>
              <a:t> sections, each of </a:t>
            </a:r>
            <a:r>
              <a:rPr lang="en-US" altLang="en-US" i="1" smtClean="0"/>
              <a:t>n</a:t>
            </a:r>
            <a:r>
              <a:rPr lang="en-US" altLang="en-US" smtClean="0"/>
              <a:t> bits.</a:t>
            </a:r>
          </a:p>
          <a:p>
            <a:pPr>
              <a:buClr>
                <a:srgbClr val="CC0066"/>
              </a:buClr>
              <a:buFont typeface="Wingdings" panose="05000000000000000000" pitchFamily="2" charset="2"/>
              <a:buChar char="Ü"/>
            </a:pPr>
            <a:r>
              <a:rPr lang="en-US" altLang="en-US" smtClean="0"/>
              <a:t>All sections are added together using one’s complement to get the sum.</a:t>
            </a:r>
          </a:p>
          <a:p>
            <a:pPr>
              <a:buClr>
                <a:srgbClr val="CC0066"/>
              </a:buClr>
              <a:buFont typeface="Wingdings" panose="05000000000000000000" pitchFamily="2" charset="2"/>
              <a:buChar char="Ü"/>
            </a:pPr>
            <a:r>
              <a:rPr lang="en-US" altLang="en-US" smtClean="0"/>
              <a:t>The sum is complemented and becomes the checksum.</a:t>
            </a:r>
          </a:p>
          <a:p>
            <a:pPr>
              <a:buClr>
                <a:srgbClr val="CC0066"/>
              </a:buClr>
              <a:buFont typeface="Wingdings" panose="05000000000000000000" pitchFamily="2" charset="2"/>
              <a:buChar char="Ü"/>
            </a:pPr>
            <a:r>
              <a:rPr lang="en-US" altLang="en-US" smtClean="0"/>
              <a:t>The checksum is sent with the data</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At the receiver</a:t>
            </a:r>
          </a:p>
        </p:txBody>
      </p:sp>
      <p:sp>
        <p:nvSpPr>
          <p:cNvPr id="27651" name="Rectangle 3"/>
          <p:cNvSpPr>
            <a:spLocks noGrp="1" noChangeArrowheads="1"/>
          </p:cNvSpPr>
          <p:nvPr>
            <p:ph type="body" idx="1"/>
          </p:nvPr>
        </p:nvSpPr>
        <p:spPr/>
        <p:txBody>
          <a:bodyPr/>
          <a:lstStyle/>
          <a:p>
            <a:pPr>
              <a:buClr>
                <a:srgbClr val="CC0066"/>
              </a:buClr>
              <a:buFont typeface="Wingdings" panose="05000000000000000000" pitchFamily="2" charset="2"/>
              <a:buChar char="Ü"/>
            </a:pPr>
            <a:r>
              <a:rPr lang="en-US" altLang="en-US" smtClean="0"/>
              <a:t>The unit is divided into </a:t>
            </a:r>
            <a:r>
              <a:rPr lang="en-US" altLang="en-US" i="1" smtClean="0"/>
              <a:t>k</a:t>
            </a:r>
            <a:r>
              <a:rPr lang="en-US" altLang="en-US" smtClean="0"/>
              <a:t> sections, each of </a:t>
            </a:r>
            <a:r>
              <a:rPr lang="en-US" altLang="en-US" i="1" smtClean="0"/>
              <a:t>n</a:t>
            </a:r>
            <a:r>
              <a:rPr lang="en-US" altLang="en-US" smtClean="0"/>
              <a:t> bits.</a:t>
            </a:r>
          </a:p>
          <a:p>
            <a:pPr>
              <a:buClr>
                <a:srgbClr val="CC0066"/>
              </a:buClr>
              <a:buFont typeface="Wingdings" panose="05000000000000000000" pitchFamily="2" charset="2"/>
              <a:buChar char="Ü"/>
            </a:pPr>
            <a:r>
              <a:rPr lang="en-US" altLang="en-US" smtClean="0"/>
              <a:t>All sections are added together using one’s complement to get the sum.</a:t>
            </a:r>
          </a:p>
          <a:p>
            <a:pPr>
              <a:buClr>
                <a:srgbClr val="CC0066"/>
              </a:buClr>
              <a:buFont typeface="Wingdings" panose="05000000000000000000" pitchFamily="2" charset="2"/>
              <a:buChar char="Ü"/>
            </a:pPr>
            <a:r>
              <a:rPr lang="en-US" altLang="en-US" smtClean="0"/>
              <a:t>The sum is complemented.</a:t>
            </a:r>
          </a:p>
          <a:p>
            <a:pPr>
              <a:buClr>
                <a:srgbClr val="CC0066"/>
              </a:buClr>
              <a:buFont typeface="Wingdings" panose="05000000000000000000" pitchFamily="2" charset="2"/>
              <a:buChar char="Ü"/>
            </a:pPr>
            <a:r>
              <a:rPr lang="en-US" altLang="en-US" smtClean="0"/>
              <a:t>If the result is zero, the data are accepted: otherwise, they are rejected.</a:t>
            </a:r>
          </a:p>
          <a:p>
            <a:endParaRPr lang="en-US" alt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08025" y="1656235"/>
            <a:ext cx="8016875" cy="4744566"/>
          </a:xfrm>
        </p:spPr>
        <p:txBody>
          <a:bodyPr>
            <a:normAutofit fontScale="85000" lnSpcReduction="10000"/>
          </a:bodyPr>
          <a:lstStyle/>
          <a:p>
            <a:r>
              <a:rPr lang="en-US" altLang="ko-KR" dirty="0">
                <a:solidFill>
                  <a:srgbClr val="000000"/>
                </a:solidFill>
              </a:rPr>
              <a:t>To create the checksum the sender does the following:</a:t>
            </a:r>
          </a:p>
          <a:p>
            <a:pPr lvl="1"/>
            <a:r>
              <a:rPr lang="en-US" altLang="ko-KR" dirty="0">
                <a:solidFill>
                  <a:srgbClr val="000000"/>
                </a:solidFill>
              </a:rPr>
              <a:t>The unit is divided into K sections, each of n bits.</a:t>
            </a:r>
          </a:p>
          <a:p>
            <a:pPr lvl="1"/>
            <a:r>
              <a:rPr lang="en-US" altLang="ko-KR" dirty="0">
                <a:solidFill>
                  <a:srgbClr val="000000"/>
                </a:solidFill>
              </a:rPr>
              <a:t>Section 1 and 2 are added together using one’s complement.</a:t>
            </a:r>
          </a:p>
          <a:p>
            <a:pPr lvl="1"/>
            <a:r>
              <a:rPr lang="en-US" altLang="ko-KR" dirty="0">
                <a:solidFill>
                  <a:srgbClr val="000000"/>
                </a:solidFill>
              </a:rPr>
              <a:t>Section 3 is added to the result of the previous step.</a:t>
            </a:r>
          </a:p>
          <a:p>
            <a:pPr lvl="1"/>
            <a:r>
              <a:rPr lang="en-US" altLang="ko-KR" dirty="0">
                <a:solidFill>
                  <a:srgbClr val="000000"/>
                </a:solidFill>
              </a:rPr>
              <a:t>Section 4 is added to the result of the previous step.</a:t>
            </a:r>
          </a:p>
          <a:p>
            <a:pPr lvl="1"/>
            <a:r>
              <a:rPr lang="en-US" altLang="ko-KR" dirty="0">
                <a:solidFill>
                  <a:srgbClr val="000000"/>
                </a:solidFill>
              </a:rPr>
              <a:t>The process repeats until section k is added to the result of the previous step.</a:t>
            </a:r>
          </a:p>
          <a:p>
            <a:pPr lvl="1"/>
            <a:r>
              <a:rPr lang="en-US" altLang="ko-KR" dirty="0">
                <a:solidFill>
                  <a:srgbClr val="000000"/>
                </a:solidFill>
              </a:rPr>
              <a:t>The final result is complemented to make the checksum.</a:t>
            </a:r>
          </a:p>
          <a:p>
            <a:endParaRPr lang="en-US" dirty="0"/>
          </a:p>
        </p:txBody>
      </p:sp>
    </p:spTree>
    <p:extLst>
      <p:ext uri="{BB962C8B-B14F-4D97-AF65-F5344CB8AC3E}">
        <p14:creationId xmlns:p14="http://schemas.microsoft.com/office/powerpoint/2010/main" val="2712378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txBox="1">
            <a:spLocks noChangeArrowheads="1"/>
          </p:cNvSpPr>
          <p:nvPr/>
        </p:nvSpPr>
        <p:spPr bwMode="auto">
          <a:xfrm>
            <a:off x="685800" y="914400"/>
            <a:ext cx="85883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053" tIns="46201" rIns="94053" bIns="46201" numCol="1" anchor="t" anchorCtr="0" compatLnSpc="1">
            <a:prstTxWarp prst="textNoShape">
              <a:avLst/>
            </a:prstTxWarp>
          </a:bodyPr>
          <a:lstStyle>
            <a:lvl1pPr marL="355600" indent="-355600" algn="l" rtl="0" eaLnBrk="0" fontAlgn="base" hangingPunct="0">
              <a:spcBef>
                <a:spcPct val="20000"/>
              </a:spcBef>
              <a:spcAft>
                <a:spcPct val="0"/>
              </a:spcAft>
              <a:buSzPct val="100000"/>
              <a:buChar char="•"/>
              <a:defRPr sz="3300">
                <a:solidFill>
                  <a:schemeClr val="tx1"/>
                </a:solidFill>
                <a:latin typeface="+mn-lt"/>
                <a:ea typeface="+mn-ea"/>
                <a:cs typeface="+mn-cs"/>
              </a:defRPr>
            </a:lvl1pPr>
            <a:lvl2pPr marL="771525" indent="-296863" algn="l" rtl="0" eaLnBrk="0" fontAlgn="base" hangingPunct="0">
              <a:spcBef>
                <a:spcPct val="20000"/>
              </a:spcBef>
              <a:spcAft>
                <a:spcPct val="0"/>
              </a:spcAft>
              <a:buSzPct val="100000"/>
              <a:buChar char="–"/>
              <a:defRPr sz="2900">
                <a:solidFill>
                  <a:schemeClr val="tx1"/>
                </a:solidFill>
                <a:latin typeface="+mn-lt"/>
              </a:defRPr>
            </a:lvl2pPr>
            <a:lvl3pPr marL="1187450" indent="-236538" algn="l" rtl="0" eaLnBrk="0" fontAlgn="base" hangingPunct="0">
              <a:spcBef>
                <a:spcPct val="20000"/>
              </a:spcBef>
              <a:spcAft>
                <a:spcPct val="0"/>
              </a:spcAft>
              <a:buSzPct val="100000"/>
              <a:buChar char="•"/>
              <a:defRPr sz="2500">
                <a:solidFill>
                  <a:schemeClr val="tx1"/>
                </a:solidFill>
                <a:latin typeface="+mn-lt"/>
              </a:defRPr>
            </a:lvl3pPr>
            <a:lvl4pPr marL="1662113" indent="-236538" algn="l" rtl="0" eaLnBrk="0" fontAlgn="base" hangingPunct="0">
              <a:spcBef>
                <a:spcPct val="20000"/>
              </a:spcBef>
              <a:spcAft>
                <a:spcPct val="0"/>
              </a:spcAft>
              <a:buSzPct val="100000"/>
              <a:buChar char="–"/>
              <a:defRPr sz="2100">
                <a:solidFill>
                  <a:schemeClr val="tx1"/>
                </a:solidFill>
                <a:latin typeface="+mn-lt"/>
              </a:defRPr>
            </a:lvl4pPr>
            <a:lvl5pPr marL="2138363" indent="-236538" algn="l" rtl="0" eaLnBrk="0" fontAlgn="base" hangingPunct="0">
              <a:spcBef>
                <a:spcPct val="20000"/>
              </a:spcBef>
              <a:spcAft>
                <a:spcPct val="0"/>
              </a:spcAft>
              <a:buSzPct val="100000"/>
              <a:buChar char="•"/>
              <a:defRPr sz="2100">
                <a:solidFill>
                  <a:schemeClr val="tx1"/>
                </a:solidFill>
                <a:latin typeface="+mn-lt"/>
              </a:defRPr>
            </a:lvl5pPr>
            <a:lvl6pPr marL="2613675" indent="-237607" algn="l" rtl="0" eaLnBrk="0" fontAlgn="base" hangingPunct="0">
              <a:spcBef>
                <a:spcPct val="20000"/>
              </a:spcBef>
              <a:spcAft>
                <a:spcPct val="0"/>
              </a:spcAft>
              <a:buSzPct val="100000"/>
              <a:buChar char="•"/>
              <a:defRPr sz="2100">
                <a:solidFill>
                  <a:schemeClr val="tx1"/>
                </a:solidFill>
                <a:latin typeface="+mn-lt"/>
              </a:defRPr>
            </a:lvl6pPr>
            <a:lvl7pPr marL="3088889" indent="-237607" algn="l" rtl="0" eaLnBrk="0" fontAlgn="base" hangingPunct="0">
              <a:spcBef>
                <a:spcPct val="20000"/>
              </a:spcBef>
              <a:spcAft>
                <a:spcPct val="0"/>
              </a:spcAft>
              <a:buSzPct val="100000"/>
              <a:buChar char="•"/>
              <a:defRPr sz="2100">
                <a:solidFill>
                  <a:schemeClr val="tx1"/>
                </a:solidFill>
                <a:latin typeface="+mn-lt"/>
              </a:defRPr>
            </a:lvl7pPr>
            <a:lvl8pPr marL="3564103" indent="-237607" algn="l" rtl="0" eaLnBrk="0" fontAlgn="base" hangingPunct="0">
              <a:spcBef>
                <a:spcPct val="20000"/>
              </a:spcBef>
              <a:spcAft>
                <a:spcPct val="0"/>
              </a:spcAft>
              <a:buSzPct val="100000"/>
              <a:buChar char="•"/>
              <a:defRPr sz="2100">
                <a:solidFill>
                  <a:schemeClr val="tx1"/>
                </a:solidFill>
                <a:latin typeface="+mn-lt"/>
              </a:defRPr>
            </a:lvl8pPr>
            <a:lvl9pPr marL="4039316" indent="-237607" algn="l" rtl="0" eaLnBrk="0" fontAlgn="base" hangingPunct="0">
              <a:spcBef>
                <a:spcPct val="20000"/>
              </a:spcBef>
              <a:spcAft>
                <a:spcPct val="0"/>
              </a:spcAft>
              <a:buSzPct val="100000"/>
              <a:buChar char="•"/>
              <a:defRPr sz="2100">
                <a:solidFill>
                  <a:schemeClr val="tx1"/>
                </a:solidFill>
                <a:latin typeface="+mn-lt"/>
              </a:defRPr>
            </a:lvl9pPr>
          </a:lstStyle>
          <a:p>
            <a:pPr algn="just"/>
            <a:r>
              <a:rPr lang="en-US" altLang="ko-KR" kern="0" smtClean="0">
                <a:solidFill>
                  <a:srgbClr val="000000"/>
                </a:solidFill>
              </a:rPr>
              <a:t>data unit and checksum</a:t>
            </a:r>
            <a:endParaRPr lang="en-US" altLang="ko-KR" kern="0" dirty="0"/>
          </a:p>
        </p:txBody>
      </p:sp>
      <p:grpSp>
        <p:nvGrpSpPr>
          <p:cNvPr id="5" name="Group 6"/>
          <p:cNvGrpSpPr>
            <a:grpSpLocks/>
          </p:cNvGrpSpPr>
          <p:nvPr/>
        </p:nvGrpSpPr>
        <p:grpSpPr bwMode="auto">
          <a:xfrm>
            <a:off x="315118" y="2736354"/>
            <a:ext cx="8802688" cy="3416300"/>
            <a:chOff x="336" y="1344"/>
            <a:chExt cx="5545" cy="2152"/>
          </a:xfrm>
        </p:grpSpPr>
        <p:graphicFrame>
          <p:nvGraphicFramePr>
            <p:cNvPr id="6" name="Object 4"/>
            <p:cNvGraphicFramePr>
              <a:graphicFrameLocks noChangeAspect="1"/>
            </p:cNvGraphicFramePr>
            <p:nvPr/>
          </p:nvGraphicFramePr>
          <p:xfrm>
            <a:off x="336" y="1344"/>
            <a:ext cx="5472" cy="1229"/>
          </p:xfrm>
          <a:graphic>
            <a:graphicData uri="http://schemas.openxmlformats.org/presentationml/2006/ole">
              <mc:AlternateContent xmlns:mc="http://schemas.openxmlformats.org/markup-compatibility/2006">
                <mc:Choice xmlns:v="urn:schemas-microsoft-com:vml" Requires="v">
                  <p:oleObj spid="_x0000_s45058" name="Image" r:id="rId3" imgW="10242146" imgH="2300035" progId="Photoshop.Image.5">
                    <p:embed/>
                  </p:oleObj>
                </mc:Choice>
                <mc:Fallback>
                  <p:oleObj name="Image" r:id="rId3" imgW="10242146" imgH="2300035" progId="Photoshop.Image.5">
                    <p:embed/>
                    <p:pic>
                      <p:nvPicPr>
                        <p:cNvPr id="6369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344"/>
                          <a:ext cx="5472" cy="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920"/>
              <a:ext cx="5545" cy="1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70450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270" y="720130"/>
            <a:ext cx="5813425" cy="584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645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ko-KR" sz="4400" b="1" i="1" dirty="0" smtClean="0">
                <a:solidFill>
                  <a:schemeClr val="tx1"/>
                </a:solidFill>
                <a:effectLst>
                  <a:outerShdw blurRad="38100" dist="38100" dir="2700000" algn="tl">
                    <a:srgbClr val="000000"/>
                  </a:outerShdw>
                </a:effectLst>
                <a:latin typeface="Times New Roman" panose="02020603050405020304" pitchFamily="18" charset="0"/>
                <a:ea typeface="굴림" pitchFamily="50" charset="-128"/>
              </a:rPr>
              <a:t>Example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altLang="ko-KR" dirty="0" smtClean="0"/>
              <a:t>( at a sender) </a:t>
            </a:r>
          </a:p>
          <a:p>
            <a:pPr>
              <a:buFont typeface="Wingdings" panose="05000000000000000000" pitchFamily="2" charset="2"/>
              <a:buNone/>
            </a:pPr>
            <a:r>
              <a:rPr lang="en-US" altLang="ko-KR" dirty="0" smtClean="0"/>
              <a:t>Original data : 10101001 00111001</a:t>
            </a:r>
          </a:p>
          <a:p>
            <a:pPr>
              <a:buFont typeface="Wingdings" panose="05000000000000000000" pitchFamily="2" charset="2"/>
              <a:buNone/>
            </a:pPr>
            <a:r>
              <a:rPr lang="en-US" altLang="ko-KR" dirty="0" smtClean="0"/>
              <a:t>10101001</a:t>
            </a:r>
          </a:p>
          <a:p>
            <a:pPr>
              <a:buFont typeface="Wingdings" panose="05000000000000000000" pitchFamily="2" charset="2"/>
              <a:buNone/>
            </a:pPr>
            <a:r>
              <a:rPr lang="en-US" altLang="ko-KR" dirty="0" smtClean="0"/>
              <a:t>00111001</a:t>
            </a:r>
          </a:p>
          <a:p>
            <a:pPr>
              <a:buFont typeface="Wingdings" panose="05000000000000000000" pitchFamily="2" charset="2"/>
              <a:buNone/>
            </a:pPr>
            <a:r>
              <a:rPr lang="en-US" altLang="ko-KR" dirty="0" smtClean="0"/>
              <a:t>--------------</a:t>
            </a:r>
          </a:p>
          <a:p>
            <a:pPr>
              <a:buFont typeface="Wingdings" panose="05000000000000000000" pitchFamily="2" charset="2"/>
              <a:buNone/>
            </a:pPr>
            <a:r>
              <a:rPr lang="en-US" altLang="ko-KR" dirty="0" smtClean="0"/>
              <a:t>11100010	Sum</a:t>
            </a:r>
          </a:p>
          <a:p>
            <a:pPr>
              <a:buFont typeface="Wingdings" panose="05000000000000000000" pitchFamily="2" charset="2"/>
              <a:buNone/>
            </a:pPr>
            <a:r>
              <a:rPr lang="en-US" altLang="ko-KR" dirty="0" smtClean="0"/>
              <a:t>00011101	Checksum</a:t>
            </a:r>
          </a:p>
          <a:p>
            <a:pPr>
              <a:buFont typeface="Wingdings" panose="05000000000000000000" pitchFamily="2" charset="2"/>
              <a:buNone/>
            </a:pPr>
            <a:r>
              <a:rPr lang="en-US" altLang="ko-KR" dirty="0" smtClean="0"/>
              <a:t>10101001 00111001 </a:t>
            </a:r>
            <a:r>
              <a:rPr lang="en-US" altLang="ko-KR" dirty="0" smtClean="0">
                <a:solidFill>
                  <a:schemeClr val="hlink"/>
                </a:solidFill>
              </a:rPr>
              <a:t>00011101</a:t>
            </a:r>
            <a:r>
              <a:rPr lang="en-US" altLang="ko-KR" dirty="0" smtClean="0"/>
              <a:t> </a:t>
            </a:r>
            <a:r>
              <a:rPr lang="en-US" altLang="ko-KR" dirty="0" smtClean="0">
                <a:sym typeface="Wingdings" panose="05000000000000000000" pitchFamily="2" charset="2"/>
              </a:rPr>
              <a:t>send</a:t>
            </a:r>
            <a:endParaRPr lang="ko-KR" altLang="en-US" dirty="0" smtClean="0"/>
          </a:p>
          <a:p>
            <a:endParaRPr lang="en-US" dirty="0"/>
          </a:p>
        </p:txBody>
      </p:sp>
    </p:spTree>
    <p:extLst>
      <p:ext uri="{BB962C8B-B14F-4D97-AF65-F5344CB8AC3E}">
        <p14:creationId xmlns:p14="http://schemas.microsoft.com/office/powerpoint/2010/main" val="294304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http://www.fishercom.xyz/packet-switched/images/8662_114_70-serial-bits-parallel-bits-transmissi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118" y="504106"/>
            <a:ext cx="6521879" cy="531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040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ko-KR" sz="4400" b="1" i="1" dirty="0" smtClean="0">
                <a:solidFill>
                  <a:schemeClr val="tx1"/>
                </a:solidFill>
                <a:effectLst>
                  <a:outerShdw blurRad="38100" dist="38100" dir="2700000" algn="tl">
                    <a:srgbClr val="000000"/>
                  </a:outerShdw>
                </a:effectLst>
                <a:latin typeface="Times New Roman" panose="02020603050405020304" pitchFamily="18" charset="0"/>
                <a:ea typeface="굴림" pitchFamily="50" charset="-128"/>
              </a:rPr>
              <a:t>Example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altLang="ko-KR" dirty="0" smtClean="0"/>
              <a:t>( at a receiver)</a:t>
            </a:r>
          </a:p>
          <a:p>
            <a:pPr>
              <a:buFont typeface="Wingdings" panose="05000000000000000000" pitchFamily="2" charset="2"/>
              <a:buNone/>
            </a:pPr>
            <a:r>
              <a:rPr lang="en-US" altLang="ko-KR" dirty="0" smtClean="0"/>
              <a:t>Received data : 10101001 00111001 00011101</a:t>
            </a:r>
          </a:p>
          <a:p>
            <a:pPr>
              <a:buFont typeface="Wingdings" panose="05000000000000000000" pitchFamily="2" charset="2"/>
              <a:buNone/>
            </a:pPr>
            <a:r>
              <a:rPr lang="en-US" altLang="ko-KR" dirty="0" smtClean="0"/>
              <a:t>10101001</a:t>
            </a:r>
          </a:p>
          <a:p>
            <a:pPr>
              <a:buFont typeface="Wingdings" panose="05000000000000000000" pitchFamily="2" charset="2"/>
              <a:buNone/>
            </a:pPr>
            <a:r>
              <a:rPr lang="en-US" altLang="ko-KR" dirty="0" smtClean="0"/>
              <a:t> 00111001</a:t>
            </a:r>
          </a:p>
          <a:p>
            <a:pPr>
              <a:buFont typeface="Wingdings" panose="05000000000000000000" pitchFamily="2" charset="2"/>
              <a:buNone/>
            </a:pPr>
            <a:r>
              <a:rPr lang="en-US" altLang="ko-KR" dirty="0" smtClean="0"/>
              <a:t> 00011101</a:t>
            </a:r>
          </a:p>
          <a:p>
            <a:pPr>
              <a:buFont typeface="Wingdings" panose="05000000000000000000" pitchFamily="2" charset="2"/>
              <a:buNone/>
            </a:pPr>
            <a:r>
              <a:rPr lang="en-US" altLang="ko-KR" dirty="0" smtClean="0"/>
              <a:t>---------------</a:t>
            </a:r>
          </a:p>
          <a:p>
            <a:pPr>
              <a:buFont typeface="Wingdings" panose="05000000000000000000" pitchFamily="2" charset="2"/>
              <a:buNone/>
            </a:pPr>
            <a:r>
              <a:rPr lang="en-US" altLang="ko-KR" dirty="0" smtClean="0"/>
              <a:t>11111111 </a:t>
            </a:r>
            <a:r>
              <a:rPr lang="en-US" altLang="ko-KR" dirty="0" smtClean="0">
                <a:sym typeface="Wingdings" panose="05000000000000000000" pitchFamily="2" charset="2"/>
              </a:rPr>
              <a:t> Sum</a:t>
            </a:r>
            <a:endParaRPr lang="en-US" altLang="ko-KR" dirty="0" smtClean="0"/>
          </a:p>
          <a:p>
            <a:pPr>
              <a:buFont typeface="Wingdings" panose="05000000000000000000" pitchFamily="2" charset="2"/>
              <a:buNone/>
            </a:pPr>
            <a:r>
              <a:rPr lang="en-US" altLang="ko-KR" dirty="0" smtClean="0"/>
              <a:t>00000000 </a:t>
            </a:r>
            <a:r>
              <a:rPr lang="en-US" altLang="ko-KR" dirty="0" smtClean="0">
                <a:sym typeface="Wingdings" panose="05000000000000000000" pitchFamily="2" charset="2"/>
              </a:rPr>
              <a:t> Complement</a:t>
            </a:r>
            <a:endParaRPr lang="en-US" altLang="ko-KR" dirty="0" smtClean="0"/>
          </a:p>
          <a:p>
            <a:endParaRPr lang="en-US" dirty="0"/>
          </a:p>
        </p:txBody>
      </p:sp>
    </p:spTree>
    <p:extLst>
      <p:ext uri="{BB962C8B-B14F-4D97-AF65-F5344CB8AC3E}">
        <p14:creationId xmlns:p14="http://schemas.microsoft.com/office/powerpoint/2010/main" val="3859120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08025" y="273050"/>
            <a:ext cx="8016875" cy="1285875"/>
          </a:xfrm>
        </p:spPr>
        <p:txBody>
          <a:bodyPr/>
          <a:lstStyle/>
          <a:p>
            <a:pPr>
              <a:defRPr/>
            </a:pPr>
            <a:r>
              <a:rPr lang="en-US" b="1" i="1" smtClean="0">
                <a:solidFill>
                  <a:srgbClr val="CC0066"/>
                </a:solidFill>
                <a:effectLst>
                  <a:outerShdw blurRad="38100" dist="38100" dir="2700000" algn="tl">
                    <a:srgbClr val="C0C0C0"/>
                  </a:outerShdw>
                </a:effectLst>
                <a:latin typeface="Book Antiqua" pitchFamily="18" charset="0"/>
              </a:rPr>
              <a:t>Performance</a:t>
            </a:r>
          </a:p>
        </p:txBody>
      </p:sp>
      <p:sp>
        <p:nvSpPr>
          <p:cNvPr id="28675" name="Rectangle 3"/>
          <p:cNvSpPr>
            <a:spLocks noGrp="1" noChangeArrowheads="1"/>
          </p:cNvSpPr>
          <p:nvPr>
            <p:ph type="body" idx="1"/>
          </p:nvPr>
        </p:nvSpPr>
        <p:spPr>
          <a:xfrm>
            <a:off x="407988" y="1484313"/>
            <a:ext cx="8691562" cy="4916487"/>
          </a:xfrm>
        </p:spPr>
        <p:txBody>
          <a:bodyPr/>
          <a:lstStyle/>
          <a:p>
            <a:pPr>
              <a:buClr>
                <a:srgbClr val="CC0066"/>
              </a:buClr>
              <a:buFont typeface="Wingdings 3" panose="05040102010807070707" pitchFamily="18" charset="2"/>
              <a:buChar char="â"/>
            </a:pPr>
            <a:r>
              <a:rPr lang="en-US" altLang="en-US" smtClean="0"/>
              <a:t>The checksum detects all errors involving an odd number of bits.</a:t>
            </a:r>
          </a:p>
          <a:p>
            <a:pPr>
              <a:buClr>
                <a:srgbClr val="CC0066"/>
              </a:buClr>
              <a:buFont typeface="Wingdings 3" panose="05040102010807070707" pitchFamily="18" charset="2"/>
              <a:buChar char="â"/>
            </a:pPr>
            <a:r>
              <a:rPr lang="en-US" altLang="en-US" smtClean="0"/>
              <a:t>It detects most errors involving an even number of bits.</a:t>
            </a:r>
          </a:p>
          <a:p>
            <a:pPr>
              <a:buClr>
                <a:srgbClr val="CC0066"/>
              </a:buClr>
              <a:buFont typeface="Wingdings 3" panose="05040102010807070707" pitchFamily="18" charset="2"/>
              <a:buChar char="â"/>
            </a:pPr>
            <a:r>
              <a:rPr lang="en-US" altLang="en-US" smtClean="0"/>
              <a:t>If one or more bits of a segment are damaged and the corresponding bit or bits of opposite value in a second segment are also damaged, the sums of those columns will not change and the receiver will not detect a problem.</a:t>
            </a:r>
          </a:p>
          <a:p>
            <a:pPr>
              <a:buFontTx/>
              <a:buNone/>
            </a:pPr>
            <a:endParaRPr lang="en-US" altLang="en-US"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Error Correction</a:t>
            </a:r>
          </a:p>
        </p:txBody>
      </p:sp>
      <p:sp>
        <p:nvSpPr>
          <p:cNvPr id="29699" name="Rectangle 3"/>
          <p:cNvSpPr>
            <a:spLocks noGrp="1" noChangeArrowheads="1"/>
          </p:cNvSpPr>
          <p:nvPr>
            <p:ph type="body" idx="1"/>
          </p:nvPr>
        </p:nvSpPr>
        <p:spPr/>
        <p:txBody>
          <a:bodyPr/>
          <a:lstStyle/>
          <a:p>
            <a:pPr marL="633413" indent="-633413">
              <a:buFontTx/>
              <a:buNone/>
            </a:pPr>
            <a:r>
              <a:rPr lang="en-US" altLang="en-US" smtClean="0"/>
              <a:t>It can be handled in two ways:</a:t>
            </a:r>
          </a:p>
          <a:p>
            <a:pPr marL="633413" indent="-633413">
              <a:buClr>
                <a:srgbClr val="CC0066"/>
              </a:buClr>
              <a:buFont typeface="Wingdings" panose="05000000000000000000" pitchFamily="2" charset="2"/>
              <a:buAutoNum type="arabicParenR"/>
            </a:pPr>
            <a:r>
              <a:rPr lang="en-US" altLang="en-US" smtClean="0"/>
              <a:t>receiver can have the sender retransmit the entire data unit.</a:t>
            </a:r>
          </a:p>
          <a:p>
            <a:pPr marL="633413" indent="-633413">
              <a:buClr>
                <a:srgbClr val="CC0066"/>
              </a:buClr>
              <a:buFont typeface="Wingdings" panose="05000000000000000000" pitchFamily="2" charset="2"/>
              <a:buAutoNum type="arabicParenR"/>
            </a:pPr>
            <a:r>
              <a:rPr lang="en-US" altLang="en-US" smtClean="0"/>
              <a:t>The receiver can use an error-correcting code, which automatically corrects certain errors.</a:t>
            </a:r>
          </a:p>
          <a:p>
            <a:pPr marL="633413" indent="-633413"/>
            <a:endParaRPr lang="en-US" alt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08025" y="639763"/>
            <a:ext cx="8016875" cy="919162"/>
          </a:xfrm>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Single-bit error correction</a:t>
            </a:r>
          </a:p>
        </p:txBody>
      </p:sp>
      <p:sp>
        <p:nvSpPr>
          <p:cNvPr id="49155" name="Rectangle 3"/>
          <p:cNvSpPr>
            <a:spLocks noGrp="1" noChangeArrowheads="1"/>
          </p:cNvSpPr>
          <p:nvPr>
            <p:ph type="body" idx="1"/>
          </p:nvPr>
        </p:nvSpPr>
        <p:spPr>
          <a:xfrm>
            <a:off x="708025" y="1558925"/>
            <a:ext cx="8016875" cy="5216525"/>
          </a:xfrm>
        </p:spPr>
        <p:txBody>
          <a:bodyPr/>
          <a:lstStyle/>
          <a:p>
            <a:pPr marL="356410" indent="-356410">
              <a:buFontTx/>
              <a:buNone/>
              <a:defRPr/>
            </a:pPr>
            <a:r>
              <a:rPr lang="en-US" sz="2900" smtClean="0"/>
              <a:t>	To correct an error, the receiver reverses the value of the altered bit. To do so, it must know which bit is in error.</a:t>
            </a:r>
          </a:p>
          <a:p>
            <a:pPr marL="356410" indent="-356410">
              <a:buFontTx/>
              <a:buNone/>
              <a:defRPr/>
            </a:pPr>
            <a:r>
              <a:rPr lang="en-US" sz="2900" smtClean="0"/>
              <a:t>Number of redundancy bits needed</a:t>
            </a:r>
          </a:p>
          <a:p>
            <a:pPr marL="356410" indent="-356410">
              <a:defRPr/>
            </a:pPr>
            <a:r>
              <a:rPr lang="en-US" sz="2900" smtClean="0"/>
              <a:t>Let data bits = </a:t>
            </a:r>
            <a:r>
              <a:rPr lang="en-US" sz="2900" i="1" smtClean="0"/>
              <a:t>m</a:t>
            </a:r>
          </a:p>
          <a:p>
            <a:pPr marL="356410" indent="-356410">
              <a:defRPr/>
            </a:pPr>
            <a:r>
              <a:rPr lang="en-US" sz="2900" smtClean="0"/>
              <a:t>Redundancy bits =</a:t>
            </a:r>
            <a:r>
              <a:rPr lang="en-US" sz="2900" i="1" smtClean="0"/>
              <a:t> r</a:t>
            </a:r>
          </a:p>
          <a:p>
            <a:pPr marL="356410" indent="-356410">
              <a:buFontTx/>
              <a:buNone/>
              <a:defRPr/>
            </a:pPr>
            <a:r>
              <a:rPr lang="en-US" sz="2900" smtClean="0">
                <a:sym typeface="Symbol" pitchFamily="18" charset="2"/>
              </a:rPr>
              <a:t></a:t>
            </a:r>
            <a:r>
              <a:rPr lang="en-US" sz="2900" smtClean="0"/>
              <a:t>Total message sent =</a:t>
            </a:r>
            <a:r>
              <a:rPr lang="en-US" sz="2900" i="1" smtClean="0"/>
              <a:t> m+r</a:t>
            </a:r>
          </a:p>
          <a:p>
            <a:pPr marL="356410" indent="-356410">
              <a:buFontTx/>
              <a:buNone/>
              <a:defRPr/>
            </a:pPr>
            <a:r>
              <a:rPr lang="en-US" sz="2900" smtClean="0"/>
              <a:t>The value of r must satisfy the following relation:</a:t>
            </a:r>
          </a:p>
          <a:p>
            <a:pPr marL="356410" indent="-356410" algn="ctr">
              <a:buFontTx/>
              <a:buNone/>
              <a:defRPr/>
            </a:pPr>
            <a:r>
              <a:rPr lang="en-US" b="1" smtClean="0">
                <a:solidFill>
                  <a:srgbClr val="063DE8"/>
                </a:solidFill>
                <a:effectLst>
                  <a:outerShdw blurRad="38100" dist="38100" dir="2700000" algn="tl">
                    <a:srgbClr val="C0C0C0"/>
                  </a:outerShdw>
                </a:effectLst>
              </a:rPr>
              <a:t>2</a:t>
            </a:r>
            <a:r>
              <a:rPr lang="en-US" b="1" baseline="30000" smtClean="0">
                <a:solidFill>
                  <a:srgbClr val="063DE8"/>
                </a:solidFill>
                <a:effectLst>
                  <a:outerShdw blurRad="38100" dist="38100" dir="2700000" algn="tl">
                    <a:srgbClr val="C0C0C0"/>
                  </a:outerShdw>
                </a:effectLst>
              </a:rPr>
              <a:t>r</a:t>
            </a:r>
            <a:r>
              <a:rPr lang="en-US" b="1" smtClean="0">
                <a:solidFill>
                  <a:srgbClr val="063DE8"/>
                </a:solidFill>
                <a:effectLst>
                  <a:outerShdw blurRad="38100" dist="38100" dir="2700000" algn="tl">
                    <a:srgbClr val="C0C0C0"/>
                  </a:outerShdw>
                </a:effectLst>
              </a:rPr>
              <a:t> </a:t>
            </a:r>
            <a:r>
              <a:rPr lang="en-US" b="1" smtClean="0">
                <a:solidFill>
                  <a:srgbClr val="063DE8"/>
                </a:solidFill>
                <a:effectLst>
                  <a:outerShdw blurRad="38100" dist="38100" dir="2700000" algn="tl">
                    <a:srgbClr val="C0C0C0"/>
                  </a:outerShdw>
                </a:effectLst>
                <a:ea typeface="SimSun" pitchFamily="2" charset="-122"/>
              </a:rPr>
              <a:t>≥ m+r+1</a:t>
            </a:r>
          </a:p>
          <a:p>
            <a:pPr marL="356410" indent="-356410">
              <a:defRPr/>
            </a:pPr>
            <a:endParaRPr lang="en-US" b="1" smtClean="0">
              <a:solidFill>
                <a:srgbClr val="063DE8"/>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5" y="2436813"/>
            <a:ext cx="8586788" cy="317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7" name="Rectangle 3"/>
          <p:cNvSpPr>
            <a:spLocks noChangeArrowheads="1"/>
          </p:cNvSpPr>
          <p:nvPr/>
        </p:nvSpPr>
        <p:spPr bwMode="auto">
          <a:xfrm>
            <a:off x="2808288" y="203200"/>
            <a:ext cx="33115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a:solidFill>
                  <a:srgbClr val="00279F"/>
                </a:solidFill>
              </a:rPr>
              <a:t>Error Correction</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 y="2941638"/>
            <a:ext cx="8375650" cy="263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1" name="Rectangle 3"/>
          <p:cNvSpPr>
            <a:spLocks noChangeArrowheads="1"/>
          </p:cNvSpPr>
          <p:nvPr/>
        </p:nvSpPr>
        <p:spPr bwMode="auto">
          <a:xfrm>
            <a:off x="2887663" y="284163"/>
            <a:ext cx="3027362" cy="61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a:solidFill>
                  <a:srgbClr val="00279F"/>
                </a:solidFill>
              </a:rPr>
              <a:t>Hamming Code</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998" y="792138"/>
            <a:ext cx="8496943" cy="2015936"/>
          </a:xfrm>
          <a:prstGeom prst="rect">
            <a:avLst/>
          </a:prstGeom>
        </p:spPr>
        <p:txBody>
          <a:bodyPr wrap="square">
            <a:spAutoFit/>
          </a:bodyPr>
          <a:lstStyle/>
          <a:p>
            <a:r>
              <a:rPr lang="en-US" altLang="ko-KR" dirty="0">
                <a:solidFill>
                  <a:srgbClr val="000000"/>
                </a:solidFill>
              </a:rPr>
              <a:t>each r bit is the VRC bit for one combination of data bits</a:t>
            </a:r>
          </a:p>
          <a:p>
            <a:pPr lvl="1">
              <a:buFont typeface="Wingdings" panose="05000000000000000000" pitchFamily="2" charset="2"/>
              <a:buNone/>
            </a:pPr>
            <a:r>
              <a:rPr lang="en-US" altLang="ko-KR" dirty="0">
                <a:solidFill>
                  <a:srgbClr val="000000"/>
                </a:solidFill>
              </a:rPr>
              <a:t>r</a:t>
            </a:r>
            <a:r>
              <a:rPr lang="en-US" altLang="ko-KR" baseline="-25000" dirty="0">
                <a:solidFill>
                  <a:srgbClr val="000000"/>
                </a:solidFill>
              </a:rPr>
              <a:t>1</a:t>
            </a:r>
            <a:r>
              <a:rPr lang="en-US" altLang="ko-KR" dirty="0">
                <a:solidFill>
                  <a:srgbClr val="000000"/>
                </a:solidFill>
              </a:rPr>
              <a:t>  =  bits 1, 3, 5, 7, 9, 11</a:t>
            </a:r>
          </a:p>
          <a:p>
            <a:pPr lvl="1">
              <a:buFont typeface="Wingdings" panose="05000000000000000000" pitchFamily="2" charset="2"/>
              <a:buNone/>
            </a:pPr>
            <a:r>
              <a:rPr lang="en-US" altLang="ko-KR" dirty="0">
                <a:solidFill>
                  <a:srgbClr val="000000"/>
                </a:solidFill>
              </a:rPr>
              <a:t>r</a:t>
            </a:r>
            <a:r>
              <a:rPr lang="en-US" altLang="ko-KR" baseline="-25000" dirty="0">
                <a:solidFill>
                  <a:srgbClr val="000000"/>
                </a:solidFill>
              </a:rPr>
              <a:t>2</a:t>
            </a:r>
            <a:r>
              <a:rPr lang="en-US" altLang="ko-KR" dirty="0">
                <a:solidFill>
                  <a:srgbClr val="000000"/>
                </a:solidFill>
              </a:rPr>
              <a:t>  =  bits 2, 3, 6, 7, 10, 11</a:t>
            </a:r>
          </a:p>
          <a:p>
            <a:pPr lvl="1">
              <a:buFont typeface="Wingdings" panose="05000000000000000000" pitchFamily="2" charset="2"/>
              <a:buNone/>
            </a:pPr>
            <a:r>
              <a:rPr lang="en-US" altLang="ko-KR" dirty="0">
                <a:solidFill>
                  <a:srgbClr val="000000"/>
                </a:solidFill>
              </a:rPr>
              <a:t>r</a:t>
            </a:r>
            <a:r>
              <a:rPr lang="en-US" altLang="ko-KR" baseline="-25000" dirty="0">
                <a:solidFill>
                  <a:srgbClr val="000000"/>
                </a:solidFill>
              </a:rPr>
              <a:t>4</a:t>
            </a:r>
            <a:r>
              <a:rPr lang="en-US" altLang="ko-KR" dirty="0">
                <a:solidFill>
                  <a:srgbClr val="000000"/>
                </a:solidFill>
              </a:rPr>
              <a:t>  =  bits 4, 5, 6, 7</a:t>
            </a:r>
          </a:p>
          <a:p>
            <a:pPr lvl="1">
              <a:buFont typeface="Wingdings" panose="05000000000000000000" pitchFamily="2" charset="2"/>
              <a:buNone/>
            </a:pPr>
            <a:r>
              <a:rPr lang="en-US" altLang="ko-KR" dirty="0">
                <a:solidFill>
                  <a:srgbClr val="000000"/>
                </a:solidFill>
              </a:rPr>
              <a:t>r</a:t>
            </a:r>
            <a:r>
              <a:rPr lang="en-US" altLang="ko-KR" baseline="-25000" dirty="0">
                <a:solidFill>
                  <a:srgbClr val="000000"/>
                </a:solidFill>
              </a:rPr>
              <a:t>8</a:t>
            </a:r>
            <a:r>
              <a:rPr lang="en-US" altLang="ko-KR" dirty="0">
                <a:solidFill>
                  <a:srgbClr val="000000"/>
                </a:solidFill>
              </a:rPr>
              <a:t>  =  bits 8, 9, 10, 11</a:t>
            </a:r>
            <a:endParaRPr lang="en-US" altLang="ko-KR" dirty="0">
              <a:solidFill>
                <a:srgbClr val="000000"/>
              </a:solidFill>
            </a:endParaRPr>
          </a:p>
        </p:txBody>
      </p:sp>
    </p:spTree>
    <p:extLst>
      <p:ext uri="{BB962C8B-B14F-4D97-AF65-F5344CB8AC3E}">
        <p14:creationId xmlns:p14="http://schemas.microsoft.com/office/powerpoint/2010/main" val="26614644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1395413"/>
            <a:ext cx="6954837"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Rectangle 6"/>
          <p:cNvSpPr>
            <a:spLocks noChangeArrowheads="1"/>
          </p:cNvSpPr>
          <p:nvPr/>
        </p:nvSpPr>
        <p:spPr bwMode="auto">
          <a:xfrm>
            <a:off x="3122613" y="42863"/>
            <a:ext cx="30289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a:solidFill>
                  <a:srgbClr val="00279F"/>
                </a:solidFill>
              </a:rPr>
              <a:t>Hamming Code</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303338"/>
            <a:ext cx="6954837"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 name="Rectangle 6"/>
          <p:cNvSpPr>
            <a:spLocks noChangeArrowheads="1"/>
          </p:cNvSpPr>
          <p:nvPr/>
        </p:nvSpPr>
        <p:spPr bwMode="auto">
          <a:xfrm>
            <a:off x="3122613" y="42863"/>
            <a:ext cx="30289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a:solidFill>
                  <a:srgbClr val="00279F"/>
                </a:solidFill>
              </a:rPr>
              <a:t>Hamming Code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927100"/>
            <a:ext cx="6646862" cy="571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Rectangle 6"/>
          <p:cNvSpPr>
            <a:spLocks noChangeArrowheads="1"/>
          </p:cNvSpPr>
          <p:nvPr/>
        </p:nvSpPr>
        <p:spPr bwMode="auto">
          <a:xfrm>
            <a:off x="2259013" y="42863"/>
            <a:ext cx="51689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a:solidFill>
                  <a:srgbClr val="00279F"/>
                </a:solidFill>
              </a:rPr>
              <a:t>Example of Hamming Code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63" y="2647950"/>
            <a:ext cx="8848725" cy="199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3" name="Rectangle 3"/>
          <p:cNvSpPr>
            <a:spLocks noChangeArrowheads="1"/>
          </p:cNvSpPr>
          <p:nvPr/>
        </p:nvSpPr>
        <p:spPr bwMode="auto">
          <a:xfrm>
            <a:off x="2887663" y="523875"/>
            <a:ext cx="2981325"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a:solidFill>
                  <a:srgbClr val="00279F"/>
                </a:solidFill>
              </a:rPr>
              <a:t>Single-bit error</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3205163"/>
            <a:ext cx="8523287"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7" name="Rectangle 3"/>
          <p:cNvSpPr>
            <a:spLocks noChangeArrowheads="1"/>
          </p:cNvSpPr>
          <p:nvPr/>
        </p:nvSpPr>
        <p:spPr bwMode="auto">
          <a:xfrm>
            <a:off x="3201988" y="1003300"/>
            <a:ext cx="29813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a:solidFill>
                  <a:srgbClr val="063DE8"/>
                </a:solidFill>
              </a:rPr>
              <a:t>Single-bit error</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439738"/>
            <a:ext cx="5122863" cy="609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1" name="Rectangle 6"/>
          <p:cNvSpPr>
            <a:spLocks noChangeArrowheads="1"/>
          </p:cNvSpPr>
          <p:nvPr/>
        </p:nvSpPr>
        <p:spPr bwMode="auto">
          <a:xfrm>
            <a:off x="608013" y="2443163"/>
            <a:ext cx="18986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a:solidFill>
                  <a:srgbClr val="00279F"/>
                </a:solidFill>
              </a:rPr>
              <a:t>Error </a:t>
            </a:r>
          </a:p>
          <a:p>
            <a:r>
              <a:rPr lang="en-US" altLang="en-US" sz="3300" b="1">
                <a:solidFill>
                  <a:srgbClr val="00279F"/>
                </a:solidFill>
              </a:rPr>
              <a:t>Detection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708025" y="425450"/>
            <a:ext cx="8016875" cy="5670550"/>
          </a:xfrm>
        </p:spPr>
        <p:txBody>
          <a:bodyPr/>
          <a:lstStyle/>
          <a:p>
            <a:pPr marL="356410" indent="-356410">
              <a:lnSpc>
                <a:spcPct val="90000"/>
              </a:lnSpc>
              <a:buFontTx/>
              <a:buNone/>
              <a:defRPr/>
            </a:pPr>
            <a:r>
              <a:rPr lang="en-US" smtClean="0"/>
              <a:t>   </a:t>
            </a:r>
            <a:r>
              <a:rPr lang="en-US" b="1" smtClean="0"/>
              <a:t>Single bit errors</a:t>
            </a:r>
            <a:r>
              <a:rPr lang="en-US" smtClean="0"/>
              <a:t> are the </a:t>
            </a:r>
            <a:r>
              <a:rPr lang="en-US" b="1" smtClean="0"/>
              <a:t>least likely</a:t>
            </a:r>
            <a:r>
              <a:rPr lang="en-US" smtClean="0"/>
              <a:t> type of errors in serial data transmission because the noise must have a very short duration which is very rare. However this kind of errors can happen in parallel transmission.</a:t>
            </a:r>
          </a:p>
          <a:p>
            <a:pPr marL="356410" indent="-356410">
              <a:lnSpc>
                <a:spcPct val="90000"/>
              </a:lnSpc>
              <a:buFontTx/>
              <a:buNone/>
              <a:defRPr/>
            </a:pPr>
            <a:r>
              <a:rPr lang="en-US" b="1" i="1" smtClean="0">
                <a:solidFill>
                  <a:srgbClr val="CC0066"/>
                </a:solidFill>
                <a:effectLst>
                  <a:outerShdw blurRad="38100" dist="38100" dir="2700000" algn="tl">
                    <a:srgbClr val="C0C0C0"/>
                  </a:outerShdw>
                </a:effectLst>
              </a:rPr>
              <a:t>Example:</a:t>
            </a:r>
          </a:p>
          <a:p>
            <a:pPr marL="356410" indent="-356410">
              <a:lnSpc>
                <a:spcPct val="90000"/>
              </a:lnSpc>
              <a:buClr>
                <a:srgbClr val="CC0066"/>
              </a:buClr>
              <a:buFont typeface="Wingdings" pitchFamily="2" charset="2"/>
              <a:buChar char="«"/>
              <a:defRPr/>
            </a:pPr>
            <a:r>
              <a:rPr lang="en-US" smtClean="0"/>
              <a:t>If data is sent at 1Mbps then each bit lasts only 1/1,000,000 sec. or 1 </a:t>
            </a:r>
            <a:r>
              <a:rPr lang="el-GR" smtClean="0">
                <a:cs typeface="Times New Roman" pitchFamily="18" charset="0"/>
              </a:rPr>
              <a:t>μ</a:t>
            </a:r>
            <a:r>
              <a:rPr lang="en-US" smtClean="0">
                <a:cs typeface="Times New Roman" pitchFamily="18" charset="0"/>
              </a:rPr>
              <a:t>s.</a:t>
            </a:r>
          </a:p>
          <a:p>
            <a:pPr marL="356410" indent="-356410">
              <a:lnSpc>
                <a:spcPct val="90000"/>
              </a:lnSpc>
              <a:buClr>
                <a:srgbClr val="CC0066"/>
              </a:buClr>
              <a:buFont typeface="Wingdings" pitchFamily="2" charset="2"/>
              <a:buChar char="«"/>
              <a:defRPr/>
            </a:pPr>
            <a:r>
              <a:rPr lang="en-US" smtClean="0">
                <a:cs typeface="Times New Roman" pitchFamily="18" charset="0"/>
              </a:rPr>
              <a:t>For a single-bit error to occur, the noise must have a duration of only 1 </a:t>
            </a:r>
            <a:r>
              <a:rPr lang="el-GR" smtClean="0">
                <a:cs typeface="Times New Roman" pitchFamily="18" charset="0"/>
              </a:rPr>
              <a:t>μ</a:t>
            </a:r>
            <a:r>
              <a:rPr lang="en-US" smtClean="0">
                <a:cs typeface="Times New Roman" pitchFamily="18" charset="0"/>
              </a:rPr>
              <a:t>s, which is very rare.</a:t>
            </a:r>
            <a:endParaRPr lang="el-GR" smtClean="0">
              <a:cs typeface="Times New Roman" pitchFamily="18" charset="0"/>
            </a:endParaRPr>
          </a:p>
          <a:p>
            <a:pPr marL="356410" indent="-356410">
              <a:lnSpc>
                <a:spcPct val="90000"/>
              </a:lnSpc>
              <a:buFontTx/>
              <a:buNone/>
              <a:defRPr/>
            </a:pPr>
            <a:endParaRPr lang="en-US" smtClean="0"/>
          </a:p>
          <a:p>
            <a:pPr marL="356410" indent="-356410">
              <a:lnSpc>
                <a:spcPct val="90000"/>
              </a:lnSpc>
              <a:defRPr/>
            </a:pPr>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2054225"/>
            <a:ext cx="7874000"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3"/>
          <p:cNvSpPr>
            <a:spLocks noChangeArrowheads="1"/>
          </p:cNvSpPr>
          <p:nvPr/>
        </p:nvSpPr>
        <p:spPr bwMode="auto">
          <a:xfrm>
            <a:off x="3516313" y="363538"/>
            <a:ext cx="2263775" cy="61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300" b="1">
                <a:solidFill>
                  <a:srgbClr val="00279F"/>
                </a:solidFill>
              </a:rPr>
              <a:t>Burst error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2557463"/>
            <a:ext cx="8985250" cy="220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708025" y="425450"/>
            <a:ext cx="8016875" cy="5975350"/>
          </a:xfrm>
        </p:spPr>
        <p:txBody>
          <a:bodyPr/>
          <a:lstStyle/>
          <a:p>
            <a:pPr marL="356410" indent="-356410">
              <a:buFontTx/>
              <a:buNone/>
              <a:defRPr/>
            </a:pPr>
            <a:r>
              <a:rPr lang="en-US" smtClean="0"/>
              <a:t>	The term </a:t>
            </a:r>
            <a:r>
              <a:rPr lang="en-US" b="1" smtClean="0">
                <a:solidFill>
                  <a:srgbClr val="CC0066"/>
                </a:solidFill>
                <a:effectLst>
                  <a:outerShdw blurRad="38100" dist="38100" dir="2700000" algn="tl">
                    <a:srgbClr val="C0C0C0"/>
                  </a:outerShdw>
                </a:effectLst>
              </a:rPr>
              <a:t>burst error</a:t>
            </a:r>
            <a:r>
              <a:rPr lang="en-US" smtClean="0"/>
              <a:t> means that two or more bits in the data unit have changed from 1 to 0 or from 0 to 1.</a:t>
            </a:r>
          </a:p>
          <a:p>
            <a:pPr marL="356410" indent="-356410">
              <a:buFontTx/>
              <a:buNone/>
              <a:defRPr/>
            </a:pPr>
            <a:endParaRPr lang="en-US" smtClean="0"/>
          </a:p>
          <a:p>
            <a:pPr marL="356410" indent="-356410">
              <a:buFontTx/>
              <a:buNone/>
              <a:defRPr/>
            </a:pPr>
            <a:r>
              <a:rPr lang="en-US" smtClean="0"/>
              <a:t>	</a:t>
            </a:r>
            <a:r>
              <a:rPr lang="en-US" b="1" smtClean="0"/>
              <a:t>Burst errors</a:t>
            </a:r>
            <a:r>
              <a:rPr lang="en-US" smtClean="0"/>
              <a:t> </a:t>
            </a:r>
            <a:r>
              <a:rPr lang="en-US" b="1" smtClean="0"/>
              <a:t>does not</a:t>
            </a:r>
            <a:r>
              <a:rPr lang="en-US" smtClean="0"/>
              <a:t> </a:t>
            </a:r>
            <a:r>
              <a:rPr lang="en-US" sz="2900" smtClean="0"/>
              <a:t>necessarily</a:t>
            </a:r>
            <a:r>
              <a:rPr lang="en-US" smtClean="0"/>
              <a:t> </a:t>
            </a:r>
            <a:r>
              <a:rPr lang="en-US" b="1" smtClean="0"/>
              <a:t>mean that the errors occur in consecutive bits</a:t>
            </a:r>
            <a:r>
              <a:rPr lang="en-US" smtClean="0"/>
              <a:t>, the length of the burst is measured from the first corrupted bit to the last corrupted bit. Some bits in between may not have been corrupted.</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HD:Programs (Applications):Microsoft Office:Microsoft PowerPoint 4:</Template>
  <TotalTime>2481783987</TotalTime>
  <Pages>10</Pages>
  <Words>1158</Words>
  <Application>Microsoft Office PowerPoint</Application>
  <PresentationFormat>Custom</PresentationFormat>
  <Paragraphs>179</Paragraphs>
  <Slides>51</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2" baseType="lpstr">
      <vt:lpstr>Times New Roman</vt:lpstr>
      <vt:lpstr>Arial</vt:lpstr>
      <vt:lpstr>Georgia</vt:lpstr>
      <vt:lpstr>Wingdings</vt:lpstr>
      <vt:lpstr>Wingdings 3</vt:lpstr>
      <vt:lpstr>Comic Sans MS</vt:lpstr>
      <vt:lpstr>Book Antiqua</vt:lpstr>
      <vt:lpstr>Symbol</vt:lpstr>
      <vt:lpstr>SimSun</vt:lpstr>
      <vt:lpstr>Default Design</vt:lpstr>
      <vt:lpstr>Adobe Photoshop Image</vt:lpstr>
      <vt:lpstr>Chapter 7 Error Detection and Correction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 detection</vt:lpstr>
      <vt:lpstr>PowerPoint Presentation</vt:lpstr>
      <vt:lpstr>PowerPoint Presentation</vt:lpstr>
      <vt:lpstr>PowerPoint Presentation</vt:lpstr>
      <vt:lpstr>Performance</vt:lpstr>
      <vt:lpstr>Example</vt:lpstr>
      <vt:lpstr>Example</vt:lpstr>
      <vt:lpstr>Example</vt:lpstr>
      <vt:lpstr>PowerPoint Presentation</vt:lpstr>
      <vt:lpstr>PowerPoint Presentation</vt:lpstr>
      <vt:lpstr>PowerPoint Presentation</vt:lpstr>
      <vt:lpstr>PowerPoint Presentation</vt:lpstr>
      <vt:lpstr>Two –Dimensional Parity Check</vt:lpstr>
      <vt:lpstr>Example</vt:lpstr>
      <vt:lpstr>PowerPoint Presentation</vt:lpstr>
      <vt:lpstr>Cyclic Redundancy Check</vt:lpstr>
      <vt:lpstr>CRC example</vt:lpstr>
      <vt:lpstr>Send</vt:lpstr>
      <vt:lpstr>Receive</vt:lpstr>
      <vt:lpstr>PowerPoint Presentation</vt:lpstr>
      <vt:lpstr>PowerPoint Presentation</vt:lpstr>
      <vt:lpstr>PowerPoint Presentation</vt:lpstr>
      <vt:lpstr>PowerPoint Presentation</vt:lpstr>
      <vt:lpstr>At the sender</vt:lpstr>
      <vt:lpstr>At the receiver</vt:lpstr>
      <vt:lpstr>PowerPoint Presentation</vt:lpstr>
      <vt:lpstr>PowerPoint Presentation</vt:lpstr>
      <vt:lpstr>PowerPoint Presentation</vt:lpstr>
      <vt:lpstr>Example</vt:lpstr>
      <vt:lpstr>Example</vt:lpstr>
      <vt:lpstr>Performance</vt:lpstr>
      <vt:lpstr>Error Correction</vt:lpstr>
      <vt:lpstr>Single-bit error correction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Error Detection and Correction</dc:title>
  <dc:subject/>
  <dc:creator>Behrouz Forouzan</dc:creator>
  <cp:keywords/>
  <dc:description/>
  <cp:lastModifiedBy>Abdul Hadi Alaidi</cp:lastModifiedBy>
  <cp:revision>52</cp:revision>
  <cp:lastPrinted>2011-09-14T05:23:33Z</cp:lastPrinted>
  <dcterms:created xsi:type="dcterms:W3CDTF">1998-04-08T08:02:40Z</dcterms:created>
  <dcterms:modified xsi:type="dcterms:W3CDTF">2017-05-01T21:53:27Z</dcterms:modified>
</cp:coreProperties>
</file>