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8D95-0957-4D29-A70D-2192E143273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37A3-AB40-4A33-8FFD-4689846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5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8D95-0957-4D29-A70D-2192E143273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37A3-AB40-4A33-8FFD-4689846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4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8D95-0957-4D29-A70D-2192E143273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37A3-AB40-4A33-8FFD-4689846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5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8D95-0957-4D29-A70D-2192E143273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37A3-AB40-4A33-8FFD-4689846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4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8D95-0957-4D29-A70D-2192E143273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37A3-AB40-4A33-8FFD-4689846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7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8D95-0957-4D29-A70D-2192E143273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37A3-AB40-4A33-8FFD-4689846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8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8D95-0957-4D29-A70D-2192E143273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37A3-AB40-4A33-8FFD-4689846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4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8D95-0957-4D29-A70D-2192E143273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37A3-AB40-4A33-8FFD-4689846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9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8D95-0957-4D29-A70D-2192E143273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37A3-AB40-4A33-8FFD-4689846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8D95-0957-4D29-A70D-2192E143273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37A3-AB40-4A33-8FFD-4689846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8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8D95-0957-4D29-A70D-2192E143273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37A3-AB40-4A33-8FFD-4689846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6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8D95-0957-4D29-A70D-2192E143273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437A3-AB40-4A33-8FFD-4689846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7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695" y="2047309"/>
            <a:ext cx="1905000" cy="1905000"/>
          </a:xfrm>
          <a:prstGeom prst="rect">
            <a:avLst/>
          </a:prstGeom>
        </p:spPr>
      </p:pic>
      <p:sp>
        <p:nvSpPr>
          <p:cNvPr id="5" name="AutoShape 2" descr="IBoard Africa.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Board Africa. - Home | Facebook"/>
          <p:cNvSpPr>
            <a:spLocks noChangeAspect="1" noChangeArrowheads="1"/>
          </p:cNvSpPr>
          <p:nvPr/>
        </p:nvSpPr>
        <p:spPr bwMode="auto">
          <a:xfrm>
            <a:off x="5358947" y="512857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809366"/>
            <a:ext cx="1824037" cy="18240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2" y="2714625"/>
            <a:ext cx="3190875" cy="1428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947" y="5519737"/>
            <a:ext cx="1724025" cy="733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1225" y="2171700"/>
            <a:ext cx="1905000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7675" y="4538028"/>
            <a:ext cx="1504950" cy="895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8875" y="4721384"/>
            <a:ext cx="2143125" cy="21431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7900" y="434022"/>
            <a:ext cx="3238500" cy="1409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27428" y="38169"/>
            <a:ext cx="2257425" cy="2019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64890" y="436181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4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SYLVIA</dc:creator>
  <cp:lastModifiedBy>SYLVIA</cp:lastModifiedBy>
  <cp:revision>5</cp:revision>
  <dcterms:created xsi:type="dcterms:W3CDTF">2020-07-27T19:48:20Z</dcterms:created>
  <dcterms:modified xsi:type="dcterms:W3CDTF">2020-07-27T20:41:05Z</dcterms:modified>
</cp:coreProperties>
</file>