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74" r:id="rId3"/>
    <p:sldId id="277" r:id="rId4"/>
    <p:sldId id="266" r:id="rId5"/>
    <p:sldId id="275" r:id="rId6"/>
    <p:sldId id="276" r:id="rId7"/>
    <p:sldId id="273" r:id="rId8"/>
    <p:sldId id="260" r:id="rId9"/>
    <p:sldId id="261" r:id="rId10"/>
    <p:sldId id="262" r:id="rId11"/>
    <p:sldId id="263" r:id="rId12"/>
    <p:sldId id="257" r:id="rId13"/>
    <p:sldId id="258" r:id="rId14"/>
    <p:sldId id="270" r:id="rId15"/>
    <p:sldId id="272" r:id="rId16"/>
    <p:sldId id="259" r:id="rId17"/>
    <p:sldId id="268" r:id="rId18"/>
    <p:sldId id="26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9FB7C-C8A6-471F-95C4-D153AE6FCEA0}" v="320" dt="2021-06-29T01:54:32.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1" autoAdjust="0"/>
    <p:restoredTop sz="81818" autoAdjust="0"/>
  </p:normalViewPr>
  <p:slideViewPr>
    <p:cSldViewPr snapToGrid="0">
      <p:cViewPr>
        <p:scale>
          <a:sx n="51" d="100"/>
          <a:sy n="51" d="100"/>
        </p:scale>
        <p:origin x="54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mura Yuto" userId="fe5e36938f34a3c9" providerId="LiveId" clId="{B3F9FB7C-C8A6-471F-95C4-D153AE6FCEA0}"/>
    <pc:docChg chg="undo redo custSel addSld delSld modSld sldOrd">
      <pc:chgData name="Arimura Yuto" userId="fe5e36938f34a3c9" providerId="LiveId" clId="{B3F9FB7C-C8A6-471F-95C4-D153AE6FCEA0}" dt="2021-06-29T03:15:04.486" v="3164" actId="20577"/>
      <pc:docMkLst>
        <pc:docMk/>
      </pc:docMkLst>
      <pc:sldChg chg="modSp mod ord modNotesTx">
        <pc:chgData name="Arimura Yuto" userId="fe5e36938f34a3c9" providerId="LiveId" clId="{B3F9FB7C-C8A6-471F-95C4-D153AE6FCEA0}" dt="2021-06-29T02:34:44.032" v="2057"/>
        <pc:sldMkLst>
          <pc:docMk/>
          <pc:sldMk cId="2341451989" sldId="257"/>
        </pc:sldMkLst>
        <pc:spChg chg="mod">
          <ac:chgData name="Arimura Yuto" userId="fe5e36938f34a3c9" providerId="LiveId" clId="{B3F9FB7C-C8A6-471F-95C4-D153AE6FCEA0}" dt="2021-06-29T02:32:43.064" v="2034" actId="20577"/>
          <ac:spMkLst>
            <pc:docMk/>
            <pc:sldMk cId="2341451989" sldId="257"/>
            <ac:spMk id="3" creationId="{67B44F64-E4E3-4C3E-B5EE-FC5847611D26}"/>
          </ac:spMkLst>
        </pc:spChg>
      </pc:sldChg>
      <pc:sldChg chg="addSp delSp modSp add mod ord delAnim modAnim">
        <pc:chgData name="Arimura Yuto" userId="fe5e36938f34a3c9" providerId="LiveId" clId="{B3F9FB7C-C8A6-471F-95C4-D153AE6FCEA0}" dt="2021-06-29T02:35:22.933" v="2065"/>
        <pc:sldMkLst>
          <pc:docMk/>
          <pc:sldMk cId="209589283" sldId="258"/>
        </pc:sldMkLst>
        <pc:spChg chg="mod ord">
          <ac:chgData name="Arimura Yuto" userId="fe5e36938f34a3c9" providerId="LiveId" clId="{B3F9FB7C-C8A6-471F-95C4-D153AE6FCEA0}" dt="2021-06-29T01:31:10.442" v="1514" actId="20577"/>
          <ac:spMkLst>
            <pc:docMk/>
            <pc:sldMk cId="209589283" sldId="258"/>
            <ac:spMk id="3" creationId="{50427939-F2B0-4D0B-BE58-12A3536A4FB4}"/>
          </ac:spMkLst>
        </pc:spChg>
        <pc:spChg chg="add del mod ord">
          <ac:chgData name="Arimura Yuto" userId="fe5e36938f34a3c9" providerId="LiveId" clId="{B3F9FB7C-C8A6-471F-95C4-D153AE6FCEA0}" dt="2021-06-29T01:31:06.405" v="1511" actId="478"/>
          <ac:spMkLst>
            <pc:docMk/>
            <pc:sldMk cId="209589283" sldId="258"/>
            <ac:spMk id="4" creationId="{5EA47DC9-A77A-49D1-816F-6AB6FEC09692}"/>
          </ac:spMkLst>
        </pc:spChg>
        <pc:spChg chg="add mod">
          <ac:chgData name="Arimura Yuto" userId="fe5e36938f34a3c9" providerId="LiveId" clId="{B3F9FB7C-C8A6-471F-95C4-D153AE6FCEA0}" dt="2021-06-29T01:22:37.358" v="1434" actId="571"/>
          <ac:spMkLst>
            <pc:docMk/>
            <pc:sldMk cId="209589283" sldId="258"/>
            <ac:spMk id="5" creationId="{83E32102-361D-4C50-A143-2A7E401FBABF}"/>
          </ac:spMkLst>
        </pc:spChg>
      </pc:sldChg>
      <pc:sldChg chg="addSp delSp modSp add mod ord modAnim">
        <pc:chgData name="Arimura Yuto" userId="fe5e36938f34a3c9" providerId="LiveId" clId="{B3F9FB7C-C8A6-471F-95C4-D153AE6FCEA0}" dt="2021-06-29T02:35:00.972" v="2061"/>
        <pc:sldMkLst>
          <pc:docMk/>
          <pc:sldMk cId="1655838997" sldId="259"/>
        </pc:sldMkLst>
        <pc:spChg chg="mod">
          <ac:chgData name="Arimura Yuto" userId="fe5e36938f34a3c9" providerId="LiveId" clId="{B3F9FB7C-C8A6-471F-95C4-D153AE6FCEA0}" dt="2021-06-29T01:26:02.564" v="1471" actId="20577"/>
          <ac:spMkLst>
            <pc:docMk/>
            <pc:sldMk cId="1655838997" sldId="259"/>
            <ac:spMk id="3" creationId="{50427939-F2B0-4D0B-BE58-12A3536A4FB4}"/>
          </ac:spMkLst>
        </pc:spChg>
        <pc:spChg chg="add del mod">
          <ac:chgData name="Arimura Yuto" userId="fe5e36938f34a3c9" providerId="LiveId" clId="{B3F9FB7C-C8A6-471F-95C4-D153AE6FCEA0}" dt="2021-06-29T01:31:00.019" v="1510" actId="478"/>
          <ac:spMkLst>
            <pc:docMk/>
            <pc:sldMk cId="1655838997" sldId="259"/>
            <ac:spMk id="4" creationId="{C4E438E6-C9E2-466F-8FA9-F28D21FE6B78}"/>
          </ac:spMkLst>
        </pc:spChg>
      </pc:sldChg>
      <pc:sldChg chg="addSp delSp modSp add mod modAnim">
        <pc:chgData name="Arimura Yuto" userId="fe5e36938f34a3c9" providerId="LiveId" clId="{B3F9FB7C-C8A6-471F-95C4-D153AE6FCEA0}" dt="2021-06-29T01:30:53.072" v="1500"/>
        <pc:sldMkLst>
          <pc:docMk/>
          <pc:sldMk cId="2899655850" sldId="260"/>
        </pc:sldMkLst>
        <pc:spChg chg="mod">
          <ac:chgData name="Arimura Yuto" userId="fe5e36938f34a3c9" providerId="LiveId" clId="{B3F9FB7C-C8A6-471F-95C4-D153AE6FCEA0}" dt="2021-06-28T23:45:48.839" v="86" actId="20577"/>
          <ac:spMkLst>
            <pc:docMk/>
            <pc:sldMk cId="2899655850" sldId="260"/>
            <ac:spMk id="2" creationId="{8863D127-DC88-48A4-B2C3-CE79DA2C1B06}"/>
          </ac:spMkLst>
        </pc:spChg>
        <pc:spChg chg="mod">
          <ac:chgData name="Arimura Yuto" userId="fe5e36938f34a3c9" providerId="LiveId" clId="{B3F9FB7C-C8A6-471F-95C4-D153AE6FCEA0}" dt="2021-06-29T01:26:35.453" v="1476" actId="20577"/>
          <ac:spMkLst>
            <pc:docMk/>
            <pc:sldMk cId="2899655850" sldId="260"/>
            <ac:spMk id="3" creationId="{50427939-F2B0-4D0B-BE58-12A3536A4FB4}"/>
          </ac:spMkLst>
        </pc:spChg>
        <pc:spChg chg="add del mod">
          <ac:chgData name="Arimura Yuto" userId="fe5e36938f34a3c9" providerId="LiveId" clId="{B3F9FB7C-C8A6-471F-95C4-D153AE6FCEA0}" dt="2021-06-29T01:30:53.072" v="1500"/>
          <ac:spMkLst>
            <pc:docMk/>
            <pc:sldMk cId="2899655850" sldId="260"/>
            <ac:spMk id="4" creationId="{5DA6066A-9E26-4B77-B0BF-B1DAAA12DDE4}"/>
          </ac:spMkLst>
        </pc:spChg>
      </pc:sldChg>
      <pc:sldChg chg="del">
        <pc:chgData name="Arimura Yuto" userId="fe5e36938f34a3c9" providerId="LiveId" clId="{B3F9FB7C-C8A6-471F-95C4-D153AE6FCEA0}" dt="2021-06-28T16:30:35.539" v="62" actId="2696"/>
        <pc:sldMkLst>
          <pc:docMk/>
          <pc:sldMk cId="4230443070" sldId="260"/>
        </pc:sldMkLst>
      </pc:sldChg>
      <pc:sldChg chg="add del">
        <pc:chgData name="Arimura Yuto" userId="fe5e36938f34a3c9" providerId="LiveId" clId="{B3F9FB7C-C8A6-471F-95C4-D153AE6FCEA0}" dt="2021-06-28T23:45:30.761" v="78"/>
        <pc:sldMkLst>
          <pc:docMk/>
          <pc:sldMk cId="10017570" sldId="261"/>
        </pc:sldMkLst>
      </pc:sldChg>
      <pc:sldChg chg="addSp delSp modSp add mod">
        <pc:chgData name="Arimura Yuto" userId="fe5e36938f34a3c9" providerId="LiveId" clId="{B3F9FB7C-C8A6-471F-95C4-D153AE6FCEA0}" dt="2021-06-29T00:49:26.433" v="1114" actId="20577"/>
        <pc:sldMkLst>
          <pc:docMk/>
          <pc:sldMk cId="3660389497" sldId="261"/>
        </pc:sldMkLst>
        <pc:spChg chg="mod">
          <ac:chgData name="Arimura Yuto" userId="fe5e36938f34a3c9" providerId="LiveId" clId="{B3F9FB7C-C8A6-471F-95C4-D153AE6FCEA0}" dt="2021-06-29T00:49:26.433" v="1114" actId="20577"/>
          <ac:spMkLst>
            <pc:docMk/>
            <pc:sldMk cId="3660389497" sldId="261"/>
            <ac:spMk id="3" creationId="{50427939-F2B0-4D0B-BE58-12A3536A4FB4}"/>
          </ac:spMkLst>
        </pc:spChg>
        <pc:spChg chg="add del mod">
          <ac:chgData name="Arimura Yuto" userId="fe5e36938f34a3c9" providerId="LiveId" clId="{B3F9FB7C-C8A6-471F-95C4-D153AE6FCEA0}" dt="2021-06-29T00:46:52.371" v="823" actId="478"/>
          <ac:spMkLst>
            <pc:docMk/>
            <pc:sldMk cId="3660389497" sldId="261"/>
            <ac:spMk id="4" creationId="{DE8B48B2-57A6-4025-8695-03CFF80B859E}"/>
          </ac:spMkLst>
        </pc:spChg>
        <pc:spChg chg="add del mod">
          <ac:chgData name="Arimura Yuto" userId="fe5e36938f34a3c9" providerId="LiveId" clId="{B3F9FB7C-C8A6-471F-95C4-D153AE6FCEA0}" dt="2021-06-29T00:46:52.371" v="823" actId="478"/>
          <ac:spMkLst>
            <pc:docMk/>
            <pc:sldMk cId="3660389497" sldId="261"/>
            <ac:spMk id="5" creationId="{490AC4EA-F7A0-4324-B19C-3F315B6BE935}"/>
          </ac:spMkLst>
        </pc:spChg>
      </pc:sldChg>
      <pc:sldChg chg="modSp add mod">
        <pc:chgData name="Arimura Yuto" userId="fe5e36938f34a3c9" providerId="LiveId" clId="{B3F9FB7C-C8A6-471F-95C4-D153AE6FCEA0}" dt="2021-06-29T00:52:36.717" v="1287" actId="5793"/>
        <pc:sldMkLst>
          <pc:docMk/>
          <pc:sldMk cId="2500901687" sldId="262"/>
        </pc:sldMkLst>
        <pc:spChg chg="mod">
          <ac:chgData name="Arimura Yuto" userId="fe5e36938f34a3c9" providerId="LiveId" clId="{B3F9FB7C-C8A6-471F-95C4-D153AE6FCEA0}" dt="2021-06-29T00:52:36.717" v="1287" actId="5793"/>
          <ac:spMkLst>
            <pc:docMk/>
            <pc:sldMk cId="2500901687" sldId="262"/>
            <ac:spMk id="3" creationId="{50427939-F2B0-4D0B-BE58-12A3536A4FB4}"/>
          </ac:spMkLst>
        </pc:spChg>
        <pc:spChg chg="mod">
          <ac:chgData name="Arimura Yuto" userId="fe5e36938f34a3c9" providerId="LiveId" clId="{B3F9FB7C-C8A6-471F-95C4-D153AE6FCEA0}" dt="2021-06-29T00:51:38.870" v="1254" actId="1076"/>
          <ac:spMkLst>
            <pc:docMk/>
            <pc:sldMk cId="2500901687" sldId="262"/>
            <ac:spMk id="4" creationId="{DE8B48B2-57A6-4025-8695-03CFF80B859E}"/>
          </ac:spMkLst>
        </pc:spChg>
        <pc:spChg chg="mod">
          <ac:chgData name="Arimura Yuto" userId="fe5e36938f34a3c9" providerId="LiveId" clId="{B3F9FB7C-C8A6-471F-95C4-D153AE6FCEA0}" dt="2021-06-29T00:51:42.722" v="1255" actId="1076"/>
          <ac:spMkLst>
            <pc:docMk/>
            <pc:sldMk cId="2500901687" sldId="262"/>
            <ac:spMk id="5" creationId="{490AC4EA-F7A0-4324-B19C-3F315B6BE935}"/>
          </ac:spMkLst>
        </pc:spChg>
      </pc:sldChg>
      <pc:sldChg chg="del">
        <pc:chgData name="Arimura Yuto" userId="fe5e36938f34a3c9" providerId="LiveId" clId="{B3F9FB7C-C8A6-471F-95C4-D153AE6FCEA0}" dt="2021-06-28T16:30:35.539" v="62" actId="2696"/>
        <pc:sldMkLst>
          <pc:docMk/>
          <pc:sldMk cId="3304117703" sldId="262"/>
        </pc:sldMkLst>
      </pc:sldChg>
      <pc:sldChg chg="delSp modSp add mod">
        <pc:chgData name="Arimura Yuto" userId="fe5e36938f34a3c9" providerId="LiveId" clId="{B3F9FB7C-C8A6-471F-95C4-D153AE6FCEA0}" dt="2021-06-29T01:10:56.898" v="1380" actId="20577"/>
        <pc:sldMkLst>
          <pc:docMk/>
          <pc:sldMk cId="1034893924" sldId="263"/>
        </pc:sldMkLst>
        <pc:spChg chg="mod">
          <ac:chgData name="Arimura Yuto" userId="fe5e36938f34a3c9" providerId="LiveId" clId="{B3F9FB7C-C8A6-471F-95C4-D153AE6FCEA0}" dt="2021-06-29T01:10:56.898" v="1380" actId="20577"/>
          <ac:spMkLst>
            <pc:docMk/>
            <pc:sldMk cId="1034893924" sldId="263"/>
            <ac:spMk id="3" creationId="{50427939-F2B0-4D0B-BE58-12A3536A4FB4}"/>
          </ac:spMkLst>
        </pc:spChg>
        <pc:spChg chg="del">
          <ac:chgData name="Arimura Yuto" userId="fe5e36938f34a3c9" providerId="LiveId" clId="{B3F9FB7C-C8A6-471F-95C4-D153AE6FCEA0}" dt="2021-06-29T01:06:23.079" v="1315" actId="478"/>
          <ac:spMkLst>
            <pc:docMk/>
            <pc:sldMk cId="1034893924" sldId="263"/>
            <ac:spMk id="4" creationId="{DE8B48B2-57A6-4025-8695-03CFF80B859E}"/>
          </ac:spMkLst>
        </pc:spChg>
        <pc:spChg chg="del">
          <ac:chgData name="Arimura Yuto" userId="fe5e36938f34a3c9" providerId="LiveId" clId="{B3F9FB7C-C8A6-471F-95C4-D153AE6FCEA0}" dt="2021-06-29T01:06:25.793" v="1316" actId="478"/>
          <ac:spMkLst>
            <pc:docMk/>
            <pc:sldMk cId="1034893924" sldId="263"/>
            <ac:spMk id="5" creationId="{490AC4EA-F7A0-4324-B19C-3F315B6BE935}"/>
          </ac:spMkLst>
        </pc:spChg>
      </pc:sldChg>
      <pc:sldChg chg="del">
        <pc:chgData name="Arimura Yuto" userId="fe5e36938f34a3c9" providerId="LiveId" clId="{B3F9FB7C-C8A6-471F-95C4-D153AE6FCEA0}" dt="2021-06-28T16:30:35.539" v="62" actId="2696"/>
        <pc:sldMkLst>
          <pc:docMk/>
          <pc:sldMk cId="1605033941" sldId="263"/>
        </pc:sldMkLst>
      </pc:sldChg>
      <pc:sldChg chg="delSp modSp add del mod ord">
        <pc:chgData name="Arimura Yuto" userId="fe5e36938f34a3c9" providerId="LiveId" clId="{B3F9FB7C-C8A6-471F-95C4-D153AE6FCEA0}" dt="2021-06-29T01:04:23.181" v="1312" actId="47"/>
        <pc:sldMkLst>
          <pc:docMk/>
          <pc:sldMk cId="3544821441" sldId="263"/>
        </pc:sldMkLst>
        <pc:spChg chg="mod">
          <ac:chgData name="Arimura Yuto" userId="fe5e36938f34a3c9" providerId="LiveId" clId="{B3F9FB7C-C8A6-471F-95C4-D153AE6FCEA0}" dt="2021-06-29T00:54:46.376" v="1309" actId="15"/>
          <ac:spMkLst>
            <pc:docMk/>
            <pc:sldMk cId="3544821441" sldId="263"/>
            <ac:spMk id="3" creationId="{50427939-F2B0-4D0B-BE58-12A3536A4FB4}"/>
          </ac:spMkLst>
        </pc:spChg>
        <pc:spChg chg="del">
          <ac:chgData name="Arimura Yuto" userId="fe5e36938f34a3c9" providerId="LiveId" clId="{B3F9FB7C-C8A6-471F-95C4-D153AE6FCEA0}" dt="2021-06-29T00:54:06.410" v="1290" actId="478"/>
          <ac:spMkLst>
            <pc:docMk/>
            <pc:sldMk cId="3544821441" sldId="263"/>
            <ac:spMk id="4" creationId="{DE8B48B2-57A6-4025-8695-03CFF80B859E}"/>
          </ac:spMkLst>
        </pc:spChg>
        <pc:spChg chg="del mod">
          <ac:chgData name="Arimura Yuto" userId="fe5e36938f34a3c9" providerId="LiveId" clId="{B3F9FB7C-C8A6-471F-95C4-D153AE6FCEA0}" dt="2021-06-29T00:54:08.812" v="1292" actId="478"/>
          <ac:spMkLst>
            <pc:docMk/>
            <pc:sldMk cId="3544821441" sldId="263"/>
            <ac:spMk id="5" creationId="{490AC4EA-F7A0-4324-B19C-3F315B6BE935}"/>
          </ac:spMkLst>
        </pc:spChg>
      </pc:sldChg>
      <pc:sldChg chg="add del">
        <pc:chgData name="Arimura Yuto" userId="fe5e36938f34a3c9" providerId="LiveId" clId="{B3F9FB7C-C8A6-471F-95C4-D153AE6FCEA0}" dt="2021-06-29T01:53:48.900" v="1555" actId="47"/>
        <pc:sldMkLst>
          <pc:docMk/>
          <pc:sldMk cId="3390142121" sldId="264"/>
        </pc:sldMkLst>
      </pc:sldChg>
      <pc:sldChg chg="modSp add del mod">
        <pc:chgData name="Arimura Yuto" userId="fe5e36938f34a3c9" providerId="LiveId" clId="{B3F9FB7C-C8A6-471F-95C4-D153AE6FCEA0}" dt="2021-06-29T01:30:51.565" v="1495"/>
        <pc:sldMkLst>
          <pc:docMk/>
          <pc:sldMk cId="3713002106" sldId="264"/>
        </pc:sldMkLst>
        <pc:spChg chg="mod">
          <ac:chgData name="Arimura Yuto" userId="fe5e36938f34a3c9" providerId="LiveId" clId="{B3F9FB7C-C8A6-471F-95C4-D153AE6FCEA0}" dt="2021-06-29T01:30:51.329" v="1494" actId="20577"/>
          <ac:spMkLst>
            <pc:docMk/>
            <pc:sldMk cId="3713002106" sldId="264"/>
            <ac:spMk id="3" creationId="{67B44F64-E4E3-4C3E-B5EE-FC5847611D26}"/>
          </ac:spMkLst>
        </pc:spChg>
      </pc:sldChg>
      <pc:sldChg chg="add del">
        <pc:chgData name="Arimura Yuto" userId="fe5e36938f34a3c9" providerId="LiveId" clId="{B3F9FB7C-C8A6-471F-95C4-D153AE6FCEA0}" dt="2021-06-29T01:16:39.587" v="1384" actId="47"/>
        <pc:sldMkLst>
          <pc:docMk/>
          <pc:sldMk cId="4227878715" sldId="264"/>
        </pc:sldMkLst>
      </pc:sldChg>
      <pc:sldChg chg="add del">
        <pc:chgData name="Arimura Yuto" userId="fe5e36938f34a3c9" providerId="LiveId" clId="{B3F9FB7C-C8A6-471F-95C4-D153AE6FCEA0}" dt="2021-06-29T01:53:55.474" v="1557" actId="47"/>
        <pc:sldMkLst>
          <pc:docMk/>
          <pc:sldMk cId="238455000" sldId="265"/>
        </pc:sldMkLst>
      </pc:sldChg>
      <pc:sldChg chg="modSp add mod">
        <pc:chgData name="Arimura Yuto" userId="fe5e36938f34a3c9" providerId="LiveId" clId="{B3F9FB7C-C8A6-471F-95C4-D153AE6FCEA0}" dt="2021-06-29T03:12:50.426" v="3156" actId="20577"/>
        <pc:sldMkLst>
          <pc:docMk/>
          <pc:sldMk cId="1480490278" sldId="266"/>
        </pc:sldMkLst>
        <pc:spChg chg="mod">
          <ac:chgData name="Arimura Yuto" userId="fe5e36938f34a3c9" providerId="LiveId" clId="{B3F9FB7C-C8A6-471F-95C4-D153AE6FCEA0}" dt="2021-06-29T03:12:50.426" v="3156" actId="20577"/>
          <ac:spMkLst>
            <pc:docMk/>
            <pc:sldMk cId="1480490278" sldId="266"/>
            <ac:spMk id="3" creationId="{67B44F64-E4E3-4C3E-B5EE-FC5847611D26}"/>
          </ac:spMkLst>
        </pc:spChg>
      </pc:sldChg>
      <pc:sldChg chg="modSp add del mod">
        <pc:chgData name="Arimura Yuto" userId="fe5e36938f34a3c9" providerId="LiveId" clId="{B3F9FB7C-C8A6-471F-95C4-D153AE6FCEA0}" dt="2021-06-29T02:35:40.056" v="2067" actId="47"/>
        <pc:sldMkLst>
          <pc:docMk/>
          <pc:sldMk cId="1991482104" sldId="267"/>
        </pc:sldMkLst>
        <pc:spChg chg="mod">
          <ac:chgData name="Arimura Yuto" userId="fe5e36938f34a3c9" providerId="LiveId" clId="{B3F9FB7C-C8A6-471F-95C4-D153AE6FCEA0}" dt="2021-06-29T02:13:31.403" v="1954" actId="20577"/>
          <ac:spMkLst>
            <pc:docMk/>
            <pc:sldMk cId="1991482104" sldId="267"/>
            <ac:spMk id="3" creationId="{67B44F64-E4E3-4C3E-B5EE-FC5847611D26}"/>
          </ac:spMkLst>
        </pc:spChg>
      </pc:sldChg>
      <pc:sldChg chg="addSp delSp modSp add mod ord">
        <pc:chgData name="Arimura Yuto" userId="fe5e36938f34a3c9" providerId="LiveId" clId="{B3F9FB7C-C8A6-471F-95C4-D153AE6FCEA0}" dt="2021-06-29T02:34:52.192" v="2059"/>
        <pc:sldMkLst>
          <pc:docMk/>
          <pc:sldMk cId="741719825" sldId="268"/>
        </pc:sldMkLst>
        <pc:spChg chg="del mod">
          <ac:chgData name="Arimura Yuto" userId="fe5e36938f34a3c9" providerId="LiveId" clId="{B3F9FB7C-C8A6-471F-95C4-D153AE6FCEA0}" dt="2021-06-29T01:54:51.544" v="1565"/>
          <ac:spMkLst>
            <pc:docMk/>
            <pc:sldMk cId="741719825" sldId="268"/>
            <ac:spMk id="3" creationId="{50427939-F2B0-4D0B-BE58-12A3536A4FB4}"/>
          </ac:spMkLst>
        </pc:spChg>
        <pc:picChg chg="add mod">
          <ac:chgData name="Arimura Yuto" userId="fe5e36938f34a3c9" providerId="LiveId" clId="{B3F9FB7C-C8A6-471F-95C4-D153AE6FCEA0}" dt="2021-06-29T02:09:05.853" v="1868" actId="1076"/>
          <ac:picMkLst>
            <pc:docMk/>
            <pc:sldMk cId="741719825" sldId="268"/>
            <ac:picMk id="5" creationId="{46B7FDE4-1190-4F84-85CD-7E12999C220F}"/>
          </ac:picMkLst>
        </pc:picChg>
        <pc:picChg chg="add mod">
          <ac:chgData name="Arimura Yuto" userId="fe5e36938f34a3c9" providerId="LiveId" clId="{B3F9FB7C-C8A6-471F-95C4-D153AE6FCEA0}" dt="2021-06-29T02:09:00.705" v="1866" actId="1076"/>
          <ac:picMkLst>
            <pc:docMk/>
            <pc:sldMk cId="741719825" sldId="268"/>
            <ac:picMk id="7" creationId="{E3BED3DA-3423-4894-9D19-E83C9F467C67}"/>
          </ac:picMkLst>
        </pc:picChg>
      </pc:sldChg>
      <pc:sldChg chg="del">
        <pc:chgData name="Arimura Yuto" userId="fe5e36938f34a3c9" providerId="LiveId" clId="{B3F9FB7C-C8A6-471F-95C4-D153AE6FCEA0}" dt="2021-06-28T16:30:35.539" v="62" actId="2696"/>
        <pc:sldMkLst>
          <pc:docMk/>
          <pc:sldMk cId="3265219386" sldId="268"/>
        </pc:sldMkLst>
      </pc:sldChg>
      <pc:sldChg chg="del">
        <pc:chgData name="Arimura Yuto" userId="fe5e36938f34a3c9" providerId="LiveId" clId="{B3F9FB7C-C8A6-471F-95C4-D153AE6FCEA0}" dt="2021-06-28T16:30:35.539" v="62" actId="2696"/>
        <pc:sldMkLst>
          <pc:docMk/>
          <pc:sldMk cId="1374330577" sldId="269"/>
        </pc:sldMkLst>
      </pc:sldChg>
      <pc:sldChg chg="addSp delSp modSp add mod ord">
        <pc:chgData name="Arimura Yuto" userId="fe5e36938f34a3c9" providerId="LiveId" clId="{B3F9FB7C-C8A6-471F-95C4-D153AE6FCEA0}" dt="2021-06-29T02:35:05.407" v="2063"/>
        <pc:sldMkLst>
          <pc:docMk/>
          <pc:sldMk cId="2605313233" sldId="269"/>
        </pc:sldMkLst>
        <pc:spChg chg="add del mod">
          <ac:chgData name="Arimura Yuto" userId="fe5e36938f34a3c9" providerId="LiveId" clId="{B3F9FB7C-C8A6-471F-95C4-D153AE6FCEA0}" dt="2021-06-29T01:55:54.673" v="1582" actId="478"/>
          <ac:spMkLst>
            <pc:docMk/>
            <pc:sldMk cId="2605313233" sldId="269"/>
            <ac:spMk id="4" creationId="{E755D29B-1DE9-4BB9-9AA0-2E31808993DC}"/>
          </ac:spMkLst>
        </pc:spChg>
        <pc:spChg chg="add mod">
          <ac:chgData name="Arimura Yuto" userId="fe5e36938f34a3c9" providerId="LiveId" clId="{B3F9FB7C-C8A6-471F-95C4-D153AE6FCEA0}" dt="2021-06-29T02:08:42.662" v="1861" actId="20577"/>
          <ac:spMkLst>
            <pc:docMk/>
            <pc:sldMk cId="2605313233" sldId="269"/>
            <ac:spMk id="8" creationId="{604BC683-6441-4CB2-9554-F809300E2FF9}"/>
          </ac:spMkLst>
        </pc:spChg>
        <pc:picChg chg="add del">
          <ac:chgData name="Arimura Yuto" userId="fe5e36938f34a3c9" providerId="LiveId" clId="{B3F9FB7C-C8A6-471F-95C4-D153AE6FCEA0}" dt="2021-06-29T01:55:58.317" v="1584" actId="478"/>
          <ac:picMkLst>
            <pc:docMk/>
            <pc:sldMk cId="2605313233" sldId="269"/>
            <ac:picMk id="5" creationId="{46B7FDE4-1190-4F84-85CD-7E12999C220F}"/>
          </ac:picMkLst>
        </pc:picChg>
        <pc:picChg chg="del">
          <ac:chgData name="Arimura Yuto" userId="fe5e36938f34a3c9" providerId="LiveId" clId="{B3F9FB7C-C8A6-471F-95C4-D153AE6FCEA0}" dt="2021-06-29T01:55:56.980" v="1583" actId="478"/>
          <ac:picMkLst>
            <pc:docMk/>
            <pc:sldMk cId="2605313233" sldId="269"/>
            <ac:picMk id="7" creationId="{E3BED3DA-3423-4894-9D19-E83C9F467C67}"/>
          </ac:picMkLst>
        </pc:picChg>
      </pc:sldChg>
      <pc:sldChg chg="del">
        <pc:chgData name="Arimura Yuto" userId="fe5e36938f34a3c9" providerId="LiveId" clId="{B3F9FB7C-C8A6-471F-95C4-D153AE6FCEA0}" dt="2021-06-28T16:30:35.539" v="62" actId="2696"/>
        <pc:sldMkLst>
          <pc:docMk/>
          <pc:sldMk cId="987140942" sldId="270"/>
        </pc:sldMkLst>
      </pc:sldChg>
      <pc:sldChg chg="modSp add mod ord">
        <pc:chgData name="Arimura Yuto" userId="fe5e36938f34a3c9" providerId="LiveId" clId="{B3F9FB7C-C8A6-471F-95C4-D153AE6FCEA0}" dt="2021-06-29T02:35:22.933" v="2065"/>
        <pc:sldMkLst>
          <pc:docMk/>
          <pc:sldMk cId="1776746722" sldId="270"/>
        </pc:sldMkLst>
        <pc:spChg chg="mod">
          <ac:chgData name="Arimura Yuto" userId="fe5e36938f34a3c9" providerId="LiveId" clId="{B3F9FB7C-C8A6-471F-95C4-D153AE6FCEA0}" dt="2021-06-29T02:08:35.078" v="1852" actId="20577"/>
          <ac:spMkLst>
            <pc:docMk/>
            <pc:sldMk cId="1776746722" sldId="270"/>
            <ac:spMk id="3" creationId="{50427939-F2B0-4D0B-BE58-12A3536A4FB4}"/>
          </ac:spMkLst>
        </pc:spChg>
      </pc:sldChg>
      <pc:sldChg chg="del">
        <pc:chgData name="Arimura Yuto" userId="fe5e36938f34a3c9" providerId="LiveId" clId="{B3F9FB7C-C8A6-471F-95C4-D153AE6FCEA0}" dt="2021-06-28T16:30:35.539" v="62" actId="2696"/>
        <pc:sldMkLst>
          <pc:docMk/>
          <pc:sldMk cId="603486088" sldId="271"/>
        </pc:sldMkLst>
      </pc:sldChg>
      <pc:sldChg chg="modSp add mod modNotesTx">
        <pc:chgData name="Arimura Yuto" userId="fe5e36938f34a3c9" providerId="LiveId" clId="{B3F9FB7C-C8A6-471F-95C4-D153AE6FCEA0}" dt="2021-06-29T03:05:40.307" v="3131" actId="20577"/>
        <pc:sldMkLst>
          <pc:docMk/>
          <pc:sldMk cId="3831545186" sldId="271"/>
        </pc:sldMkLst>
        <pc:spChg chg="mod">
          <ac:chgData name="Arimura Yuto" userId="fe5e36938f34a3c9" providerId="LiveId" clId="{B3F9FB7C-C8A6-471F-95C4-D153AE6FCEA0}" dt="2021-06-29T03:05:40.307" v="3131" actId="20577"/>
          <ac:spMkLst>
            <pc:docMk/>
            <pc:sldMk cId="3831545186" sldId="271"/>
            <ac:spMk id="3" creationId="{67B44F64-E4E3-4C3E-B5EE-FC5847611D26}"/>
          </ac:spMkLst>
        </pc:spChg>
      </pc:sldChg>
      <pc:sldChg chg="modSp add mod">
        <pc:chgData name="Arimura Yuto" userId="fe5e36938f34a3c9" providerId="LiveId" clId="{B3F9FB7C-C8A6-471F-95C4-D153AE6FCEA0}" dt="2021-06-29T03:15:04.486" v="3164" actId="20577"/>
        <pc:sldMkLst>
          <pc:docMk/>
          <pc:sldMk cId="3848677458" sldId="272"/>
        </pc:sldMkLst>
        <pc:spChg chg="mod">
          <ac:chgData name="Arimura Yuto" userId="fe5e36938f34a3c9" providerId="LiveId" clId="{B3F9FB7C-C8A6-471F-95C4-D153AE6FCEA0}" dt="2021-06-29T03:15:04.486" v="3164" actId="20577"/>
          <ac:spMkLst>
            <pc:docMk/>
            <pc:sldMk cId="3848677458" sldId="272"/>
            <ac:spMk id="3" creationId="{67B44F64-E4E3-4C3E-B5EE-FC5847611D26}"/>
          </ac:spMkLst>
        </pc:spChg>
      </pc:sldChg>
      <pc:sldChg chg="modSp add mod">
        <pc:chgData name="Arimura Yuto" userId="fe5e36938f34a3c9" providerId="LiveId" clId="{B3F9FB7C-C8A6-471F-95C4-D153AE6FCEA0}" dt="2021-06-29T03:08:29.912" v="3141" actId="20577"/>
        <pc:sldMkLst>
          <pc:docMk/>
          <pc:sldMk cId="1614112225" sldId="273"/>
        </pc:sldMkLst>
        <pc:spChg chg="mod">
          <ac:chgData name="Arimura Yuto" userId="fe5e36938f34a3c9" providerId="LiveId" clId="{B3F9FB7C-C8A6-471F-95C4-D153AE6FCEA0}" dt="2021-06-29T03:08:29.912" v="3141" actId="20577"/>
          <ac:spMkLst>
            <pc:docMk/>
            <pc:sldMk cId="1614112225" sldId="273"/>
            <ac:spMk id="3" creationId="{67B44F64-E4E3-4C3E-B5EE-FC5847611D26}"/>
          </ac:spMkLst>
        </pc:spChg>
      </pc:sldChg>
      <pc:sldChg chg="del">
        <pc:chgData name="Arimura Yuto" userId="fe5e36938f34a3c9" providerId="LiveId" clId="{B3F9FB7C-C8A6-471F-95C4-D153AE6FCEA0}" dt="2021-06-28T16:30:35.539" v="62" actId="2696"/>
        <pc:sldMkLst>
          <pc:docMk/>
          <pc:sldMk cId="2006394054" sldId="273"/>
        </pc:sldMkLst>
      </pc:sldChg>
      <pc:sldChg chg="del">
        <pc:chgData name="Arimura Yuto" userId="fe5e36938f34a3c9" providerId="LiveId" clId="{B3F9FB7C-C8A6-471F-95C4-D153AE6FCEA0}" dt="2021-06-28T16:30:35.539" v="62" actId="2696"/>
        <pc:sldMkLst>
          <pc:docMk/>
          <pc:sldMk cId="3366979960" sldId="274"/>
        </pc:sldMkLst>
      </pc:sldChg>
      <pc:sldChg chg="addSp modSp add mod">
        <pc:chgData name="Arimura Yuto" userId="fe5e36938f34a3c9" providerId="LiveId" clId="{B3F9FB7C-C8A6-471F-95C4-D153AE6FCEA0}" dt="2021-06-29T03:11:18.378" v="3152" actId="1076"/>
        <pc:sldMkLst>
          <pc:docMk/>
          <pc:sldMk cId="3538461917" sldId="274"/>
        </pc:sldMkLst>
        <pc:spChg chg="mod">
          <ac:chgData name="Arimura Yuto" userId="fe5e36938f34a3c9" providerId="LiveId" clId="{B3F9FB7C-C8A6-471F-95C4-D153AE6FCEA0}" dt="2021-06-29T02:36:31.673" v="2112" actId="20577"/>
          <ac:spMkLst>
            <pc:docMk/>
            <pc:sldMk cId="3538461917" sldId="274"/>
            <ac:spMk id="2" creationId="{8863D127-DC88-48A4-B2C3-CE79DA2C1B06}"/>
          </ac:spMkLst>
        </pc:spChg>
        <pc:spChg chg="mod">
          <ac:chgData name="Arimura Yuto" userId="fe5e36938f34a3c9" providerId="LiveId" clId="{B3F9FB7C-C8A6-471F-95C4-D153AE6FCEA0}" dt="2021-06-29T03:00:53.825" v="3021" actId="5793"/>
          <ac:spMkLst>
            <pc:docMk/>
            <pc:sldMk cId="3538461917" sldId="274"/>
            <ac:spMk id="3" creationId="{50427939-F2B0-4D0B-BE58-12A3536A4FB4}"/>
          </ac:spMkLst>
        </pc:spChg>
        <pc:picChg chg="add mod">
          <ac:chgData name="Arimura Yuto" userId="fe5e36938f34a3c9" providerId="LiveId" clId="{B3F9FB7C-C8A6-471F-95C4-D153AE6FCEA0}" dt="2021-06-29T03:11:18.378" v="3152" actId="1076"/>
          <ac:picMkLst>
            <pc:docMk/>
            <pc:sldMk cId="3538461917" sldId="274"/>
            <ac:picMk id="6" creationId="{0526E748-7ED4-4550-AE0B-A15EE15B44EF}"/>
          </ac:picMkLst>
        </pc:picChg>
      </pc:sldChg>
      <pc:sldChg chg="modSp add mod">
        <pc:chgData name="Arimura Yuto" userId="fe5e36938f34a3c9" providerId="LiveId" clId="{B3F9FB7C-C8A6-471F-95C4-D153AE6FCEA0}" dt="2021-06-29T02:40:15.068" v="2318" actId="20577"/>
        <pc:sldMkLst>
          <pc:docMk/>
          <pc:sldMk cId="957299884" sldId="275"/>
        </pc:sldMkLst>
        <pc:spChg chg="mod">
          <ac:chgData name="Arimura Yuto" userId="fe5e36938f34a3c9" providerId="LiveId" clId="{B3F9FB7C-C8A6-471F-95C4-D153AE6FCEA0}" dt="2021-06-29T02:37:16.063" v="2157" actId="20577"/>
          <ac:spMkLst>
            <pc:docMk/>
            <pc:sldMk cId="957299884" sldId="275"/>
            <ac:spMk id="2" creationId="{8863D127-DC88-48A4-B2C3-CE79DA2C1B06}"/>
          </ac:spMkLst>
        </pc:spChg>
        <pc:spChg chg="mod">
          <ac:chgData name="Arimura Yuto" userId="fe5e36938f34a3c9" providerId="LiveId" clId="{B3F9FB7C-C8A6-471F-95C4-D153AE6FCEA0}" dt="2021-06-29T02:40:15.068" v="2318" actId="20577"/>
          <ac:spMkLst>
            <pc:docMk/>
            <pc:sldMk cId="957299884" sldId="275"/>
            <ac:spMk id="3" creationId="{50427939-F2B0-4D0B-BE58-12A3536A4FB4}"/>
          </ac:spMkLst>
        </pc:spChg>
      </pc:sldChg>
      <pc:sldChg chg="del">
        <pc:chgData name="Arimura Yuto" userId="fe5e36938f34a3c9" providerId="LiveId" clId="{B3F9FB7C-C8A6-471F-95C4-D153AE6FCEA0}" dt="2021-06-28T16:30:35.539" v="62" actId="2696"/>
        <pc:sldMkLst>
          <pc:docMk/>
          <pc:sldMk cId="2763603009" sldId="275"/>
        </pc:sldMkLst>
      </pc:sldChg>
      <pc:sldChg chg="modSp add mod">
        <pc:chgData name="Arimura Yuto" userId="fe5e36938f34a3c9" providerId="LiveId" clId="{B3F9FB7C-C8A6-471F-95C4-D153AE6FCEA0}" dt="2021-06-29T02:51:22.970" v="2606" actId="27636"/>
        <pc:sldMkLst>
          <pc:docMk/>
          <pc:sldMk cId="1091911328" sldId="276"/>
        </pc:sldMkLst>
        <pc:spChg chg="mod">
          <ac:chgData name="Arimura Yuto" userId="fe5e36938f34a3c9" providerId="LiveId" clId="{B3F9FB7C-C8A6-471F-95C4-D153AE6FCEA0}" dt="2021-06-29T02:51:22.970" v="2606" actId="27636"/>
          <ac:spMkLst>
            <pc:docMk/>
            <pc:sldMk cId="1091911328" sldId="276"/>
            <ac:spMk id="3" creationId="{50427939-F2B0-4D0B-BE58-12A3536A4FB4}"/>
          </ac:spMkLst>
        </pc:spChg>
      </pc:sldChg>
      <pc:sldChg chg="del">
        <pc:chgData name="Arimura Yuto" userId="fe5e36938f34a3c9" providerId="LiveId" clId="{B3F9FB7C-C8A6-471F-95C4-D153AE6FCEA0}" dt="2021-06-28T16:30:35.539" v="62" actId="2696"/>
        <pc:sldMkLst>
          <pc:docMk/>
          <pc:sldMk cId="3659505982" sldId="276"/>
        </pc:sldMkLst>
      </pc:sldChg>
      <pc:sldChg chg="del">
        <pc:chgData name="Arimura Yuto" userId="fe5e36938f34a3c9" providerId="LiveId" clId="{B3F9FB7C-C8A6-471F-95C4-D153AE6FCEA0}" dt="2021-06-28T16:30:35.539" v="62" actId="2696"/>
        <pc:sldMkLst>
          <pc:docMk/>
          <pc:sldMk cId="1247197503" sldId="277"/>
        </pc:sldMkLst>
      </pc:sldChg>
      <pc:sldChg chg="modSp add mod">
        <pc:chgData name="Arimura Yuto" userId="fe5e36938f34a3c9" providerId="LiveId" clId="{B3F9FB7C-C8A6-471F-95C4-D153AE6FCEA0}" dt="2021-06-29T03:03:55.850" v="3120" actId="20577"/>
        <pc:sldMkLst>
          <pc:docMk/>
          <pc:sldMk cId="1597331635" sldId="277"/>
        </pc:sldMkLst>
        <pc:spChg chg="mod">
          <ac:chgData name="Arimura Yuto" userId="fe5e36938f34a3c9" providerId="LiveId" clId="{B3F9FB7C-C8A6-471F-95C4-D153AE6FCEA0}" dt="2021-06-29T03:03:55.850" v="3120" actId="20577"/>
          <ac:spMkLst>
            <pc:docMk/>
            <pc:sldMk cId="1597331635" sldId="277"/>
            <ac:spMk id="3" creationId="{50427939-F2B0-4D0B-BE58-12A3536A4FB4}"/>
          </ac:spMkLst>
        </pc:spChg>
      </pc:sldChg>
      <pc:sldChg chg="del">
        <pc:chgData name="Arimura Yuto" userId="fe5e36938f34a3c9" providerId="LiveId" clId="{B3F9FB7C-C8A6-471F-95C4-D153AE6FCEA0}" dt="2021-06-28T16:30:35.539" v="62" actId="2696"/>
        <pc:sldMkLst>
          <pc:docMk/>
          <pc:sldMk cId="4198403157" sldId="278"/>
        </pc:sldMkLst>
      </pc:sldChg>
    </pc:docChg>
  </pc:docChgLst>
  <pc:docChgLst>
    <pc:chgData name="Arimura Yuto" userId="fe5e36938f34a3c9" providerId="LiveId" clId="{2BD5AD5F-3A6C-418D-9609-CC144D826431}"/>
    <pc:docChg chg="undo redo custSel addSld delSld modSld">
      <pc:chgData name="Arimura Yuto" userId="fe5e36938f34a3c9" providerId="LiveId" clId="{2BD5AD5F-3A6C-418D-9609-CC144D826431}" dt="2021-05-14T06:32:35.466" v="3151"/>
      <pc:docMkLst>
        <pc:docMk/>
      </pc:docMkLst>
      <pc:sldChg chg="modSp mod">
        <pc:chgData name="Arimura Yuto" userId="fe5e36938f34a3c9" providerId="LiveId" clId="{2BD5AD5F-3A6C-418D-9609-CC144D826431}" dt="2021-05-14T05:07:36.857" v="1302" actId="400"/>
        <pc:sldMkLst>
          <pc:docMk/>
          <pc:sldMk cId="2341451989" sldId="257"/>
        </pc:sldMkLst>
        <pc:spChg chg="mod">
          <ac:chgData name="Arimura Yuto" userId="fe5e36938f34a3c9" providerId="LiveId" clId="{2BD5AD5F-3A6C-418D-9609-CC144D826431}" dt="2021-05-14T05:07:36.857" v="1302" actId="400"/>
          <ac:spMkLst>
            <pc:docMk/>
            <pc:sldMk cId="2341451989" sldId="257"/>
            <ac:spMk id="3" creationId="{67B44F64-E4E3-4C3E-B5EE-FC5847611D26}"/>
          </ac:spMkLst>
        </pc:spChg>
      </pc:sldChg>
      <pc:sldChg chg="modTransition">
        <pc:chgData name="Arimura Yuto" userId="fe5e36938f34a3c9" providerId="LiveId" clId="{2BD5AD5F-3A6C-418D-9609-CC144D826431}" dt="2021-05-14T05:10:06.705" v="1303"/>
        <pc:sldMkLst>
          <pc:docMk/>
          <pc:sldMk cId="1605033941" sldId="263"/>
        </pc:sldMkLst>
      </pc:sldChg>
      <pc:sldChg chg="modTransition">
        <pc:chgData name="Arimura Yuto" userId="fe5e36938f34a3c9" providerId="LiveId" clId="{2BD5AD5F-3A6C-418D-9609-CC144D826431}" dt="2021-05-14T05:10:12.981" v="1304"/>
        <pc:sldMkLst>
          <pc:docMk/>
          <pc:sldMk cId="1374330577" sldId="269"/>
        </pc:sldMkLst>
      </pc:sldChg>
      <pc:sldChg chg="addSp delSp modSp">
        <pc:chgData name="Arimura Yuto" userId="fe5e36938f34a3c9" providerId="LiveId" clId="{2BD5AD5F-3A6C-418D-9609-CC144D826431}" dt="2021-05-14T06:16:35.112" v="3124"/>
        <pc:sldMkLst>
          <pc:docMk/>
          <pc:sldMk cId="603486088" sldId="271"/>
        </pc:sldMkLst>
        <pc:spChg chg="add del mod">
          <ac:chgData name="Arimura Yuto" userId="fe5e36938f34a3c9" providerId="LiveId" clId="{2BD5AD5F-3A6C-418D-9609-CC144D826431}" dt="2021-05-14T06:16:35.112" v="3124"/>
          <ac:spMkLst>
            <pc:docMk/>
            <pc:sldMk cId="603486088" sldId="271"/>
            <ac:spMk id="4" creationId="{7B5F84B7-93C8-4C69-A6C3-4AC760B24DC0}"/>
          </ac:spMkLst>
        </pc:spChg>
      </pc:sldChg>
      <pc:sldChg chg="del">
        <pc:chgData name="Arimura Yuto" userId="fe5e36938f34a3c9" providerId="LiveId" clId="{2BD5AD5F-3A6C-418D-9609-CC144D826431}" dt="2021-05-14T04:42:13.590" v="203" actId="47"/>
        <pc:sldMkLst>
          <pc:docMk/>
          <pc:sldMk cId="2030286979" sldId="272"/>
        </pc:sldMkLst>
      </pc:sldChg>
      <pc:sldChg chg="modSp add mod">
        <pc:chgData name="Arimura Yuto" userId="fe5e36938f34a3c9" providerId="LiveId" clId="{2BD5AD5F-3A6C-418D-9609-CC144D826431}" dt="2021-05-14T05:00:12.802" v="1298" actId="20577"/>
        <pc:sldMkLst>
          <pc:docMk/>
          <pc:sldMk cId="2006394054" sldId="273"/>
        </pc:sldMkLst>
        <pc:spChg chg="mod">
          <ac:chgData name="Arimura Yuto" userId="fe5e36938f34a3c9" providerId="LiveId" clId="{2BD5AD5F-3A6C-418D-9609-CC144D826431}" dt="2021-05-14T05:00:12.802" v="1298" actId="20577"/>
          <ac:spMkLst>
            <pc:docMk/>
            <pc:sldMk cId="2006394054" sldId="273"/>
            <ac:spMk id="7" creationId="{551B1630-AB3A-4798-A983-BB9C53095823}"/>
          </ac:spMkLst>
        </pc:spChg>
      </pc:sldChg>
      <pc:sldChg chg="modSp add mod">
        <pc:chgData name="Arimura Yuto" userId="fe5e36938f34a3c9" providerId="LiveId" clId="{2BD5AD5F-3A6C-418D-9609-CC144D826431}" dt="2021-05-14T05:11:04.072" v="1344"/>
        <pc:sldMkLst>
          <pc:docMk/>
          <pc:sldMk cId="3366979960" sldId="274"/>
        </pc:sldMkLst>
        <pc:spChg chg="mod">
          <ac:chgData name="Arimura Yuto" userId="fe5e36938f34a3c9" providerId="LiveId" clId="{2BD5AD5F-3A6C-418D-9609-CC144D826431}" dt="2021-05-14T05:11:04.072" v="1344"/>
          <ac:spMkLst>
            <pc:docMk/>
            <pc:sldMk cId="3366979960" sldId="274"/>
            <ac:spMk id="3" creationId="{50427939-F2B0-4D0B-BE58-12A3536A4FB4}"/>
          </ac:spMkLst>
        </pc:spChg>
      </pc:sldChg>
      <pc:sldChg chg="modSp add mod">
        <pc:chgData name="Arimura Yuto" userId="fe5e36938f34a3c9" providerId="LiveId" clId="{2BD5AD5F-3A6C-418D-9609-CC144D826431}" dt="2021-05-14T06:32:35.466" v="3151"/>
        <pc:sldMkLst>
          <pc:docMk/>
          <pc:sldMk cId="2763603009" sldId="275"/>
        </pc:sldMkLst>
        <pc:spChg chg="mod">
          <ac:chgData name="Arimura Yuto" userId="fe5e36938f34a3c9" providerId="LiveId" clId="{2BD5AD5F-3A6C-418D-9609-CC144D826431}" dt="2021-05-14T06:32:35.466" v="3151"/>
          <ac:spMkLst>
            <pc:docMk/>
            <pc:sldMk cId="2763603009" sldId="275"/>
            <ac:spMk id="3" creationId="{50427939-F2B0-4D0B-BE58-12A3536A4FB4}"/>
          </ac:spMkLst>
        </pc:spChg>
      </pc:sldChg>
      <pc:sldChg chg="modSp add mod">
        <pc:chgData name="Arimura Yuto" userId="fe5e36938f34a3c9" providerId="LiveId" clId="{2BD5AD5F-3A6C-418D-9609-CC144D826431}" dt="2021-05-14T05:49:37.598" v="2364"/>
        <pc:sldMkLst>
          <pc:docMk/>
          <pc:sldMk cId="3659505982" sldId="276"/>
        </pc:sldMkLst>
        <pc:spChg chg="mod">
          <ac:chgData name="Arimura Yuto" userId="fe5e36938f34a3c9" providerId="LiveId" clId="{2BD5AD5F-3A6C-418D-9609-CC144D826431}" dt="2021-05-14T05:49:37.598" v="2364"/>
          <ac:spMkLst>
            <pc:docMk/>
            <pc:sldMk cId="3659505982" sldId="276"/>
            <ac:spMk id="3" creationId="{50427939-F2B0-4D0B-BE58-12A3536A4FB4}"/>
          </ac:spMkLst>
        </pc:spChg>
      </pc:sldChg>
      <pc:sldChg chg="modSp add mod">
        <pc:chgData name="Arimura Yuto" userId="fe5e36938f34a3c9" providerId="LiveId" clId="{2BD5AD5F-3A6C-418D-9609-CC144D826431}" dt="2021-05-14T06:15:36.032" v="3122" actId="20577"/>
        <pc:sldMkLst>
          <pc:docMk/>
          <pc:sldMk cId="1247197503" sldId="277"/>
        </pc:sldMkLst>
        <pc:spChg chg="mod">
          <ac:chgData name="Arimura Yuto" userId="fe5e36938f34a3c9" providerId="LiveId" clId="{2BD5AD5F-3A6C-418D-9609-CC144D826431}" dt="2021-05-14T06:15:36.032" v="3122" actId="20577"/>
          <ac:spMkLst>
            <pc:docMk/>
            <pc:sldMk cId="1247197503" sldId="277"/>
            <ac:spMk id="3" creationId="{50427939-F2B0-4D0B-BE58-12A3536A4FB4}"/>
          </ac:spMkLst>
        </pc:spChg>
      </pc:sldChg>
      <pc:sldChg chg="modSp add mod">
        <pc:chgData name="Arimura Yuto" userId="fe5e36938f34a3c9" providerId="LiveId" clId="{2BD5AD5F-3A6C-418D-9609-CC144D826431}" dt="2021-05-14T06:07:37.346" v="2972"/>
        <pc:sldMkLst>
          <pc:docMk/>
          <pc:sldMk cId="4198403157" sldId="278"/>
        </pc:sldMkLst>
        <pc:spChg chg="mod">
          <ac:chgData name="Arimura Yuto" userId="fe5e36938f34a3c9" providerId="LiveId" clId="{2BD5AD5F-3A6C-418D-9609-CC144D826431}" dt="2021-05-14T06:07:37.346" v="2972"/>
          <ac:spMkLst>
            <pc:docMk/>
            <pc:sldMk cId="4198403157" sldId="278"/>
            <ac:spMk id="3" creationId="{50427939-F2B0-4D0B-BE58-12A3536A4F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1DB22-F3BA-495F-85EE-C4B204F039E8}" type="datetimeFigureOut">
              <a:rPr kumimoji="1" lang="ja-JP" altLang="en-US" smtClean="0"/>
              <a:t>2021/6/29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4C55E-0CC2-4E42-97B1-909354D901BF}" type="slidenum">
              <a:rPr kumimoji="1" lang="ja-JP" altLang="en-US" smtClean="0"/>
              <a:t>‹#›</a:t>
            </a:fld>
            <a:endParaRPr kumimoji="1" lang="ja-JP" altLang="en-US"/>
          </a:p>
        </p:txBody>
      </p:sp>
    </p:spTree>
    <p:extLst>
      <p:ext uri="{BB962C8B-B14F-4D97-AF65-F5344CB8AC3E}">
        <p14:creationId xmlns:p14="http://schemas.microsoft.com/office/powerpoint/2010/main" val="494422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a:t>
            </a:r>
            <a:r>
              <a:rPr lang="en-US" altLang="ja-JP"/>
              <a:t>1129</a:t>
            </a:r>
            <a:r>
              <a:rPr lang="ja-JP" altLang="en-US"/>
              <a:t> </a:t>
            </a:r>
            <a:r>
              <a:rPr lang="en-US" altLang="ja-JP"/>
              <a:t>Hanafuda Shuffle</a:t>
            </a:r>
          </a:p>
          <a:p>
            <a:r>
              <a:rPr lang="en-US" altLang="ja-JP"/>
              <a:t>https://judge.u-aizu.ac.jp/onlinejudge/description.jsp?id=1129&amp;lang=ja</a:t>
            </a:r>
          </a:p>
          <a:p>
            <a:r>
              <a:rPr lang="ja-JP" altLang="en-US"/>
              <a:t>・</a:t>
            </a:r>
            <a:r>
              <a:rPr lang="en-US" altLang="ja-JP"/>
              <a:t>1130 Red and Black</a:t>
            </a:r>
            <a:br>
              <a:rPr kumimoji="1" lang="en-US" altLang="ja-JP"/>
            </a:br>
            <a:r>
              <a:rPr kumimoji="1" lang="en-US" altLang="ja-JP"/>
              <a:t>https://judge.u-aizu.ac.jp/onlinejudge/description.jsp?id=1130&amp;lang=ja</a:t>
            </a:r>
          </a:p>
          <a:p>
            <a:r>
              <a:rPr kumimoji="1" lang="ja-JP" altLang="en-US"/>
              <a:t>・</a:t>
            </a:r>
            <a:r>
              <a:rPr lang="en-US" altLang="ja-JP"/>
              <a:t>1131 Unit Fraction Partition</a:t>
            </a:r>
          </a:p>
          <a:p>
            <a:r>
              <a:rPr kumimoji="1" lang="en-US" altLang="ja-JP"/>
              <a:t>https://judge.u-aizu.ac.jp/onlinejudge/description.jsp?id=1131&amp;lang=ja</a:t>
            </a:r>
            <a:endParaRPr kumimoji="1" lang="ja-JP" altLang="en-US"/>
          </a:p>
        </p:txBody>
      </p:sp>
      <p:sp>
        <p:nvSpPr>
          <p:cNvPr id="4" name="スライド番号プレースホルダー 3"/>
          <p:cNvSpPr>
            <a:spLocks noGrp="1"/>
          </p:cNvSpPr>
          <p:nvPr>
            <p:ph type="sldNum" sz="quarter" idx="5"/>
          </p:nvPr>
        </p:nvSpPr>
        <p:spPr/>
        <p:txBody>
          <a:bodyPr/>
          <a:lstStyle/>
          <a:p>
            <a:fld id="{C074C55E-0CC2-4E42-97B1-909354D901BF}" type="slidenum">
              <a:rPr kumimoji="1" lang="ja-JP" altLang="en-US" smtClean="0"/>
              <a:t>1</a:t>
            </a:fld>
            <a:endParaRPr kumimoji="1" lang="ja-JP" altLang="en-US"/>
          </a:p>
        </p:txBody>
      </p:sp>
    </p:spTree>
    <p:extLst>
      <p:ext uri="{BB962C8B-B14F-4D97-AF65-F5344CB8AC3E}">
        <p14:creationId xmlns:p14="http://schemas.microsoft.com/office/powerpoint/2010/main" val="77541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en-US" altLang="ja-JP"/>
              <a:t>1119</a:t>
            </a:r>
            <a:r>
              <a:rPr kumimoji="1" lang="ja-JP" altLang="en-US"/>
              <a:t> </a:t>
            </a:r>
            <a:r>
              <a:rPr kumimoji="1" lang="en-US" altLang="ja-JP"/>
              <a:t>Exploring Caves</a:t>
            </a:r>
            <a:br>
              <a:rPr kumimoji="1" lang="en-US" altLang="ja-JP"/>
            </a:br>
            <a:r>
              <a:rPr kumimoji="1" lang="en-US" altLang="ja-JP"/>
              <a:t>https://judge.u-aizu.ac.jp/onlinejudge/description.jsp?id=1119</a:t>
            </a:r>
          </a:p>
          <a:p>
            <a:r>
              <a:rPr kumimoji="1" lang="ja-JP" altLang="en-US"/>
              <a:t>・</a:t>
            </a:r>
            <a:r>
              <a:rPr kumimoji="1" lang="en-US" altLang="ja-JP"/>
              <a:t>1295 Cubist Artwork</a:t>
            </a:r>
          </a:p>
          <a:p>
            <a:r>
              <a:rPr kumimoji="1" lang="en-US" altLang="ja-JP"/>
              <a:t>https://judge.u-aizu.ac.jp/onlinejudge/description.jsp?id=1295</a:t>
            </a:r>
          </a:p>
        </p:txBody>
      </p:sp>
      <p:sp>
        <p:nvSpPr>
          <p:cNvPr id="4" name="スライド番号プレースホルダー 3"/>
          <p:cNvSpPr>
            <a:spLocks noGrp="1"/>
          </p:cNvSpPr>
          <p:nvPr>
            <p:ph type="sldNum" sz="quarter" idx="5"/>
          </p:nvPr>
        </p:nvSpPr>
        <p:spPr/>
        <p:txBody>
          <a:bodyPr/>
          <a:lstStyle/>
          <a:p>
            <a:fld id="{C074C55E-0CC2-4E42-97B1-909354D901BF}" type="slidenum">
              <a:rPr kumimoji="1" lang="ja-JP" altLang="en-US" smtClean="0"/>
              <a:t>12</a:t>
            </a:fld>
            <a:endParaRPr kumimoji="1" lang="ja-JP" altLang="en-US"/>
          </a:p>
        </p:txBody>
      </p:sp>
    </p:spTree>
    <p:extLst>
      <p:ext uri="{BB962C8B-B14F-4D97-AF65-F5344CB8AC3E}">
        <p14:creationId xmlns:p14="http://schemas.microsoft.com/office/powerpoint/2010/main" val="366669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en-US" altLang="ja-JP"/>
              <a:t>1119</a:t>
            </a:r>
            <a:r>
              <a:rPr kumimoji="1" lang="ja-JP" altLang="en-US"/>
              <a:t> </a:t>
            </a:r>
            <a:r>
              <a:rPr kumimoji="1" lang="en-US" altLang="ja-JP"/>
              <a:t>Exploring Caves</a:t>
            </a:r>
            <a:br>
              <a:rPr kumimoji="1" lang="en-US" altLang="ja-JP"/>
            </a:br>
            <a:r>
              <a:rPr kumimoji="1" lang="en-US" altLang="ja-JP"/>
              <a:t>https://judge.u-aizu.ac.jp/onlinejudge/description.jsp?id=1119</a:t>
            </a:r>
          </a:p>
          <a:p>
            <a:r>
              <a:rPr kumimoji="1" lang="ja-JP" altLang="en-US"/>
              <a:t>・</a:t>
            </a:r>
            <a:r>
              <a:rPr kumimoji="1" lang="en-US" altLang="ja-JP"/>
              <a:t>1295 Cubist Artwork</a:t>
            </a:r>
          </a:p>
          <a:p>
            <a:r>
              <a:rPr kumimoji="1" lang="en-US" altLang="ja-JP"/>
              <a:t>https://judge.u-aizu.ac.jp/onlinejudge/description.jsp?id=1295</a:t>
            </a:r>
          </a:p>
        </p:txBody>
      </p:sp>
      <p:sp>
        <p:nvSpPr>
          <p:cNvPr id="4" name="スライド番号プレースホルダー 3"/>
          <p:cNvSpPr>
            <a:spLocks noGrp="1"/>
          </p:cNvSpPr>
          <p:nvPr>
            <p:ph type="sldNum" sz="quarter" idx="5"/>
          </p:nvPr>
        </p:nvSpPr>
        <p:spPr/>
        <p:txBody>
          <a:bodyPr/>
          <a:lstStyle/>
          <a:p>
            <a:fld id="{C074C55E-0CC2-4E42-97B1-909354D901BF}" type="slidenum">
              <a:rPr kumimoji="1" lang="ja-JP" altLang="en-US" smtClean="0"/>
              <a:t>15</a:t>
            </a:fld>
            <a:endParaRPr kumimoji="1" lang="ja-JP" altLang="en-US"/>
          </a:p>
        </p:txBody>
      </p:sp>
    </p:spTree>
    <p:extLst>
      <p:ext uri="{BB962C8B-B14F-4D97-AF65-F5344CB8AC3E}">
        <p14:creationId xmlns:p14="http://schemas.microsoft.com/office/powerpoint/2010/main" val="249650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B8FA-8DF8-430F-8960-53E6D77028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D664C3E-6CAE-4C44-B0E4-FA9323FA6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30059D9-E6B6-470C-8F87-71F071045958}"/>
              </a:ext>
            </a:extLst>
          </p:cNvPr>
          <p:cNvSpPr>
            <a:spLocks noGrp="1"/>
          </p:cNvSpPr>
          <p:nvPr>
            <p:ph type="dt" sz="half" idx="10"/>
          </p:nvPr>
        </p:nvSpPr>
        <p:spPr/>
        <p:txBody>
          <a:bodyPr/>
          <a:lstStyle/>
          <a:p>
            <a:fld id="{BC8E44F7-343E-4451-90C6-EB0B5FCB787E}"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87D77705-FD08-4317-BA8E-D31795538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87705A-0388-4B7B-AC09-1F48DA139CE6}"/>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00852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6264E-A77F-4D59-B5ED-D9100AD73F9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0ED1C2-F2A0-4D77-A8E1-CCD43FA9EE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7AA4AE-14D9-4B88-BA9F-8968FF99D7CF}"/>
              </a:ext>
            </a:extLst>
          </p:cNvPr>
          <p:cNvSpPr>
            <a:spLocks noGrp="1"/>
          </p:cNvSpPr>
          <p:nvPr>
            <p:ph type="dt" sz="half" idx="10"/>
          </p:nvPr>
        </p:nvSpPr>
        <p:spPr/>
        <p:txBody>
          <a:bodyPr/>
          <a:lstStyle/>
          <a:p>
            <a:fld id="{AFE4556D-70E0-4E35-BE78-9D379311A68B}"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7A8AA8CC-6510-4DFE-A178-AE3F2A6F86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72B4A6-5685-478E-9E95-E8F8305EFE2E}"/>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91909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F77983-B030-40A7-9B68-1B3F7AB84E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D316FD-86D8-4C10-9ABB-897999F0F4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36B431-B18D-4F88-8236-DDA05E1C1382}"/>
              </a:ext>
            </a:extLst>
          </p:cNvPr>
          <p:cNvSpPr>
            <a:spLocks noGrp="1"/>
          </p:cNvSpPr>
          <p:nvPr>
            <p:ph type="dt" sz="half" idx="10"/>
          </p:nvPr>
        </p:nvSpPr>
        <p:spPr/>
        <p:txBody>
          <a:bodyPr/>
          <a:lstStyle/>
          <a:p>
            <a:fld id="{59273499-F41B-404B-AE42-FB4852311D33}"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451E0F7B-DC80-4687-8A48-72E6AFCBAE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46A374-BC82-4E7D-BD59-726FCD824BE5}"/>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2636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F441D2-CE22-41B8-8CC1-D160B33D4ED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1CDD5F-BEE7-48D3-81C2-198C8D618C0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139EEC-FF05-431B-8619-453FEE3B252C}"/>
              </a:ext>
            </a:extLst>
          </p:cNvPr>
          <p:cNvSpPr>
            <a:spLocks noGrp="1"/>
          </p:cNvSpPr>
          <p:nvPr>
            <p:ph type="dt" sz="half" idx="10"/>
          </p:nvPr>
        </p:nvSpPr>
        <p:spPr/>
        <p:txBody>
          <a:bodyPr/>
          <a:lstStyle/>
          <a:p>
            <a:fld id="{F43D4030-CC13-4AE3-AFD3-D12F2C16687B}"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78C380FE-9FC8-4063-A572-4438C68241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3185E9-181E-454C-99E4-A4D56765967A}"/>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4288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6070D-B307-412C-A612-6C34090D938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19B1BC-FE02-449B-9E2C-BF1F8D57A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F2B78C-6ECC-47FF-AA99-724DAF5BCC0E}"/>
              </a:ext>
            </a:extLst>
          </p:cNvPr>
          <p:cNvSpPr>
            <a:spLocks noGrp="1"/>
          </p:cNvSpPr>
          <p:nvPr>
            <p:ph type="dt" sz="half" idx="10"/>
          </p:nvPr>
        </p:nvSpPr>
        <p:spPr/>
        <p:txBody>
          <a:bodyPr/>
          <a:lstStyle/>
          <a:p>
            <a:fld id="{EA4DB743-1E44-4031-8C98-4E1EF8E6BA06}"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2B549A30-6662-4604-8E37-A83BFB4E82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A6F55D-8120-4E0B-8242-42C3BFA85EB0}"/>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150544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C67A0-8AF4-478C-866F-1FED555CD0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64E025-24A4-4614-B50E-5E34EDB18FE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2FEC40-CDF0-473F-A8D4-C0CEF2290C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8B0A5B-9962-43C3-93D5-2F066D7F3F7C}"/>
              </a:ext>
            </a:extLst>
          </p:cNvPr>
          <p:cNvSpPr>
            <a:spLocks noGrp="1"/>
          </p:cNvSpPr>
          <p:nvPr>
            <p:ph type="dt" sz="half" idx="10"/>
          </p:nvPr>
        </p:nvSpPr>
        <p:spPr/>
        <p:txBody>
          <a:bodyPr/>
          <a:lstStyle/>
          <a:p>
            <a:fld id="{6181A25D-A8EE-4359-AAFB-EB7D75806A2A}" type="datetime1">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2BDDF051-5083-4CEF-9363-34429E545E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07CBC9-9418-4470-8763-80E67ECB89B9}"/>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8291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BA5-313D-4813-B074-29986FFE6FE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62B4A3-03B6-4436-817D-BA0AA1570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BFBD31-B0BA-48CE-BAE5-11CE238BCD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557F4A7-276F-43F6-844A-2855C68EA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0801F90-7574-48AD-B48C-E134668C3D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947D16-1B94-4721-9E49-3AC264915170}"/>
              </a:ext>
            </a:extLst>
          </p:cNvPr>
          <p:cNvSpPr>
            <a:spLocks noGrp="1"/>
          </p:cNvSpPr>
          <p:nvPr>
            <p:ph type="dt" sz="half" idx="10"/>
          </p:nvPr>
        </p:nvSpPr>
        <p:spPr/>
        <p:txBody>
          <a:bodyPr/>
          <a:lstStyle/>
          <a:p>
            <a:fld id="{66C30376-06B4-4C68-B47C-E1AED8EED073}" type="datetime1">
              <a:rPr kumimoji="1" lang="ja-JP" altLang="en-US" smtClean="0"/>
              <a:t>2021/6/29</a:t>
            </a:fld>
            <a:endParaRPr kumimoji="1" lang="ja-JP" altLang="en-US"/>
          </a:p>
        </p:txBody>
      </p:sp>
      <p:sp>
        <p:nvSpPr>
          <p:cNvPr id="8" name="フッター プレースホルダー 7">
            <a:extLst>
              <a:ext uri="{FF2B5EF4-FFF2-40B4-BE49-F238E27FC236}">
                <a16:creationId xmlns:a16="http://schemas.microsoft.com/office/drawing/2014/main" id="{47121B59-3263-4BA2-9184-F14EB46BCC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2A62C35-F762-48DC-965E-BCFA8C395014}"/>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05015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110CE-B90A-4915-8809-2887AC1BF81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3E8FAE-0213-4DAF-B9A3-510818622C36}"/>
              </a:ext>
            </a:extLst>
          </p:cNvPr>
          <p:cNvSpPr>
            <a:spLocks noGrp="1"/>
          </p:cNvSpPr>
          <p:nvPr>
            <p:ph type="dt" sz="half" idx="10"/>
          </p:nvPr>
        </p:nvSpPr>
        <p:spPr/>
        <p:txBody>
          <a:bodyPr/>
          <a:lstStyle/>
          <a:p>
            <a:fld id="{0FFAC3DB-DF72-41EB-A90B-AC3482918910}" type="datetime1">
              <a:rPr kumimoji="1" lang="ja-JP" altLang="en-US" smtClean="0"/>
              <a:t>2021/6/29</a:t>
            </a:fld>
            <a:endParaRPr kumimoji="1" lang="ja-JP" altLang="en-US"/>
          </a:p>
        </p:txBody>
      </p:sp>
      <p:sp>
        <p:nvSpPr>
          <p:cNvPr id="4" name="フッター プレースホルダー 3">
            <a:extLst>
              <a:ext uri="{FF2B5EF4-FFF2-40B4-BE49-F238E27FC236}">
                <a16:creationId xmlns:a16="http://schemas.microsoft.com/office/drawing/2014/main" id="{28F33BFE-0B73-4BDE-A380-C4C14A8B38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9441BDA-8495-4711-A922-5BBB82135F7E}"/>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33433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B88029-AF99-47FB-98FD-DB145CD2456E}"/>
              </a:ext>
            </a:extLst>
          </p:cNvPr>
          <p:cNvSpPr>
            <a:spLocks noGrp="1"/>
          </p:cNvSpPr>
          <p:nvPr>
            <p:ph type="dt" sz="half" idx="10"/>
          </p:nvPr>
        </p:nvSpPr>
        <p:spPr/>
        <p:txBody>
          <a:bodyPr/>
          <a:lstStyle/>
          <a:p>
            <a:fld id="{F8673C5E-4AF8-4250-A16D-D90767165C07}" type="datetime1">
              <a:rPr kumimoji="1" lang="ja-JP" altLang="en-US" smtClean="0"/>
              <a:t>2021/6/29</a:t>
            </a:fld>
            <a:endParaRPr kumimoji="1" lang="ja-JP" altLang="en-US"/>
          </a:p>
        </p:txBody>
      </p:sp>
      <p:sp>
        <p:nvSpPr>
          <p:cNvPr id="3" name="フッター プレースホルダー 2">
            <a:extLst>
              <a:ext uri="{FF2B5EF4-FFF2-40B4-BE49-F238E27FC236}">
                <a16:creationId xmlns:a16="http://schemas.microsoft.com/office/drawing/2014/main" id="{8A311FBB-4241-46CA-BC70-016C5BAD3D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D2ACE-D018-43FA-92CB-BE6C115F3F4D}"/>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988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BEDA1-3D01-4AF6-A352-CE5F9E8B74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7C4ED2-EE92-4674-97E8-DFD2B01E4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AF80F4-1EDC-43E3-9132-44106372C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651ABE-8451-4DF8-8EA5-27BCBE890BFF}"/>
              </a:ext>
            </a:extLst>
          </p:cNvPr>
          <p:cNvSpPr>
            <a:spLocks noGrp="1"/>
          </p:cNvSpPr>
          <p:nvPr>
            <p:ph type="dt" sz="half" idx="10"/>
          </p:nvPr>
        </p:nvSpPr>
        <p:spPr/>
        <p:txBody>
          <a:bodyPr/>
          <a:lstStyle/>
          <a:p>
            <a:fld id="{F13B16CC-F13A-4518-B6A2-B0FBFD08B0EF}" type="datetime1">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ED3EDF06-9661-4AF6-9452-6EC2D9FE0D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5553AE-E255-4DFD-8BE7-A91A0B3DD473}"/>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6173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97BD6-79EC-4AA7-9512-54BD1E83B4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82B41A2-304C-4804-B495-D5595355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9956CA-2E88-4AAF-8FD9-7FCA7D7E7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1E7412-A58C-4279-A262-DEFB66610ED6}"/>
              </a:ext>
            </a:extLst>
          </p:cNvPr>
          <p:cNvSpPr>
            <a:spLocks noGrp="1"/>
          </p:cNvSpPr>
          <p:nvPr>
            <p:ph type="dt" sz="half" idx="10"/>
          </p:nvPr>
        </p:nvSpPr>
        <p:spPr/>
        <p:txBody>
          <a:bodyPr/>
          <a:lstStyle/>
          <a:p>
            <a:fld id="{C784D80A-8F00-47D8-8985-E0E4D23CC9E8}" type="datetime1">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A5A2436E-5643-46CB-A054-D928E95083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E62FC4-D2DF-4E6B-8995-8E4707792642}"/>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405391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4331F4-C45B-4968-BB41-0D7A1D70C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16AF86-01F1-4E59-9F69-A5E5B0826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22C41A-960D-4228-94F3-D7073D733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DBFA2-FD79-4783-AC57-C5AE3A54B636}" type="datetime1">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EEA87D3B-0A98-4412-A088-AE615D8CC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2ABBA2-A3D1-42A1-8EA1-9F16EDCDC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1307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normAutofit/>
          </a:bodyPr>
          <a:lstStyle/>
          <a:p>
            <a:r>
              <a:rPr lang="en-US" altLang="ja-JP"/>
              <a:t>1129</a:t>
            </a:r>
            <a:r>
              <a:rPr lang="ja-JP" altLang="en-US"/>
              <a:t> </a:t>
            </a:r>
            <a:r>
              <a:rPr lang="en-US" altLang="ja-JP"/>
              <a:t>Hanafuda Shuffle</a:t>
            </a:r>
          </a:p>
          <a:p>
            <a:pPr marL="457200" lvl="1" indent="0">
              <a:buNone/>
            </a:pPr>
            <a:r>
              <a:rPr lang="en-US" altLang="ja-JP"/>
              <a:t>10</a:t>
            </a:r>
            <a:r>
              <a:rPr lang="ja-JP" altLang="en-US"/>
              <a:t>分</a:t>
            </a:r>
            <a:endParaRPr lang="en-US" altLang="ja-JP"/>
          </a:p>
          <a:p>
            <a:endParaRPr lang="en-US" altLang="ja-JP" dirty="0"/>
          </a:p>
          <a:p>
            <a:r>
              <a:rPr lang="en-US" altLang="ja-JP"/>
              <a:t>1130 Red and Black</a:t>
            </a:r>
            <a:endParaRPr kumimoji="1" lang="en-US" altLang="ja-JP"/>
          </a:p>
          <a:p>
            <a:pPr marL="457200" lvl="1" indent="0">
              <a:buNone/>
            </a:pPr>
            <a:r>
              <a:rPr lang="en-US" altLang="ja-JP"/>
              <a:t>10</a:t>
            </a:r>
            <a:r>
              <a:rPr kumimoji="1" lang="ja-JP" altLang="en-US"/>
              <a:t>分</a:t>
            </a:r>
            <a:endParaRPr kumimoji="1" lang="en-US" altLang="ja-JP"/>
          </a:p>
          <a:p>
            <a:endParaRPr kumimoji="1" lang="en-US" altLang="ja-JP"/>
          </a:p>
          <a:p>
            <a:r>
              <a:rPr lang="en-US" altLang="ja-JP"/>
              <a:t>1131 Unit Fraction Partition</a:t>
            </a:r>
          </a:p>
          <a:p>
            <a:pPr marL="457200" lvl="1" indent="0">
              <a:buNone/>
            </a:pPr>
            <a:r>
              <a:rPr lang="en-US" altLang="ja-JP"/>
              <a:t>35</a:t>
            </a:r>
            <a:r>
              <a:rPr kumimoji="1" lang="ja-JP" altLang="en-US"/>
              <a:t>分</a:t>
            </a:r>
            <a:endParaRPr kumimoji="1" lang="en-US" altLang="ja-JP" dirty="0"/>
          </a:p>
        </p:txBody>
      </p:sp>
      <p:sp>
        <p:nvSpPr>
          <p:cNvPr id="4" name="スライド番号プレースホルダー 3">
            <a:extLst>
              <a:ext uri="{FF2B5EF4-FFF2-40B4-BE49-F238E27FC236}">
                <a16:creationId xmlns:a16="http://schemas.microsoft.com/office/drawing/2014/main" id="{B150DA12-F861-480B-B75F-BFF9CB24F995}"/>
              </a:ext>
            </a:extLst>
          </p:cNvPr>
          <p:cNvSpPr>
            <a:spLocks noGrp="1"/>
          </p:cNvSpPr>
          <p:nvPr>
            <p:ph type="sldNum" sz="quarter" idx="12"/>
          </p:nvPr>
        </p:nvSpPr>
        <p:spPr/>
        <p:txBody>
          <a:bodyPr/>
          <a:lstStyle/>
          <a:p>
            <a:fld id="{063593EA-BCF2-43E4-9A7C-1D070D3BA4BB}" type="slidenum">
              <a:rPr kumimoji="1" lang="ja-JP" altLang="en-US" smtClean="0"/>
              <a:t>1</a:t>
            </a:fld>
            <a:endParaRPr kumimoji="1" lang="ja-JP" altLang="en-US"/>
          </a:p>
        </p:txBody>
      </p:sp>
    </p:spTree>
    <p:extLst>
      <p:ext uri="{BB962C8B-B14F-4D97-AF65-F5344CB8AC3E}">
        <p14:creationId xmlns:p14="http://schemas.microsoft.com/office/powerpoint/2010/main" val="383154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1131 Unit Fraction Partition</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4"/>
                <a:ext cx="10515600" cy="4912059"/>
              </a:xfrm>
            </p:spPr>
            <p:txBody>
              <a:bodyPr>
                <a:normAutofit/>
              </a:bodyPr>
              <a:lstStyle/>
              <a:p>
                <a:pPr fontAlgn="base"/>
                <a:r>
                  <a:rPr lang="ja-JP" altLang="en-US"/>
                  <a:t>再帰関数の実装（分母をそろえる）</a:t>
                </a:r>
                <a:endParaRPr lang="en-US" altLang="ja-JP"/>
              </a:p>
              <a:p>
                <a:pPr lvl="1" fontAlgn="base"/>
                <a:endParaRPr lang="en-US" altLang="ja-JP"/>
              </a:p>
              <a:p>
                <a:pPr lvl="1" fontAlgn="base"/>
                <a:r>
                  <a:rPr lang="ja-JP" altLang="en-US"/>
                  <a:t>単位分数の追加の一般式</a:t>
                </a:r>
                <a:endParaRPr lang="en-US" altLang="ja-JP"/>
              </a:p>
              <a:p>
                <a:pPr marL="457200" lvl="1" indent="0">
                  <a:buNone/>
                </a:pPr>
                <a14:m>
                  <m:oMathPara xmlns:m="http://schemas.openxmlformats.org/officeDocument/2006/math">
                    <m:oMathParaPr>
                      <m:jc m:val="left"/>
                    </m:oMathParaPr>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𝑞</m:t>
                          </m:r>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𝑡𝑜𝑡𝑎𝑙</m:t>
                          </m:r>
                        </m:num>
                        <m:den>
                          <m:r>
                            <a:rPr lang="en-US" altLang="ja-JP" b="0" i="1" smtClean="0">
                              <a:latin typeface="Cambria Math" panose="02040503050406030204" pitchFamily="18" charset="0"/>
                            </a:rPr>
                            <m:t>𝑝𝑟𝑜𝑑𝑢𝑐𝑡</m:t>
                          </m:r>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𝑖</m:t>
                          </m:r>
                        </m:den>
                      </m:f>
                    </m:oMath>
                  </m:oMathPara>
                </a14:m>
                <a:br>
                  <a:rPr lang="en-US" altLang="ja-JP"/>
                </a:br>
                <a:endParaRPr lang="en-US" altLang="ja-JP" dirty="0"/>
              </a:p>
              <a:p>
                <a:pPr marL="457200" lvl="1" indent="0">
                  <a:buNone/>
                </a:pPr>
                <a:endParaRPr lang="en-US" altLang="ja-JP" i="1">
                  <a:latin typeface="Cambria Math" panose="02040503050406030204" pitchFamily="18" charset="0"/>
                </a:endParaRPr>
              </a:p>
              <a:p>
                <a:pPr marL="457200" lvl="1" indent="0">
                  <a:buNone/>
                </a:pPr>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𝑝𝑟𝑜𝑑𝑢𝑐𝑡</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num>
                        <m:den>
                          <m:r>
                            <a:rPr lang="en-US" altLang="ja-JP" i="1">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𝑝𝑟𝑜𝑑𝑢𝑐𝑡</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𝑡𝑜𝑡𝑎𝑙</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num>
                        <m:den>
                          <m:r>
                            <a:rPr lang="en-US" altLang="ja-JP" i="1">
                              <a:latin typeface="Cambria Math" panose="02040503050406030204" pitchFamily="18" charset="0"/>
                            </a:rPr>
                            <m:t>𝑝𝑟𝑜𝑑𝑢𝑐𝑡</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𝑝𝑟𝑜𝑑𝑢𝑐𝑡</m:t>
                          </m:r>
                        </m:num>
                        <m:den>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𝑝𝑟𝑜𝑑𝑢𝑐𝑡</m:t>
                          </m:r>
                        </m:den>
                      </m:f>
                    </m:oMath>
                  </m:oMathPara>
                </a14:m>
                <a:endParaRPr lang="en-US" altLang="ja-JP"/>
              </a:p>
              <a:p>
                <a:pPr marL="457200" lvl="1" indent="0">
                  <a:buNone/>
                </a:pPr>
                <a:endParaRPr lang="en-US" altLang="ja-JP"/>
              </a:p>
              <a:p>
                <a:pPr marL="457200" lvl="1" indent="0">
                  <a:buNone/>
                </a:pPr>
                <a:r>
                  <a:rPr lang="ja-JP" altLang="en-US"/>
                  <a:t>扱いやすくなる！</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xfrm>
                <a:off x="838200" y="1825624"/>
                <a:ext cx="10515600" cy="4912059"/>
              </a:xfrm>
              <a:blipFill>
                <a:blip r:embed="rId2"/>
                <a:stretch>
                  <a:fillRect l="-1043" t="-1985"/>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DE8B48B2-57A6-4025-8695-03CFF80B859E}"/>
              </a:ext>
            </a:extLst>
          </p:cNvPr>
          <p:cNvSpPr/>
          <p:nvPr/>
        </p:nvSpPr>
        <p:spPr>
          <a:xfrm>
            <a:off x="2165684" y="3810188"/>
            <a:ext cx="397042" cy="481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90AC4EA-F7A0-4324-B19C-3F315B6BE935}"/>
              </a:ext>
            </a:extLst>
          </p:cNvPr>
          <p:cNvSpPr txBox="1"/>
          <p:nvPr/>
        </p:nvSpPr>
        <p:spPr>
          <a:xfrm>
            <a:off x="2562726" y="3850027"/>
            <a:ext cx="800219" cy="461665"/>
          </a:xfrm>
          <a:prstGeom prst="rect">
            <a:avLst/>
          </a:prstGeom>
          <a:noFill/>
        </p:spPr>
        <p:txBody>
          <a:bodyPr wrap="none" rtlCol="0">
            <a:spAutoFit/>
          </a:bodyPr>
          <a:lstStyle/>
          <a:p>
            <a:r>
              <a:rPr kumimoji="1" lang="ja-JP" altLang="en-US" sz="2400"/>
              <a:t>約分</a:t>
            </a:r>
          </a:p>
        </p:txBody>
      </p:sp>
      <p:sp>
        <p:nvSpPr>
          <p:cNvPr id="6" name="スライド番号プレースホルダー 5">
            <a:extLst>
              <a:ext uri="{FF2B5EF4-FFF2-40B4-BE49-F238E27FC236}">
                <a16:creationId xmlns:a16="http://schemas.microsoft.com/office/drawing/2014/main" id="{F2EC7252-454F-4C8C-BD08-DB98857E5765}"/>
              </a:ext>
            </a:extLst>
          </p:cNvPr>
          <p:cNvSpPr>
            <a:spLocks noGrp="1"/>
          </p:cNvSpPr>
          <p:nvPr>
            <p:ph type="sldNum" sz="quarter" idx="12"/>
          </p:nvPr>
        </p:nvSpPr>
        <p:spPr/>
        <p:txBody>
          <a:bodyPr/>
          <a:lstStyle/>
          <a:p>
            <a:fld id="{063593EA-BCF2-43E4-9A7C-1D070D3BA4BB}" type="slidenum">
              <a:rPr kumimoji="1" lang="ja-JP" altLang="en-US" smtClean="0"/>
              <a:t>10</a:t>
            </a:fld>
            <a:endParaRPr kumimoji="1" lang="ja-JP" altLang="en-US"/>
          </a:p>
        </p:txBody>
      </p:sp>
    </p:spTree>
    <p:extLst>
      <p:ext uri="{BB962C8B-B14F-4D97-AF65-F5344CB8AC3E}">
        <p14:creationId xmlns:p14="http://schemas.microsoft.com/office/powerpoint/2010/main" val="250090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1131 Unit Fraction Partition</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4"/>
            <a:ext cx="10515600" cy="4912059"/>
          </a:xfrm>
        </p:spPr>
        <p:txBody>
          <a:bodyPr>
            <a:normAutofit/>
          </a:bodyPr>
          <a:lstStyle/>
          <a:p>
            <a:pPr fontAlgn="base"/>
            <a:r>
              <a:rPr lang="ja-JP" altLang="en-US"/>
              <a:t>再帰関数の実装（</a:t>
            </a:r>
            <a:r>
              <a:rPr lang="en-US" altLang="ja-JP"/>
              <a:t>c</a:t>
            </a:r>
            <a:r>
              <a:rPr lang="ja-JP" altLang="en-US"/>
              <a:t>＋＋）</a:t>
            </a:r>
            <a:endParaRPr lang="en-US" altLang="ja-JP"/>
          </a:p>
          <a:p>
            <a:pPr marL="457200" lvl="1" indent="0" fontAlgn="base">
              <a:buNone/>
            </a:pPr>
            <a:r>
              <a:rPr lang="en-US" altLang="ja-JP" sz="1700"/>
              <a:t>void func(int numer, int denom, int pre, int mlt, int count)</a:t>
            </a:r>
          </a:p>
          <a:p>
            <a:pPr marL="457200" lvl="1" indent="0" fontAlgn="base">
              <a:buNone/>
            </a:pPr>
            <a:r>
              <a:rPr lang="en-US" altLang="ja-JP" sz="1700"/>
              <a:t>{</a:t>
            </a:r>
          </a:p>
          <a:p>
            <a:pPr marL="457200" lvl="1" indent="0" fontAlgn="base">
              <a:buNone/>
            </a:pPr>
            <a:r>
              <a:rPr lang="en-US" altLang="ja-JP" sz="1700"/>
              <a:t>	if (p * denom == q * numer) {</a:t>
            </a:r>
          </a:p>
          <a:p>
            <a:pPr marL="457200" lvl="1" indent="0" fontAlgn="base">
              <a:buNone/>
            </a:pPr>
            <a:r>
              <a:rPr lang="en-US" altLang="ja-JP" sz="1700"/>
              <a:t>		ans++;</a:t>
            </a:r>
          </a:p>
          <a:p>
            <a:pPr marL="457200" lvl="1" indent="0" fontAlgn="base">
              <a:buNone/>
            </a:pPr>
            <a:r>
              <a:rPr lang="en-US" altLang="ja-JP" sz="1700"/>
              <a:t>		return;</a:t>
            </a:r>
          </a:p>
          <a:p>
            <a:pPr marL="457200" lvl="1" indent="0" fontAlgn="base">
              <a:buNone/>
            </a:pPr>
            <a:r>
              <a:rPr lang="en-US" altLang="ja-JP" sz="1700"/>
              <a:t>	}</a:t>
            </a:r>
          </a:p>
          <a:p>
            <a:pPr marL="457200" lvl="1" indent="0" fontAlgn="base">
              <a:buNone/>
            </a:pPr>
            <a:endParaRPr lang="en-US" altLang="ja-JP" sz="1700"/>
          </a:p>
          <a:p>
            <a:pPr marL="457200" lvl="1" indent="0" fontAlgn="base">
              <a:buNone/>
            </a:pPr>
            <a:r>
              <a:rPr lang="en-US" altLang="ja-JP" sz="1700"/>
              <a:t>	if (n == count) return;</a:t>
            </a:r>
            <a:r>
              <a:rPr lang="ja-JP" altLang="en-US" sz="1700"/>
              <a:t> </a:t>
            </a:r>
            <a:r>
              <a:rPr lang="en-US" altLang="ja-JP" sz="1700"/>
              <a:t>//</a:t>
            </a:r>
            <a:r>
              <a:rPr lang="ja-JP" altLang="en-US" sz="1800"/>
              <a:t>分割は </a:t>
            </a:r>
            <a:r>
              <a:rPr lang="en-US" altLang="ja-JP" sz="1800" i="1"/>
              <a:t>n</a:t>
            </a:r>
            <a:r>
              <a:rPr lang="ja-JP" altLang="en-US" sz="1800"/>
              <a:t>個以下の単位分数の和である．</a:t>
            </a:r>
            <a:endParaRPr lang="en-US" altLang="ja-JP" sz="1700"/>
          </a:p>
          <a:p>
            <a:pPr marL="457200" lvl="1" indent="0" fontAlgn="base">
              <a:buNone/>
            </a:pPr>
            <a:r>
              <a:rPr lang="en-US" altLang="ja-JP" sz="1700"/>
              <a:t>	if (q * numer &gt; p * denom) return;</a:t>
            </a:r>
          </a:p>
          <a:p>
            <a:pPr marL="457200" lvl="1" indent="0" fontAlgn="base">
              <a:buNone/>
            </a:pPr>
            <a:endParaRPr lang="en-US" altLang="ja-JP" sz="1700"/>
          </a:p>
          <a:p>
            <a:pPr marL="457200" lvl="1" indent="0" fontAlgn="base">
              <a:buNone/>
            </a:pPr>
            <a:r>
              <a:rPr lang="en-US" altLang="ja-JP" sz="1700"/>
              <a:t>	//</a:t>
            </a:r>
            <a:r>
              <a:rPr lang="ja-JP" altLang="en-US" sz="1800"/>
              <a:t>分割に含まれる単位分数の分母の積は </a:t>
            </a:r>
            <a:r>
              <a:rPr lang="en-US" altLang="ja-JP" sz="1800" i="1"/>
              <a:t>a</a:t>
            </a:r>
            <a:r>
              <a:rPr lang="ja-JP" altLang="en-US" sz="1800"/>
              <a:t> 以下である．</a:t>
            </a:r>
            <a:endParaRPr lang="en-US" altLang="ja-JP" sz="1800"/>
          </a:p>
          <a:p>
            <a:pPr marL="457200" lvl="1" indent="0" fontAlgn="base">
              <a:buNone/>
            </a:pPr>
            <a:r>
              <a:rPr lang="en-US" altLang="ja-JP" sz="1800"/>
              <a:t>	//</a:t>
            </a:r>
            <a:r>
              <a:rPr lang="ja-JP" altLang="en-US" sz="1800"/>
              <a:t>足し算の違いは無視されるので，昇順で探索</a:t>
            </a:r>
            <a:endParaRPr lang="en-US" altLang="ja-JP" sz="1700"/>
          </a:p>
          <a:p>
            <a:pPr marL="457200" lvl="1" indent="0" fontAlgn="base">
              <a:buNone/>
            </a:pPr>
            <a:r>
              <a:rPr lang="en-US" altLang="ja-JP" sz="1700"/>
              <a:t>	for (int i = pre; mlt * i &lt; a + 1; i++) func(numer * i + denom, denom * i, i, mlt * i, count + 1);</a:t>
            </a:r>
          </a:p>
          <a:p>
            <a:pPr marL="457200" lvl="1" indent="0" fontAlgn="base">
              <a:buNone/>
            </a:pPr>
            <a:r>
              <a:rPr lang="en-US" altLang="ja-JP" sz="1700"/>
              <a:t>}</a:t>
            </a:r>
          </a:p>
        </p:txBody>
      </p:sp>
      <p:sp>
        <p:nvSpPr>
          <p:cNvPr id="6" name="スライド番号プレースホルダー 5">
            <a:extLst>
              <a:ext uri="{FF2B5EF4-FFF2-40B4-BE49-F238E27FC236}">
                <a16:creationId xmlns:a16="http://schemas.microsoft.com/office/drawing/2014/main" id="{4F75B9B4-0936-4460-A46F-D5BC130D4A1F}"/>
              </a:ext>
            </a:extLst>
          </p:cNvPr>
          <p:cNvSpPr>
            <a:spLocks noGrp="1"/>
          </p:cNvSpPr>
          <p:nvPr>
            <p:ph type="sldNum" sz="quarter" idx="12"/>
          </p:nvPr>
        </p:nvSpPr>
        <p:spPr/>
        <p:txBody>
          <a:bodyPr/>
          <a:lstStyle/>
          <a:p>
            <a:fld id="{063593EA-BCF2-43E4-9A7C-1D070D3BA4BB}" type="slidenum">
              <a:rPr kumimoji="1" lang="ja-JP" altLang="en-US" smtClean="0"/>
              <a:t>11</a:t>
            </a:fld>
            <a:endParaRPr kumimoji="1" lang="ja-JP" altLang="en-US"/>
          </a:p>
        </p:txBody>
      </p:sp>
    </p:spTree>
    <p:extLst>
      <p:ext uri="{BB962C8B-B14F-4D97-AF65-F5344CB8AC3E}">
        <p14:creationId xmlns:p14="http://schemas.microsoft.com/office/powerpoint/2010/main" val="103489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lstStyle/>
          <a:p>
            <a:r>
              <a:rPr lang="en-US" altLang="ja-JP"/>
              <a:t>1119</a:t>
            </a:r>
            <a:r>
              <a:rPr kumimoji="1" lang="en-US" altLang="ja-JP"/>
              <a:t> </a:t>
            </a:r>
            <a:r>
              <a:rPr lang="en-US" altLang="ja-JP"/>
              <a:t>Exploring Caves</a:t>
            </a:r>
          </a:p>
          <a:p>
            <a:pPr marL="457200" lvl="1" indent="0">
              <a:buNone/>
            </a:pPr>
            <a:r>
              <a:rPr lang="en-US" altLang="ja-JP"/>
              <a:t>15</a:t>
            </a:r>
            <a:r>
              <a:rPr lang="ja-JP" altLang="en-US"/>
              <a:t>分</a:t>
            </a:r>
            <a:endParaRPr lang="en-US" altLang="ja-JP"/>
          </a:p>
          <a:p>
            <a:endParaRPr lang="en-US" altLang="ja-JP" dirty="0"/>
          </a:p>
          <a:p>
            <a:r>
              <a:rPr lang="en-US" altLang="ja-JP"/>
              <a:t>1295 Cubist Artwork</a:t>
            </a:r>
            <a:endParaRPr kumimoji="1" lang="en-US" altLang="ja-JP"/>
          </a:p>
          <a:p>
            <a:pPr marL="457200" lvl="1" indent="0">
              <a:buNone/>
            </a:pPr>
            <a:r>
              <a:rPr lang="en-US" altLang="ja-JP"/>
              <a:t>15</a:t>
            </a:r>
            <a:r>
              <a:rPr kumimoji="1" lang="ja-JP" altLang="en-US"/>
              <a:t>分</a:t>
            </a:r>
            <a:endParaRPr kumimoji="1" lang="en-US" altLang="ja-JP"/>
          </a:p>
        </p:txBody>
      </p:sp>
      <p:sp>
        <p:nvSpPr>
          <p:cNvPr id="4" name="スライド番号プレースホルダー 3">
            <a:extLst>
              <a:ext uri="{FF2B5EF4-FFF2-40B4-BE49-F238E27FC236}">
                <a16:creationId xmlns:a16="http://schemas.microsoft.com/office/drawing/2014/main" id="{29C9BBC6-0975-4716-84A7-BB847245D325}"/>
              </a:ext>
            </a:extLst>
          </p:cNvPr>
          <p:cNvSpPr>
            <a:spLocks noGrp="1"/>
          </p:cNvSpPr>
          <p:nvPr>
            <p:ph type="sldNum" sz="quarter" idx="12"/>
          </p:nvPr>
        </p:nvSpPr>
        <p:spPr/>
        <p:txBody>
          <a:bodyPr/>
          <a:lstStyle/>
          <a:p>
            <a:fld id="{063593EA-BCF2-43E4-9A7C-1D070D3BA4BB}" type="slidenum">
              <a:rPr kumimoji="1" lang="ja-JP" altLang="en-US" smtClean="0"/>
              <a:t>12</a:t>
            </a:fld>
            <a:endParaRPr kumimoji="1" lang="ja-JP" altLang="en-US"/>
          </a:p>
        </p:txBody>
      </p:sp>
    </p:spTree>
    <p:extLst>
      <p:ext uri="{BB962C8B-B14F-4D97-AF65-F5344CB8AC3E}">
        <p14:creationId xmlns:p14="http://schemas.microsoft.com/office/powerpoint/2010/main" val="234145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1119 Exploring Caves</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与えられたロボットの移動したログをもとに一番遠い座標を出力せよ</a:t>
                </a:r>
                <a:endParaRPr lang="en-US" altLang="ja-JP" dirty="0"/>
              </a:p>
              <a:p>
                <a:r>
                  <a:rPr lang="ja-JP" altLang="en-US" dirty="0"/>
                  <a:t>制約</a:t>
                </a:r>
                <a:endParaRPr lang="en-US" altLang="ja-JP" dirty="0"/>
              </a:p>
              <a:p>
                <a:pPr marL="457200" lvl="1" indent="0">
                  <a:buNone/>
                </a:pPr>
                <a:r>
                  <a:rPr lang="ja-JP" altLang="en-US" dirty="0"/>
                  <a:t>スタート座標は</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oMath>
                </a14:m>
                <a:r>
                  <a:rPr lang="ja-JP" altLang="en-US" dirty="0"/>
                  <a:t>　但し、</a:t>
                </a:r>
                <a14:m>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≤1000</m:t>
                    </m:r>
                  </m:oMath>
                </a14:m>
                <a:endParaRPr lang="en-US" altLang="ja-JP" dirty="0"/>
              </a:p>
              <a:p>
                <a:pPr marL="457200" lvl="1" indent="0">
                  <a:buNone/>
                </a:pPr>
                <a:r>
                  <a:rPr lang="ja-JP" altLang="en-US" dirty="0"/>
                  <a:t>距離は</a:t>
                </a:r>
                <a14:m>
                  <m:oMath xmlns:m="http://schemas.openxmlformats.org/officeDocument/2006/math">
                    <m:rad>
                      <m:radPr>
                        <m:degHide m:val="on"/>
                        <m:ctrlPr>
                          <a:rPr lang="en-US" altLang="ja-JP" i="1" smtClean="0">
                            <a:latin typeface="Cambria Math" panose="02040503050406030204" pitchFamily="18" charset="0"/>
                          </a:rPr>
                        </m:ctrlPr>
                      </m:radPr>
                      <m:deg/>
                      <m:e>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b="0" i="1" smtClean="0">
                                <a:latin typeface="Cambria Math" panose="02040503050406030204" pitchFamily="18" charset="0"/>
                              </a:rPr>
                              <m:t>2</m:t>
                            </m:r>
                          </m:sup>
                        </m:sSup>
                      </m:e>
                    </m:rad>
                  </m:oMath>
                </a14:m>
                <a:r>
                  <a:rPr lang="ja-JP" altLang="en-US" dirty="0"/>
                  <a:t>で計算</a:t>
                </a:r>
                <a:endParaRPr lang="en-US" altLang="ja-JP" dirty="0"/>
              </a:p>
              <a:p>
                <a:pPr marL="457200" lvl="1" indent="0">
                  <a:buNone/>
                </a:pPr>
                <a14:m>
                  <m:oMath xmlns:m="http://schemas.openxmlformats.org/officeDocument/2006/math">
                    <m:r>
                      <a:rPr lang="en-US" altLang="ja-JP" b="0" i="1" smtClean="0">
                        <a:latin typeface="Cambria Math" panose="02040503050406030204" pitchFamily="18" charset="0"/>
                      </a:rPr>
                      <m:t>𝑥</m:t>
                    </m:r>
                  </m:oMath>
                </a14:m>
                <a:r>
                  <a:rPr lang="ja-JP" altLang="en-US" dirty="0"/>
                  <a:t>が大きい方を優先</a:t>
                </a:r>
                <a:endParaRPr lang="en-US" altLang="ja-JP" dirty="0"/>
              </a:p>
              <a:p>
                <a:pPr marL="457200" lvl="1" indent="0">
                  <a:buNone/>
                </a:pPr>
                <a:r>
                  <a:rPr lang="ja-JP" altLang="en-US" dirty="0"/>
                  <a:t>入力に</a:t>
                </a:r>
                <a14:m>
                  <m:oMath xmlns:m="http://schemas.openxmlformats.org/officeDocument/2006/math">
                    <m:r>
                      <a:rPr lang="en-US" altLang="ja-JP" i="1">
                        <a:latin typeface="Cambria Math" panose="02040503050406030204" pitchFamily="18" charset="0"/>
                      </a:rPr>
                      <m:t>(0,0)</m:t>
                    </m:r>
                  </m:oMath>
                </a14:m>
                <a:r>
                  <a:rPr lang="ja-JP" altLang="en-US" dirty="0"/>
                  <a:t>でその洞窟の</a:t>
                </a:r>
                <a:r>
                  <a:rPr lang="ja-JP" altLang="en-US"/>
                  <a:t>探索終了</a:t>
                </a:r>
                <a:endParaRPr lang="en-US" altLang="ja-JP"/>
              </a:p>
              <a:p>
                <a:r>
                  <a:rPr lang="ja-JP" altLang="en-US"/>
                  <a:t>方針</a:t>
                </a:r>
                <a:endParaRPr lang="en-US" altLang="ja-JP"/>
              </a:p>
              <a:p>
                <a:pPr marL="457200" lvl="1" indent="0">
                  <a:buNone/>
                </a:pPr>
                <a:r>
                  <a:rPr lang="ja-JP" altLang="en-US"/>
                  <a:t>入力から座標を復元</a:t>
                </a:r>
                <a:endParaRPr lang="en-US" altLang="ja-JP"/>
              </a:p>
              <a:p>
                <a:pPr marL="457200" lvl="1" indent="0">
                  <a:buNone/>
                </a:pPr>
                <a:r>
                  <a:rPr lang="ja-JP" altLang="en-US"/>
                  <a:t>それをもとに入り口から一番遠い座標を探索</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b="-238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F67D4411-5F5A-4A5F-A1F4-A3B4AE20B2EB}"/>
              </a:ext>
            </a:extLst>
          </p:cNvPr>
          <p:cNvSpPr>
            <a:spLocks noGrp="1"/>
          </p:cNvSpPr>
          <p:nvPr>
            <p:ph type="sldNum" sz="quarter" idx="12"/>
          </p:nvPr>
        </p:nvSpPr>
        <p:spPr/>
        <p:txBody>
          <a:bodyPr/>
          <a:lstStyle/>
          <a:p>
            <a:fld id="{063593EA-BCF2-43E4-9A7C-1D070D3BA4BB}" type="slidenum">
              <a:rPr kumimoji="1" lang="ja-JP" altLang="en-US" smtClean="0"/>
              <a:t>13</a:t>
            </a:fld>
            <a:endParaRPr kumimoji="1" lang="ja-JP" altLang="en-US"/>
          </a:p>
        </p:txBody>
      </p:sp>
    </p:spTree>
    <p:extLst>
      <p:ext uri="{BB962C8B-B14F-4D97-AF65-F5344CB8AC3E}">
        <p14:creationId xmlns:p14="http://schemas.microsoft.com/office/powerpoint/2010/main" val="20958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1119 Exploring Caves</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20000"/>
          </a:bodyPr>
          <a:lstStyle/>
          <a:p>
            <a:r>
              <a:rPr lang="ja-JP" altLang="en-US"/>
              <a:t>実装（</a:t>
            </a:r>
            <a:r>
              <a:rPr lang="en-US" altLang="ja-JP"/>
              <a:t>c</a:t>
            </a:r>
            <a:r>
              <a:rPr lang="ja-JP" altLang="en-US"/>
              <a:t>＋＋）</a:t>
            </a:r>
            <a:endParaRPr lang="en-US" altLang="ja-JP"/>
          </a:p>
          <a:p>
            <a:pPr marL="457200" lvl="1" indent="0">
              <a:buNone/>
            </a:pPr>
            <a:r>
              <a:rPr lang="en-US" altLang="ja-JP"/>
              <a:t>vector&lt;pair&lt;int&gt;&gt; v</a:t>
            </a:r>
          </a:p>
          <a:p>
            <a:pPr marL="457200" lvl="1" indent="0">
              <a:buNone/>
            </a:pPr>
            <a:r>
              <a:rPr lang="en-US" altLang="ja-JP"/>
              <a:t>for (auto t : v) {</a:t>
            </a:r>
          </a:p>
          <a:p>
            <a:pPr marL="457200" lvl="1" indent="0">
              <a:buNone/>
            </a:pPr>
            <a:r>
              <a:rPr lang="en-US" altLang="ja-JP"/>
              <a:t>	int d = t.fi * t.fi + t.se * t.se;</a:t>
            </a:r>
          </a:p>
          <a:p>
            <a:pPr marL="457200" lvl="1" indent="0">
              <a:buNone/>
            </a:pPr>
            <a:endParaRPr lang="en-US" altLang="ja-JP"/>
          </a:p>
          <a:p>
            <a:pPr marL="457200" lvl="1" indent="0">
              <a:buNone/>
            </a:pPr>
            <a:r>
              <a:rPr lang="en-US" altLang="ja-JP"/>
              <a:t>	if (maxd == d) {</a:t>
            </a:r>
          </a:p>
          <a:p>
            <a:pPr marL="457200" lvl="1" indent="0">
              <a:buNone/>
            </a:pPr>
            <a:r>
              <a:rPr lang="en-US" altLang="ja-JP"/>
              <a:t>		if (ans.fi &lt;= t.fi) ans = mp(t.fi, t.se);</a:t>
            </a:r>
          </a:p>
          <a:p>
            <a:pPr marL="457200" lvl="1" indent="0">
              <a:buNone/>
            </a:pPr>
            <a:r>
              <a:rPr lang="en-US" altLang="ja-JP"/>
              <a:t>	}</a:t>
            </a:r>
          </a:p>
          <a:p>
            <a:pPr marL="457200" lvl="1" indent="0">
              <a:buNone/>
            </a:pPr>
            <a:r>
              <a:rPr lang="en-US" altLang="ja-JP"/>
              <a:t>	else if (maxd &lt; d) {</a:t>
            </a:r>
          </a:p>
          <a:p>
            <a:pPr marL="457200" lvl="1" indent="0">
              <a:buNone/>
            </a:pPr>
            <a:r>
              <a:rPr lang="en-US" altLang="ja-JP"/>
              <a:t>		maxd = d;</a:t>
            </a:r>
          </a:p>
          <a:p>
            <a:pPr marL="457200" lvl="1" indent="0">
              <a:buNone/>
            </a:pPr>
            <a:r>
              <a:rPr lang="en-US" altLang="ja-JP"/>
              <a:t>		ans = mp(t.fi, t.se);</a:t>
            </a:r>
          </a:p>
          <a:p>
            <a:pPr marL="457200" lvl="1" indent="0">
              <a:buNone/>
            </a:pPr>
            <a:r>
              <a:rPr lang="en-US" altLang="ja-JP"/>
              <a:t>	}</a:t>
            </a:r>
          </a:p>
          <a:p>
            <a:pPr marL="457200" lvl="1" indent="0">
              <a:buNone/>
            </a:pPr>
            <a:r>
              <a:rPr lang="en-US" altLang="ja-JP"/>
              <a:t>}</a:t>
            </a:r>
          </a:p>
        </p:txBody>
      </p:sp>
      <p:sp>
        <p:nvSpPr>
          <p:cNvPr id="4" name="スライド番号プレースホルダー 3">
            <a:extLst>
              <a:ext uri="{FF2B5EF4-FFF2-40B4-BE49-F238E27FC236}">
                <a16:creationId xmlns:a16="http://schemas.microsoft.com/office/drawing/2014/main" id="{F7A96BB2-3BEE-4DEF-932E-9033399EEE40}"/>
              </a:ext>
            </a:extLst>
          </p:cNvPr>
          <p:cNvSpPr>
            <a:spLocks noGrp="1"/>
          </p:cNvSpPr>
          <p:nvPr>
            <p:ph type="sldNum" sz="quarter" idx="12"/>
          </p:nvPr>
        </p:nvSpPr>
        <p:spPr/>
        <p:txBody>
          <a:bodyPr/>
          <a:lstStyle/>
          <a:p>
            <a:fld id="{063593EA-BCF2-43E4-9A7C-1D070D3BA4BB}" type="slidenum">
              <a:rPr kumimoji="1" lang="ja-JP" altLang="en-US" smtClean="0"/>
              <a:t>14</a:t>
            </a:fld>
            <a:endParaRPr kumimoji="1" lang="ja-JP" altLang="en-US"/>
          </a:p>
        </p:txBody>
      </p:sp>
    </p:spTree>
    <p:extLst>
      <p:ext uri="{BB962C8B-B14F-4D97-AF65-F5344CB8AC3E}">
        <p14:creationId xmlns:p14="http://schemas.microsoft.com/office/powerpoint/2010/main" val="177674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lstStyle/>
          <a:p>
            <a:r>
              <a:rPr lang="en-US" altLang="ja-JP"/>
              <a:t>1119</a:t>
            </a:r>
            <a:r>
              <a:rPr kumimoji="1" lang="en-US" altLang="ja-JP"/>
              <a:t> </a:t>
            </a:r>
            <a:r>
              <a:rPr lang="en-US" altLang="ja-JP"/>
              <a:t>Exploring Caves</a:t>
            </a:r>
          </a:p>
          <a:p>
            <a:pPr marL="457200" lvl="1" indent="0">
              <a:buNone/>
            </a:pPr>
            <a:r>
              <a:rPr lang="en-US" altLang="ja-JP"/>
              <a:t>10</a:t>
            </a:r>
            <a:r>
              <a:rPr lang="ja-JP" altLang="en-US"/>
              <a:t>分</a:t>
            </a:r>
            <a:endParaRPr lang="en-US" altLang="ja-JP"/>
          </a:p>
          <a:p>
            <a:endParaRPr lang="en-US" altLang="ja-JP" dirty="0"/>
          </a:p>
          <a:p>
            <a:r>
              <a:rPr lang="en-US" altLang="ja-JP"/>
              <a:t>1295 Cubist Artwork</a:t>
            </a:r>
            <a:endParaRPr kumimoji="1" lang="en-US" altLang="ja-JP"/>
          </a:p>
          <a:p>
            <a:pPr marL="457200" lvl="1" indent="0">
              <a:buNone/>
            </a:pPr>
            <a:r>
              <a:rPr lang="en-US" altLang="ja-JP"/>
              <a:t>10</a:t>
            </a:r>
            <a:r>
              <a:rPr kumimoji="1" lang="ja-JP" altLang="en-US"/>
              <a:t>分</a:t>
            </a:r>
            <a:endParaRPr kumimoji="1" lang="en-US" altLang="ja-JP"/>
          </a:p>
        </p:txBody>
      </p:sp>
      <p:sp>
        <p:nvSpPr>
          <p:cNvPr id="4" name="スライド番号プレースホルダー 3">
            <a:extLst>
              <a:ext uri="{FF2B5EF4-FFF2-40B4-BE49-F238E27FC236}">
                <a16:creationId xmlns:a16="http://schemas.microsoft.com/office/drawing/2014/main" id="{3198C36B-E014-4F05-BFDE-76FEFDF5C965}"/>
              </a:ext>
            </a:extLst>
          </p:cNvPr>
          <p:cNvSpPr>
            <a:spLocks noGrp="1"/>
          </p:cNvSpPr>
          <p:nvPr>
            <p:ph type="sldNum" sz="quarter" idx="12"/>
          </p:nvPr>
        </p:nvSpPr>
        <p:spPr/>
        <p:txBody>
          <a:bodyPr/>
          <a:lstStyle/>
          <a:p>
            <a:fld id="{063593EA-BCF2-43E4-9A7C-1D070D3BA4BB}" type="slidenum">
              <a:rPr kumimoji="1" lang="ja-JP" altLang="en-US" smtClean="0"/>
              <a:t>15</a:t>
            </a:fld>
            <a:endParaRPr kumimoji="1" lang="ja-JP" altLang="en-US"/>
          </a:p>
        </p:txBody>
      </p:sp>
    </p:spTree>
    <p:extLst>
      <p:ext uri="{BB962C8B-B14F-4D97-AF65-F5344CB8AC3E}">
        <p14:creationId xmlns:p14="http://schemas.microsoft.com/office/powerpoint/2010/main" val="384867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1295 Cubist Artwork</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前と横から見たキューブの並びから必要なキューブの数の最小を求めよ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≤10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𝑤h</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≤20 (1</m:t>
                      </m:r>
                      <m:r>
                        <a:rPr lang="en-US" altLang="ja-JP" i="1">
                          <a:latin typeface="Cambria Math" panose="02040503050406030204" pitchFamily="18" charset="0"/>
                        </a:rPr>
                        <m:t>≤</m:t>
                      </m:r>
                      <m:r>
                        <a:rPr lang="en-US" altLang="ja-JP" b="0" i="1" smtClean="0">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r>
                        <a:rPr lang="en-US" altLang="ja-JP" b="0" i="0" smtClean="0">
                          <a:latin typeface="Cambria Math" panose="02040503050406030204" pitchFamily="18" charset="0"/>
                        </a:rPr>
                        <m:t>20  (1≤</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m:t>
                      </m:r>
                    </m:oMath>
                  </m:oMathPara>
                </a14:m>
                <a:endParaRPr lang="en-US" altLang="ja-JP" dirty="0"/>
              </a:p>
              <a:p>
                <a:r>
                  <a:rPr lang="ja-JP" altLang="en-US" dirty="0"/>
                  <a:t>方針</a:t>
                </a:r>
              </a:p>
              <a:p>
                <a:pPr marL="457200" lvl="1" indent="0">
                  <a:buNone/>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dirty="0"/>
                  <a:t>と</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oMath>
                </a14:m>
                <a:r>
                  <a:rPr lang="ja-JP" altLang="en-US" dirty="0"/>
                  <a:t>が一致→座標</a:t>
                </a:r>
                <a14:m>
                  <m:oMath xmlns:m="http://schemas.openxmlformats.org/officeDocument/2006/math">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j</m:t>
                    </m:r>
                    <m:r>
                      <a:rPr lang="en-US" altLang="ja-JP" b="0" i="0" smtClean="0">
                        <a:latin typeface="Cambria Math" panose="02040503050406030204" pitchFamily="18" charset="0"/>
                      </a:rPr>
                      <m:t>)</m:t>
                    </m:r>
                  </m:oMath>
                </a14:m>
                <a:r>
                  <a:rPr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dirty="0"/>
                  <a:t>を置く</a:t>
                </a:r>
                <a:endParaRPr lang="en-US" altLang="ja-JP" dirty="0"/>
              </a:p>
              <a:p>
                <a:pPr marL="457200" lvl="1" indent="0">
                  <a:buNone/>
                </a:pPr>
                <a:r>
                  <a:rPr lang="ja-JP" altLang="en-US" dirty="0"/>
                  <a:t>それ以外→そのままいい感じのところに置く</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C506CC45-4B9F-4702-AC1D-3A7104DC2689}"/>
              </a:ext>
            </a:extLst>
          </p:cNvPr>
          <p:cNvSpPr>
            <a:spLocks noGrp="1"/>
          </p:cNvSpPr>
          <p:nvPr>
            <p:ph type="sldNum" sz="quarter" idx="12"/>
          </p:nvPr>
        </p:nvSpPr>
        <p:spPr/>
        <p:txBody>
          <a:bodyPr/>
          <a:lstStyle/>
          <a:p>
            <a:fld id="{063593EA-BCF2-43E4-9A7C-1D070D3BA4BB}" type="slidenum">
              <a:rPr kumimoji="1" lang="ja-JP" altLang="en-US" smtClean="0"/>
              <a:t>16</a:t>
            </a:fld>
            <a:endParaRPr kumimoji="1" lang="ja-JP" altLang="en-US"/>
          </a:p>
        </p:txBody>
      </p:sp>
    </p:spTree>
    <p:extLst>
      <p:ext uri="{BB962C8B-B14F-4D97-AF65-F5344CB8AC3E}">
        <p14:creationId xmlns:p14="http://schemas.microsoft.com/office/powerpoint/2010/main" val="165583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1295 Cubist Artwork</a:t>
            </a:r>
            <a:endParaRPr kumimoji="1" lang="ja-JP" altLang="en-US" u="sng" dirty="0"/>
          </a:p>
        </p:txBody>
      </p:sp>
      <p:pic>
        <p:nvPicPr>
          <p:cNvPr id="5" name="コンテンツ プレースホルダー 4" descr="グラフ, ヒストグラム&#10;&#10;自動的に生成された説明">
            <a:extLst>
              <a:ext uri="{FF2B5EF4-FFF2-40B4-BE49-F238E27FC236}">
                <a16:creationId xmlns:a16="http://schemas.microsoft.com/office/drawing/2014/main" id="{46B7FDE4-1190-4F84-85CD-7E12999C2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758" y="1782536"/>
            <a:ext cx="6116053" cy="3923126"/>
          </a:xfrm>
        </p:spPr>
      </p:pic>
      <p:pic>
        <p:nvPicPr>
          <p:cNvPr id="7" name="図 6">
            <a:extLst>
              <a:ext uri="{FF2B5EF4-FFF2-40B4-BE49-F238E27FC236}">
                <a16:creationId xmlns:a16="http://schemas.microsoft.com/office/drawing/2014/main" id="{E3BED3DA-3423-4894-9D19-E83C9F467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84" y="1508326"/>
            <a:ext cx="4082716" cy="4471546"/>
          </a:xfrm>
          <a:prstGeom prst="rect">
            <a:avLst/>
          </a:prstGeom>
        </p:spPr>
      </p:pic>
      <p:sp>
        <p:nvSpPr>
          <p:cNvPr id="8" name="スライド番号プレースホルダー 7">
            <a:extLst>
              <a:ext uri="{FF2B5EF4-FFF2-40B4-BE49-F238E27FC236}">
                <a16:creationId xmlns:a16="http://schemas.microsoft.com/office/drawing/2014/main" id="{50B85128-2BB0-4FA2-BD95-DC25087C9A95}"/>
              </a:ext>
            </a:extLst>
          </p:cNvPr>
          <p:cNvSpPr>
            <a:spLocks noGrp="1"/>
          </p:cNvSpPr>
          <p:nvPr>
            <p:ph type="sldNum" sz="quarter" idx="12"/>
          </p:nvPr>
        </p:nvSpPr>
        <p:spPr/>
        <p:txBody>
          <a:bodyPr/>
          <a:lstStyle/>
          <a:p>
            <a:fld id="{063593EA-BCF2-43E4-9A7C-1D070D3BA4BB}" type="slidenum">
              <a:rPr kumimoji="1" lang="ja-JP" altLang="en-US" smtClean="0"/>
              <a:t>17</a:t>
            </a:fld>
            <a:endParaRPr kumimoji="1" lang="ja-JP" altLang="en-US"/>
          </a:p>
        </p:txBody>
      </p:sp>
    </p:spTree>
    <p:extLst>
      <p:ext uri="{BB962C8B-B14F-4D97-AF65-F5344CB8AC3E}">
        <p14:creationId xmlns:p14="http://schemas.microsoft.com/office/powerpoint/2010/main" val="74171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1295 Cubist Artwork</a:t>
            </a:r>
            <a:endParaRPr kumimoji="1" lang="ja-JP" altLang="en-US" u="sng" dirty="0"/>
          </a:p>
        </p:txBody>
      </p:sp>
      <mc:AlternateContent xmlns:mc="http://schemas.openxmlformats.org/markup-compatibility/2006">
        <mc:Choice xmlns:a14="http://schemas.microsoft.com/office/drawing/2010/main" Requires="a14">
          <p:sp>
            <p:nvSpPr>
              <p:cNvPr id="8" name="コンテンツ プレースホルダー 7">
                <a:extLst>
                  <a:ext uri="{FF2B5EF4-FFF2-40B4-BE49-F238E27FC236}">
                    <a16:creationId xmlns:a16="http://schemas.microsoft.com/office/drawing/2014/main" id="{604BC683-6441-4CB2-9554-F809300E2FF9}"/>
                  </a:ext>
                </a:extLst>
              </p:cNvPr>
              <p:cNvSpPr>
                <a:spLocks noGrp="1"/>
              </p:cNvSpPr>
              <p:nvPr>
                <p:ph idx="1"/>
              </p:nvPr>
            </p:nvSpPr>
            <p:spPr/>
            <p:txBody>
              <a:bodyPr>
                <a:normAutofit fontScale="85000" lnSpcReduction="20000"/>
              </a:bodyPr>
              <a:lstStyle/>
              <a:p>
                <a:r>
                  <a:rPr lang="ja-JP" altLang="en-US"/>
                  <a:t>実装（</a:t>
                </a:r>
                <a:r>
                  <a:rPr lang="en-US" altLang="ja-JP"/>
                  <a:t>c</a:t>
                </a:r>
                <a:r>
                  <a:rPr lang="ja-JP" altLang="en-US"/>
                  <a:t>＋＋）</a:t>
                </a:r>
                <a:endParaRPr lang="en-US" altLang="ja-JP"/>
              </a:p>
              <a:p>
                <a:pPr marL="457200" lvl="1" indent="0">
                  <a:buNone/>
                </a:pPr>
                <a:r>
                  <a:rPr lang="en-US" altLang="ja-JP"/>
                  <a:t>rep(i, W) cin &gt;&gt; x[i];</a:t>
                </a:r>
              </a:p>
              <a:p>
                <a:pPr marL="457200" lvl="1" indent="0">
                  <a:buNone/>
                </a:pPr>
                <a:r>
                  <a:rPr lang="en-US" altLang="ja-JP"/>
                  <a:t>rep(i, D) cin &gt;&gt; y[i];</a:t>
                </a:r>
              </a:p>
              <a:p>
                <a:pPr marL="457200" lvl="1" indent="0">
                  <a:buNone/>
                </a:pPr>
                <a:endParaRPr lang="en-US" altLang="ja-JP"/>
              </a:p>
              <a:p>
                <a:pPr marL="457200" lvl="1" indent="0">
                  <a:buNone/>
                </a:pPr>
                <a:r>
                  <a:rPr lang="en-US" altLang="ja-JP"/>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𝑑h</m:t>
                        </m:r>
                      </m:e>
                      <m:sub>
                        <m:r>
                          <a:rPr lang="en-US" altLang="ja-JP" i="1">
                            <a:latin typeface="Cambria Math" panose="02040503050406030204" pitchFamily="18" charset="0"/>
                          </a:rPr>
                          <m:t>𝑗</m:t>
                        </m:r>
                      </m:sub>
                    </m:sSub>
                  </m:oMath>
                </a14:m>
                <a:r>
                  <a:rPr lang="ja-JP" altLang="en-US" dirty="0"/>
                  <a:t>が一致→座標</a:t>
                </a:r>
                <a14:m>
                  <m:oMath xmlns:m="http://schemas.openxmlformats.org/officeDocument/2006/math">
                    <m:r>
                      <a:rPr lang="en-US" altLang="ja-JP">
                        <a:latin typeface="Cambria Math" panose="02040503050406030204" pitchFamily="18" charset="0"/>
                      </a:rPr>
                      <m:t>(</m:t>
                    </m:r>
                    <m:r>
                      <m:rPr>
                        <m:sty m:val="p"/>
                      </m:rPr>
                      <a:rPr lang="en-US" altLang="ja-JP">
                        <a:latin typeface="Cambria Math" panose="02040503050406030204" pitchFamily="18" charset="0"/>
                      </a:rPr>
                      <m:t>i</m:t>
                    </m:r>
                    <m:r>
                      <a:rPr lang="en-US" altLang="ja-JP">
                        <a:latin typeface="Cambria Math" panose="02040503050406030204" pitchFamily="18" charset="0"/>
                      </a:rPr>
                      <m:t>,</m:t>
                    </m:r>
                    <m:r>
                      <m:rPr>
                        <m:sty m:val="p"/>
                      </m:rPr>
                      <a:rPr lang="en-US" altLang="ja-JP">
                        <a:latin typeface="Cambria Math" panose="02040503050406030204" pitchFamily="18" charset="0"/>
                      </a:rPr>
                      <m:t>j</m:t>
                    </m:r>
                    <m:r>
                      <a:rPr lang="en-US" altLang="ja-JP">
                        <a:latin typeface="Cambria Math" panose="02040503050406030204" pitchFamily="18" charset="0"/>
                      </a:rPr>
                      <m:t>)</m:t>
                    </m:r>
                  </m:oMath>
                </a14:m>
                <a:r>
                  <a:rPr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a:t>を置く</a:t>
                </a:r>
                <a:endParaRPr lang="en-US" altLang="ja-JP"/>
              </a:p>
              <a:p>
                <a:pPr marL="457200" lvl="1" indent="0">
                  <a:buNone/>
                </a:pPr>
                <a:r>
                  <a:rPr lang="en-US" altLang="ja-JP"/>
                  <a:t>rep(i, W) {</a:t>
                </a:r>
              </a:p>
              <a:p>
                <a:pPr marL="457200" lvl="1" indent="0">
                  <a:buNone/>
                </a:pPr>
                <a:r>
                  <a:rPr lang="en-US" altLang="ja-JP"/>
                  <a:t>	ans += x[i];</a:t>
                </a:r>
              </a:p>
              <a:p>
                <a:pPr marL="457200" lvl="1" indent="0">
                  <a:buNone/>
                </a:pPr>
                <a:r>
                  <a:rPr lang="en-US" altLang="ja-JP"/>
                  <a:t>	rep(j, D) {</a:t>
                </a:r>
              </a:p>
              <a:p>
                <a:pPr marL="457200" lvl="1" indent="0">
                  <a:buNone/>
                </a:pPr>
                <a:r>
                  <a:rPr lang="en-US" altLang="ja-JP"/>
                  <a:t>		if (x[i] == y[j]) {</a:t>
                </a:r>
              </a:p>
              <a:p>
                <a:pPr marL="457200" lvl="1" indent="0">
                  <a:buNone/>
                </a:pPr>
                <a:r>
                  <a:rPr lang="en-US" altLang="ja-JP"/>
                  <a:t>			y[j] = 0;</a:t>
                </a:r>
              </a:p>
              <a:p>
                <a:pPr marL="457200" lvl="1" indent="0">
                  <a:buNone/>
                </a:pPr>
                <a:r>
                  <a:rPr lang="en-US" altLang="ja-JP"/>
                  <a:t>			break;</a:t>
                </a:r>
              </a:p>
              <a:p>
                <a:pPr marL="457200" lvl="1" indent="0">
                  <a:buNone/>
                </a:pPr>
                <a:r>
                  <a:rPr lang="en-US" altLang="ja-JP"/>
                  <a:t>		}</a:t>
                </a:r>
              </a:p>
              <a:p>
                <a:pPr marL="457200" lvl="1" indent="0">
                  <a:buNone/>
                </a:pPr>
                <a:r>
                  <a:rPr lang="en-US" altLang="ja-JP"/>
                  <a:t>	}</a:t>
                </a:r>
              </a:p>
              <a:p>
                <a:pPr marL="457200" lvl="1" indent="0">
                  <a:buNone/>
                </a:pPr>
                <a:r>
                  <a:rPr lang="en-US" altLang="ja-JP"/>
                  <a:t>}</a:t>
                </a:r>
              </a:p>
              <a:p>
                <a:pPr marL="457200" lvl="1" indent="0">
                  <a:buNone/>
                </a:pPr>
                <a:r>
                  <a:rPr lang="en-US" altLang="ja-JP"/>
                  <a:t>rep(i, D) ans += y[i];</a:t>
                </a:r>
                <a:r>
                  <a:rPr lang="ja-JP" altLang="en-US"/>
                  <a:t> </a:t>
                </a:r>
                <a:r>
                  <a:rPr lang="en-US" altLang="ja-JP"/>
                  <a:t>//</a:t>
                </a:r>
                <a:r>
                  <a:rPr lang="ja-JP" altLang="en-US"/>
                  <a:t>いい感じのところに置く</a:t>
                </a:r>
                <a:endParaRPr lang="en-US" altLang="ja-JP"/>
              </a:p>
            </p:txBody>
          </p:sp>
        </mc:Choice>
        <mc:Fallback>
          <p:sp>
            <p:nvSpPr>
              <p:cNvPr id="8" name="コンテンツ プレースホルダー 7">
                <a:extLst>
                  <a:ext uri="{FF2B5EF4-FFF2-40B4-BE49-F238E27FC236}">
                    <a16:creationId xmlns:a16="http://schemas.microsoft.com/office/drawing/2014/main" id="{604BC683-6441-4CB2-9554-F809300E2FF9}"/>
                  </a:ext>
                </a:extLst>
              </p:cNvPr>
              <p:cNvSpPr>
                <a:spLocks noGrp="1" noRot="1" noChangeAspect="1" noMove="1" noResize="1" noEditPoints="1" noAdjustHandles="1" noChangeArrowheads="1" noChangeShapeType="1" noTextEdit="1"/>
              </p:cNvSpPr>
              <p:nvPr>
                <p:ph idx="1"/>
              </p:nvPr>
            </p:nvSpPr>
            <p:spPr>
              <a:blipFill>
                <a:blip r:embed="rId2"/>
                <a:stretch>
                  <a:fillRect l="-812" t="-3081" b="-420"/>
                </a:stretch>
              </a:blipFill>
            </p:spPr>
            <p:txBody>
              <a:bodyPr/>
              <a:lstStyle/>
              <a:p>
                <a:r>
                  <a:rPr lang="ja-JP" altLang="en-US">
                    <a:noFill/>
                  </a:rPr>
                  <a:t> </a:t>
                </a:r>
              </a:p>
            </p:txBody>
          </p:sp>
        </mc:Fallback>
      </mc:AlternateContent>
      <p:sp>
        <p:nvSpPr>
          <p:cNvPr id="9" name="スライド番号プレースホルダー 8">
            <a:extLst>
              <a:ext uri="{FF2B5EF4-FFF2-40B4-BE49-F238E27FC236}">
                <a16:creationId xmlns:a16="http://schemas.microsoft.com/office/drawing/2014/main" id="{8EE72E2D-767A-448B-B7B4-09340A57C0A7}"/>
              </a:ext>
            </a:extLst>
          </p:cNvPr>
          <p:cNvSpPr>
            <a:spLocks noGrp="1"/>
          </p:cNvSpPr>
          <p:nvPr>
            <p:ph type="sldNum" sz="quarter" idx="12"/>
          </p:nvPr>
        </p:nvSpPr>
        <p:spPr/>
        <p:txBody>
          <a:bodyPr/>
          <a:lstStyle/>
          <a:p>
            <a:fld id="{063593EA-BCF2-43E4-9A7C-1D070D3BA4BB}" type="slidenum">
              <a:rPr kumimoji="1" lang="ja-JP" altLang="en-US" smtClean="0"/>
              <a:t>18</a:t>
            </a:fld>
            <a:endParaRPr kumimoji="1" lang="ja-JP" altLang="en-US"/>
          </a:p>
        </p:txBody>
      </p:sp>
    </p:spTree>
    <p:extLst>
      <p:ext uri="{BB962C8B-B14F-4D97-AF65-F5344CB8AC3E}">
        <p14:creationId xmlns:p14="http://schemas.microsoft.com/office/powerpoint/2010/main" val="260531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1129 Hanafuda Shuffle</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en-US" altLang="ja-JP"/>
                  <a:t>n</a:t>
                </a:r>
                <a:r>
                  <a:rPr lang="ja-JP" altLang="en-US"/>
                  <a:t>回カット操作をした後の山札の</a:t>
                </a:r>
                <a:r>
                  <a:rPr lang="en-US" altLang="ja-JP"/>
                  <a:t>1</a:t>
                </a:r>
                <a:r>
                  <a:rPr lang="ja-JP" altLang="en-US"/>
                  <a:t>番上の札の番号を出力せよ．</a:t>
                </a:r>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i="1">
                          <a:latin typeface="Cambria Math" panose="02040503050406030204" pitchFamily="18" charset="0"/>
                        </a:rPr>
                        <m:t>n</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50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+1</m:t>
                      </m:r>
                    </m:oMath>
                  </m:oMathPara>
                </a14:m>
                <a:endParaRPr lang="en-US" altLang="ja-JP" dirty="0"/>
              </a:p>
              <a:p>
                <a:pPr marL="457200" lvl="1" indent="0">
                  <a:buNone/>
                </a:pPr>
                <a:r>
                  <a:rPr lang="ja-JP" altLang="en-US"/>
                  <a:t>初期状態にて札には下から順に番号が振られる．</a:t>
                </a:r>
                <a:endParaRPr lang="en-US" altLang="ja-JP" dirty="0"/>
              </a:p>
              <a:p>
                <a:r>
                  <a:rPr lang="ja-JP" altLang="en-US"/>
                  <a:t>方針</a:t>
                </a:r>
                <a:endParaRPr lang="en-US" altLang="ja-JP"/>
              </a:p>
              <a:p>
                <a:pPr marL="457200" lvl="1" indent="0">
                  <a:buNone/>
                </a:pPr>
                <a:r>
                  <a:rPr lang="ja-JP" altLang="en-US"/>
                  <a:t>入れ替え方に注意しながら</a:t>
                </a:r>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990ECB3-8699-4ACE-AF65-BC8A64724575}"/>
              </a:ext>
            </a:extLst>
          </p:cNvPr>
          <p:cNvSpPr>
            <a:spLocks noGrp="1"/>
          </p:cNvSpPr>
          <p:nvPr>
            <p:ph type="sldNum" sz="quarter" idx="12"/>
          </p:nvPr>
        </p:nvSpPr>
        <p:spPr/>
        <p:txBody>
          <a:bodyPr/>
          <a:lstStyle/>
          <a:p>
            <a:fld id="{063593EA-BCF2-43E4-9A7C-1D070D3BA4BB}" type="slidenum">
              <a:rPr kumimoji="1" lang="ja-JP" altLang="en-US" smtClean="0"/>
              <a:t>2</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526E748-7ED4-4550-AE0B-A15EE15B4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699" y="4419357"/>
            <a:ext cx="3477410" cy="2302118"/>
          </a:xfrm>
          <a:prstGeom prst="rect">
            <a:avLst/>
          </a:prstGeom>
        </p:spPr>
      </p:pic>
    </p:spTree>
    <p:extLst>
      <p:ext uri="{BB962C8B-B14F-4D97-AF65-F5344CB8AC3E}">
        <p14:creationId xmlns:p14="http://schemas.microsoft.com/office/powerpoint/2010/main" val="353846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1129 Hanafuda Shuffle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実装</a:t>
            </a:r>
            <a:endParaRPr lang="en-US" altLang="ja-JP"/>
          </a:p>
          <a:p>
            <a:pPr marL="457200" lvl="1" indent="0">
              <a:buNone/>
            </a:pPr>
            <a:r>
              <a:rPr lang="en-US" altLang="ja-JP"/>
              <a:t>for (int i = 0; i &lt; n; i++) cards[i] = n - i; //</a:t>
            </a:r>
            <a:r>
              <a:rPr lang="ja-JP" altLang="en-US"/>
              <a:t>番号割り当て</a:t>
            </a:r>
            <a:endParaRPr lang="en-US" altLang="ja-JP"/>
          </a:p>
          <a:p>
            <a:pPr marL="457200" lvl="1" indent="0">
              <a:buNone/>
            </a:pPr>
            <a:r>
              <a:rPr lang="en-US" altLang="ja-JP"/>
              <a:t>	for (int i = 0; i &lt; r; i++) {</a:t>
            </a:r>
            <a:r>
              <a:rPr lang="ja-JP" altLang="en-US"/>
              <a:t> </a:t>
            </a:r>
            <a:r>
              <a:rPr lang="en-US" altLang="ja-JP"/>
              <a:t>//</a:t>
            </a:r>
            <a:r>
              <a:rPr lang="ja-JP" altLang="en-US"/>
              <a:t>シャッフル</a:t>
            </a:r>
            <a:endParaRPr lang="en-US" altLang="ja-JP"/>
          </a:p>
          <a:p>
            <a:pPr marL="457200" lvl="1" indent="0">
              <a:buNone/>
            </a:pPr>
            <a:r>
              <a:rPr lang="en-US" altLang="ja-JP"/>
              <a:t>		cin &gt;&gt; p &gt;&gt; c;</a:t>
            </a:r>
          </a:p>
          <a:p>
            <a:pPr marL="457200" lvl="1" indent="0">
              <a:buNone/>
            </a:pPr>
            <a:r>
              <a:rPr lang="en-US" altLang="ja-JP"/>
              <a:t>		for (int j = 0; j &lt; p - 1; j++) tmp[j] = cards[j];</a:t>
            </a:r>
          </a:p>
          <a:p>
            <a:pPr marL="457200" lvl="1" indent="0">
              <a:buNone/>
            </a:pPr>
            <a:r>
              <a:rPr lang="en-US" altLang="ja-JP"/>
              <a:t>		for (int j = 0; j &lt; c; j++) cards[j] = cards[p - 1 + j];</a:t>
            </a:r>
          </a:p>
          <a:p>
            <a:pPr marL="457200" lvl="1" indent="0">
              <a:buNone/>
            </a:pPr>
            <a:r>
              <a:rPr lang="en-US" altLang="ja-JP"/>
              <a:t>		for (int j = 0; j &lt; p - 1; j++) cards[c + j] = tmp[j];</a:t>
            </a:r>
          </a:p>
          <a:p>
            <a:pPr marL="457200" lvl="1" indent="0">
              <a:buNone/>
            </a:pPr>
            <a:r>
              <a:rPr lang="en-US" altLang="ja-JP"/>
              <a:t>	}</a:t>
            </a:r>
          </a:p>
          <a:p>
            <a:pPr marL="457200" lvl="1" indent="0">
              <a:buNone/>
            </a:pPr>
            <a:r>
              <a:rPr lang="en-US" altLang="ja-JP"/>
              <a:t>	cout &lt;&lt; cards[0] &lt;&lt; endl;</a:t>
            </a:r>
          </a:p>
          <a:p>
            <a:pPr marL="457200" lvl="1" indent="0">
              <a:buNone/>
            </a:pPr>
            <a:r>
              <a:rPr lang="en-US" altLang="ja-JP"/>
              <a:t>}</a:t>
            </a:r>
            <a:endParaRPr lang="ja-JP" altLang="en-US"/>
          </a:p>
        </p:txBody>
      </p:sp>
      <p:sp>
        <p:nvSpPr>
          <p:cNvPr id="4" name="スライド番号プレースホルダー 3">
            <a:extLst>
              <a:ext uri="{FF2B5EF4-FFF2-40B4-BE49-F238E27FC236}">
                <a16:creationId xmlns:a16="http://schemas.microsoft.com/office/drawing/2014/main" id="{4990ECB3-8699-4ACE-AF65-BC8A64724575}"/>
              </a:ext>
            </a:extLst>
          </p:cNvPr>
          <p:cNvSpPr>
            <a:spLocks noGrp="1"/>
          </p:cNvSpPr>
          <p:nvPr>
            <p:ph type="sldNum" sz="quarter" idx="12"/>
          </p:nvPr>
        </p:nvSpPr>
        <p:spPr/>
        <p:txBody>
          <a:bodyPr/>
          <a:lstStyle/>
          <a:p>
            <a:fld id="{063593EA-BCF2-43E4-9A7C-1D070D3BA4BB}" type="slidenum">
              <a:rPr kumimoji="1" lang="ja-JP" altLang="en-US" smtClean="0"/>
              <a:t>3</a:t>
            </a:fld>
            <a:endParaRPr kumimoji="1" lang="ja-JP" altLang="en-US"/>
          </a:p>
        </p:txBody>
      </p:sp>
    </p:spTree>
    <p:extLst>
      <p:ext uri="{BB962C8B-B14F-4D97-AF65-F5344CB8AC3E}">
        <p14:creationId xmlns:p14="http://schemas.microsoft.com/office/powerpoint/2010/main" val="159733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lstStyle/>
          <a:p>
            <a:r>
              <a:rPr lang="en-US" altLang="ja-JP"/>
              <a:t>1129</a:t>
            </a:r>
            <a:r>
              <a:rPr lang="ja-JP" altLang="en-US"/>
              <a:t> </a:t>
            </a:r>
            <a:r>
              <a:rPr lang="en-US" altLang="ja-JP"/>
              <a:t>Hanafuda Shuffle</a:t>
            </a:r>
          </a:p>
          <a:p>
            <a:pPr marL="457200" lvl="1" indent="0">
              <a:buNone/>
            </a:pPr>
            <a:r>
              <a:rPr lang="en-US" altLang="ja-JP"/>
              <a:t>15</a:t>
            </a:r>
            <a:r>
              <a:rPr lang="ja-JP" altLang="en-US"/>
              <a:t>分</a:t>
            </a:r>
            <a:endParaRPr lang="en-US" altLang="ja-JP"/>
          </a:p>
          <a:p>
            <a:endParaRPr lang="en-US" altLang="ja-JP" dirty="0"/>
          </a:p>
          <a:p>
            <a:r>
              <a:rPr lang="en-US" altLang="ja-JP"/>
              <a:t>1130 Red and Black</a:t>
            </a:r>
            <a:endParaRPr kumimoji="1" lang="en-US" altLang="ja-JP"/>
          </a:p>
          <a:p>
            <a:pPr marL="457200" lvl="1" indent="0">
              <a:buNone/>
            </a:pPr>
            <a:r>
              <a:rPr lang="en-US" altLang="ja-JP"/>
              <a:t>10</a:t>
            </a:r>
            <a:r>
              <a:rPr kumimoji="1" lang="ja-JP" altLang="en-US"/>
              <a:t>分</a:t>
            </a:r>
            <a:endParaRPr kumimoji="1" lang="en-US" altLang="ja-JP"/>
          </a:p>
          <a:p>
            <a:endParaRPr kumimoji="1" lang="en-US" altLang="ja-JP"/>
          </a:p>
          <a:p>
            <a:r>
              <a:rPr lang="en-US" altLang="ja-JP"/>
              <a:t>1131 Unit Fraction Partition</a:t>
            </a:r>
          </a:p>
          <a:p>
            <a:pPr marL="457200" lvl="1" indent="0">
              <a:buNone/>
            </a:pPr>
            <a:r>
              <a:rPr lang="en-US" altLang="ja-JP"/>
              <a:t>3</a:t>
            </a:r>
            <a:r>
              <a:rPr kumimoji="1" lang="en-US" altLang="ja-JP"/>
              <a:t>0</a:t>
            </a:r>
            <a:r>
              <a:rPr kumimoji="1" lang="ja-JP" altLang="en-US"/>
              <a:t>分</a:t>
            </a:r>
            <a:endParaRPr kumimoji="1" lang="en-US" altLang="ja-JP" dirty="0"/>
          </a:p>
        </p:txBody>
      </p:sp>
      <p:sp>
        <p:nvSpPr>
          <p:cNvPr id="4" name="スライド番号プレースホルダー 3">
            <a:extLst>
              <a:ext uri="{FF2B5EF4-FFF2-40B4-BE49-F238E27FC236}">
                <a16:creationId xmlns:a16="http://schemas.microsoft.com/office/drawing/2014/main" id="{01C6EBFA-02E3-46D4-9359-F7FEC5AD8081}"/>
              </a:ext>
            </a:extLst>
          </p:cNvPr>
          <p:cNvSpPr>
            <a:spLocks noGrp="1"/>
          </p:cNvSpPr>
          <p:nvPr>
            <p:ph type="sldNum" sz="quarter" idx="12"/>
          </p:nvPr>
        </p:nvSpPr>
        <p:spPr/>
        <p:txBody>
          <a:bodyPr/>
          <a:lstStyle/>
          <a:p>
            <a:fld id="{063593EA-BCF2-43E4-9A7C-1D070D3BA4BB}" type="slidenum">
              <a:rPr kumimoji="1" lang="ja-JP" altLang="en-US" smtClean="0"/>
              <a:t>4</a:t>
            </a:fld>
            <a:endParaRPr kumimoji="1" lang="ja-JP" altLang="en-US"/>
          </a:p>
        </p:txBody>
      </p:sp>
    </p:spTree>
    <p:extLst>
      <p:ext uri="{BB962C8B-B14F-4D97-AF65-F5344CB8AC3E}">
        <p14:creationId xmlns:p14="http://schemas.microsoft.com/office/powerpoint/2010/main" val="148049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1130 Red and Black</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ja-JP" altLang="en-US"/>
                  <a:t>移動可能な黒いタイルを数えよ</a:t>
                </a:r>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m:rPr>
                          <m:sty m:val="p"/>
                        </m:rPr>
                        <a:rPr lang="en-US" altLang="ja-JP" i="1">
                          <a:latin typeface="Cambria Math" panose="02040503050406030204" pitchFamily="18" charset="0"/>
                        </a:rPr>
                        <m:t>W</m:t>
                      </m:r>
                      <m:r>
                        <a:rPr lang="en-US" altLang="ja-JP" b="0" i="1" smtClean="0">
                          <a:latin typeface="Cambria Math" panose="02040503050406030204" pitchFamily="18" charset="0"/>
                        </a:rPr>
                        <m:t>,</m:t>
                      </m:r>
                      <m:r>
                        <a:rPr lang="en-US" altLang="ja-JP" b="0" i="1" smtClean="0">
                          <a:latin typeface="Cambria Math" panose="02040503050406030204" pitchFamily="18" charset="0"/>
                        </a:rPr>
                        <m:t>𝐻</m:t>
                      </m:r>
                      <m:r>
                        <a:rPr lang="en-US" altLang="ja-JP" b="0" i="1" smtClean="0">
                          <a:latin typeface="Cambria Math" panose="02040503050406030204" pitchFamily="18" charset="0"/>
                        </a:rPr>
                        <m:t>≤</m:t>
                      </m:r>
                      <m:r>
                        <a:rPr lang="en-US" altLang="ja-JP" b="0" i="1" smtClean="0">
                          <a:latin typeface="Cambria Math" panose="02040503050406030204" pitchFamily="18" charset="0"/>
                        </a:rPr>
                        <m:t>20</m:t>
                      </m:r>
                    </m:oMath>
                  </m:oMathPara>
                </a14:m>
                <a:endParaRPr lang="en-US" altLang="ja-JP" dirty="0"/>
              </a:p>
              <a:p>
                <a:pPr marL="457200" lvl="1" indent="0" fontAlgn="base">
                  <a:buNone/>
                </a:pPr>
                <a:r>
                  <a:rPr lang="en-US" altLang="ja-JP"/>
                  <a:t>'.' - </a:t>
                </a:r>
                <a:r>
                  <a:rPr lang="ja-JP" altLang="en-US"/>
                  <a:t>黒いタイル</a:t>
                </a:r>
              </a:p>
              <a:p>
                <a:pPr marL="457200" lvl="1" indent="0" fontAlgn="base">
                  <a:buNone/>
                </a:pPr>
                <a:r>
                  <a:rPr lang="en-US" altLang="ja-JP"/>
                  <a:t>'#' - </a:t>
                </a:r>
                <a:r>
                  <a:rPr lang="ja-JP" altLang="en-US"/>
                  <a:t>赤いタイル</a:t>
                </a:r>
              </a:p>
              <a:p>
                <a:pPr marL="457200" lvl="1" indent="0" fontAlgn="base">
                  <a:buNone/>
                </a:pPr>
                <a:r>
                  <a:rPr lang="en-US" altLang="ja-JP"/>
                  <a:t>'@' - </a:t>
                </a:r>
                <a:r>
                  <a:rPr lang="ja-JP" altLang="en-US"/>
                  <a:t>黒いタイルの上の人</a:t>
                </a:r>
                <a:r>
                  <a:rPr lang="en-US" altLang="ja-JP"/>
                  <a:t>(</a:t>
                </a:r>
                <a:r>
                  <a:rPr lang="ja-JP" altLang="en-US"/>
                  <a:t>一つのデータセットに</a:t>
                </a:r>
                <a:r>
                  <a:rPr lang="en-US" altLang="ja-JP"/>
                  <a:t>1</a:t>
                </a:r>
                <a:r>
                  <a:rPr lang="ja-JP" altLang="en-US"/>
                  <a:t>度だけ出現</a:t>
                </a:r>
                <a:r>
                  <a:rPr lang="en-US" altLang="ja-JP"/>
                  <a:t>)</a:t>
                </a:r>
              </a:p>
              <a:p>
                <a:r>
                  <a:rPr lang="ja-JP" altLang="en-US"/>
                  <a:t>方針</a:t>
                </a:r>
                <a:endParaRPr lang="en-US" altLang="ja-JP"/>
              </a:p>
              <a:p>
                <a:pPr marL="457200" lvl="1" indent="0">
                  <a:buNone/>
                </a:pPr>
                <a:r>
                  <a:rPr lang="ja-JP" altLang="en-US"/>
                  <a:t>幅優先探索</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9B97429-51F2-4B95-91C8-CFB2F5C3538C}"/>
              </a:ext>
            </a:extLst>
          </p:cNvPr>
          <p:cNvSpPr>
            <a:spLocks noGrp="1"/>
          </p:cNvSpPr>
          <p:nvPr>
            <p:ph type="sldNum" sz="quarter" idx="12"/>
          </p:nvPr>
        </p:nvSpPr>
        <p:spPr/>
        <p:txBody>
          <a:bodyPr/>
          <a:lstStyle/>
          <a:p>
            <a:fld id="{063593EA-BCF2-43E4-9A7C-1D070D3BA4BB}" type="slidenum">
              <a:rPr kumimoji="1" lang="ja-JP" altLang="en-US" smtClean="0"/>
              <a:t>5</a:t>
            </a:fld>
            <a:endParaRPr kumimoji="1" lang="ja-JP" altLang="en-US"/>
          </a:p>
        </p:txBody>
      </p:sp>
    </p:spTree>
    <p:extLst>
      <p:ext uri="{BB962C8B-B14F-4D97-AF65-F5344CB8AC3E}">
        <p14:creationId xmlns:p14="http://schemas.microsoft.com/office/powerpoint/2010/main" val="95729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1130 Red and Black</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5"/>
            <a:ext cx="10515600" cy="4667250"/>
          </a:xfrm>
        </p:spPr>
        <p:txBody>
          <a:bodyPr>
            <a:normAutofit/>
          </a:bodyPr>
          <a:lstStyle/>
          <a:p>
            <a:r>
              <a:rPr lang="ja-JP" altLang="en-US"/>
              <a:t>実装（</a:t>
            </a:r>
            <a:r>
              <a:rPr lang="en-US" altLang="ja-JP"/>
              <a:t>c</a:t>
            </a:r>
            <a:r>
              <a:rPr lang="ja-JP" altLang="en-US"/>
              <a:t>＋＋）</a:t>
            </a:r>
            <a:endParaRPr lang="en-US" altLang="ja-JP"/>
          </a:p>
          <a:p>
            <a:pPr marL="457200" lvl="1" indent="0">
              <a:buNone/>
            </a:pPr>
            <a:r>
              <a:rPr lang="en-US" altLang="ja-JP"/>
              <a:t>vector&lt;string&gt; map(20);</a:t>
            </a:r>
          </a:p>
          <a:p>
            <a:pPr marL="457200" lvl="1" indent="0">
              <a:buNone/>
            </a:pPr>
            <a:r>
              <a:rPr lang="en-US" altLang="ja-JP"/>
              <a:t>queue&lt;pair&lt;int&gt;&gt; t;</a:t>
            </a:r>
          </a:p>
          <a:p>
            <a:pPr marL="457200" lvl="1" indent="0">
              <a:buNone/>
            </a:pPr>
            <a:r>
              <a:rPr lang="en-US" altLang="ja-JP"/>
              <a:t>while (!t.empty()) {</a:t>
            </a:r>
          </a:p>
          <a:p>
            <a:pPr marL="457200" lvl="1" indent="0">
              <a:buNone/>
            </a:pPr>
            <a:r>
              <a:rPr lang="en-US" altLang="ja-JP"/>
              <a:t>	row = t.front().fi;</a:t>
            </a:r>
          </a:p>
          <a:p>
            <a:pPr marL="457200" lvl="1" indent="0">
              <a:buNone/>
            </a:pPr>
            <a:r>
              <a:rPr lang="en-US" altLang="ja-JP"/>
              <a:t>	col = t.front().se;</a:t>
            </a:r>
          </a:p>
          <a:p>
            <a:pPr marL="457200" lvl="1" indent="0">
              <a:buNone/>
            </a:pPr>
            <a:r>
              <a:rPr lang="en-US" altLang="ja-JP"/>
              <a:t>	t.pop();</a:t>
            </a:r>
          </a:p>
          <a:p>
            <a:pPr marL="457200" lvl="1" indent="0">
              <a:buNone/>
            </a:pPr>
            <a:r>
              <a:rPr lang="en-US" altLang="ja-JP"/>
              <a:t>	</a:t>
            </a:r>
          </a:p>
          <a:p>
            <a:pPr marL="457200" lvl="1" indent="0">
              <a:buNone/>
            </a:pPr>
            <a:r>
              <a:rPr lang="en-US" altLang="ja-JP"/>
              <a:t>	</a:t>
            </a:r>
            <a:r>
              <a:rPr lang="ja-JP" altLang="en-US"/>
              <a:t>上下左右を確認して</a:t>
            </a:r>
            <a:r>
              <a:rPr lang="en-US" altLang="ja-JP"/>
              <a:t>'.'</a:t>
            </a:r>
            <a:r>
              <a:rPr lang="ja-JP" altLang="en-US"/>
              <a:t>ならそこを</a:t>
            </a:r>
            <a:r>
              <a:rPr lang="en-US" altLang="ja-JP"/>
              <a:t>'#'</a:t>
            </a:r>
            <a:r>
              <a:rPr lang="ja-JP" altLang="en-US"/>
              <a:t>にして，</a:t>
            </a:r>
            <a:endParaRPr lang="en-US" altLang="ja-JP"/>
          </a:p>
          <a:p>
            <a:pPr marL="457200" lvl="1" indent="0">
              <a:buNone/>
            </a:pPr>
            <a:r>
              <a:rPr lang="en-US" altLang="ja-JP"/>
              <a:t>	cnt++&amp;push</a:t>
            </a:r>
          </a:p>
          <a:p>
            <a:pPr marL="457200" lvl="1" indent="0">
              <a:buNone/>
            </a:pPr>
            <a:r>
              <a:rPr lang="en-US" altLang="ja-JP"/>
              <a:t>}</a:t>
            </a:r>
          </a:p>
        </p:txBody>
      </p:sp>
      <p:sp>
        <p:nvSpPr>
          <p:cNvPr id="4" name="スライド番号プレースホルダー 3">
            <a:extLst>
              <a:ext uri="{FF2B5EF4-FFF2-40B4-BE49-F238E27FC236}">
                <a16:creationId xmlns:a16="http://schemas.microsoft.com/office/drawing/2014/main" id="{2F17B704-783B-40B2-A2D3-A1917BFC62A9}"/>
              </a:ext>
            </a:extLst>
          </p:cNvPr>
          <p:cNvSpPr>
            <a:spLocks noGrp="1"/>
          </p:cNvSpPr>
          <p:nvPr>
            <p:ph type="sldNum" sz="quarter" idx="12"/>
          </p:nvPr>
        </p:nvSpPr>
        <p:spPr/>
        <p:txBody>
          <a:bodyPr/>
          <a:lstStyle/>
          <a:p>
            <a:fld id="{063593EA-BCF2-43E4-9A7C-1D070D3BA4BB}" type="slidenum">
              <a:rPr kumimoji="1" lang="ja-JP" altLang="en-US" smtClean="0"/>
              <a:t>6</a:t>
            </a:fld>
            <a:endParaRPr kumimoji="1" lang="ja-JP" altLang="en-US"/>
          </a:p>
        </p:txBody>
      </p:sp>
    </p:spTree>
    <p:extLst>
      <p:ext uri="{BB962C8B-B14F-4D97-AF65-F5344CB8AC3E}">
        <p14:creationId xmlns:p14="http://schemas.microsoft.com/office/powerpoint/2010/main" val="109191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lstStyle/>
          <a:p>
            <a:r>
              <a:rPr lang="en-US" altLang="ja-JP"/>
              <a:t>1129</a:t>
            </a:r>
            <a:r>
              <a:rPr lang="ja-JP" altLang="en-US"/>
              <a:t> </a:t>
            </a:r>
            <a:r>
              <a:rPr lang="en-US" altLang="ja-JP"/>
              <a:t>Hanafuda Shuffle</a:t>
            </a:r>
          </a:p>
          <a:p>
            <a:pPr marL="457200" lvl="1" indent="0">
              <a:buNone/>
            </a:pPr>
            <a:r>
              <a:rPr lang="en-US" altLang="ja-JP"/>
              <a:t>10</a:t>
            </a:r>
            <a:r>
              <a:rPr lang="ja-JP" altLang="en-US"/>
              <a:t>分</a:t>
            </a:r>
            <a:endParaRPr lang="en-US" altLang="ja-JP"/>
          </a:p>
          <a:p>
            <a:endParaRPr lang="en-US" altLang="ja-JP" dirty="0"/>
          </a:p>
          <a:p>
            <a:r>
              <a:rPr lang="en-US" altLang="ja-JP"/>
              <a:t>1130 Red and Black</a:t>
            </a:r>
            <a:endParaRPr kumimoji="1" lang="en-US" altLang="ja-JP"/>
          </a:p>
          <a:p>
            <a:pPr marL="457200" lvl="1" indent="0">
              <a:buNone/>
            </a:pPr>
            <a:r>
              <a:rPr lang="en-US" altLang="ja-JP"/>
              <a:t>15</a:t>
            </a:r>
            <a:r>
              <a:rPr kumimoji="1" lang="ja-JP" altLang="en-US"/>
              <a:t>分</a:t>
            </a:r>
            <a:endParaRPr kumimoji="1" lang="en-US" altLang="ja-JP"/>
          </a:p>
          <a:p>
            <a:endParaRPr kumimoji="1" lang="en-US" altLang="ja-JP"/>
          </a:p>
          <a:p>
            <a:r>
              <a:rPr lang="en-US" altLang="ja-JP"/>
              <a:t>1131 Unit Fraction Partition</a:t>
            </a:r>
          </a:p>
          <a:p>
            <a:pPr marL="457200" lvl="1" indent="0">
              <a:buNone/>
            </a:pPr>
            <a:r>
              <a:rPr lang="en-US" altLang="ja-JP"/>
              <a:t>3</a:t>
            </a:r>
            <a:r>
              <a:rPr kumimoji="1" lang="en-US" altLang="ja-JP"/>
              <a:t>0</a:t>
            </a:r>
            <a:r>
              <a:rPr kumimoji="1" lang="ja-JP" altLang="en-US"/>
              <a:t>分</a:t>
            </a:r>
            <a:endParaRPr kumimoji="1" lang="en-US" altLang="ja-JP" dirty="0"/>
          </a:p>
        </p:txBody>
      </p:sp>
      <p:sp>
        <p:nvSpPr>
          <p:cNvPr id="4" name="スライド番号プレースホルダー 3">
            <a:extLst>
              <a:ext uri="{FF2B5EF4-FFF2-40B4-BE49-F238E27FC236}">
                <a16:creationId xmlns:a16="http://schemas.microsoft.com/office/drawing/2014/main" id="{EE7AFB96-0856-40CA-B6B3-F6F4ED6CECBC}"/>
              </a:ext>
            </a:extLst>
          </p:cNvPr>
          <p:cNvSpPr>
            <a:spLocks noGrp="1"/>
          </p:cNvSpPr>
          <p:nvPr>
            <p:ph type="sldNum" sz="quarter" idx="12"/>
          </p:nvPr>
        </p:nvSpPr>
        <p:spPr/>
        <p:txBody>
          <a:bodyPr/>
          <a:lstStyle/>
          <a:p>
            <a:fld id="{063593EA-BCF2-43E4-9A7C-1D070D3BA4BB}" type="slidenum">
              <a:rPr kumimoji="1" lang="ja-JP" altLang="en-US" smtClean="0"/>
              <a:t>7</a:t>
            </a:fld>
            <a:endParaRPr kumimoji="1" lang="ja-JP" altLang="en-US"/>
          </a:p>
        </p:txBody>
      </p:sp>
    </p:spTree>
    <p:extLst>
      <p:ext uri="{BB962C8B-B14F-4D97-AF65-F5344CB8AC3E}">
        <p14:creationId xmlns:p14="http://schemas.microsoft.com/office/powerpoint/2010/main" val="161411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1131 Unit Fraction Partition</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ja-JP" altLang="en-US"/>
                  <a:t>条件を満たす単位分数への分割のパターン数を求めよ</a:t>
                </a:r>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m:rPr>
                          <m:sty m:val="p"/>
                        </m:rPr>
                        <a:rPr lang="en-US" altLang="ja-JP" i="1">
                          <a:latin typeface="Cambria Math" panose="02040503050406030204" pitchFamily="18" charset="0"/>
                        </a:rPr>
                        <m:t>p</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800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m:rPr>
                          <m:sty m:val="p"/>
                        </m:rPr>
                        <a:rPr lang="en-US" altLang="ja-JP" i="1">
                          <a:latin typeface="Cambria Math" panose="02040503050406030204" pitchFamily="18" charset="0"/>
                        </a:rPr>
                        <m:t>a</m:t>
                      </m:r>
                      <m:r>
                        <a:rPr lang="en-US" altLang="ja-JP" b="0" i="1" smtClean="0">
                          <a:latin typeface="Cambria Math" panose="02040503050406030204" pitchFamily="18" charset="0"/>
                        </a:rPr>
                        <m:t>≤12000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m:rPr>
                          <m:sty m:val="p"/>
                        </m:rPr>
                        <a:rPr lang="en-US" altLang="ja-JP" i="1">
                          <a:latin typeface="Cambria Math" panose="02040503050406030204" pitchFamily="18" charset="0"/>
                        </a:rPr>
                        <m:t>n</m:t>
                      </m:r>
                      <m:r>
                        <a:rPr lang="en-US" altLang="ja-JP" b="0" i="0" smtClean="0">
                          <a:latin typeface="Cambria Math" panose="02040503050406030204" pitchFamily="18" charset="0"/>
                        </a:rPr>
                        <m:t>≤</m:t>
                      </m:r>
                      <m:r>
                        <a:rPr lang="en-US" altLang="ja-JP" b="0" i="0" smtClean="0">
                          <a:latin typeface="Cambria Math" panose="02040503050406030204" pitchFamily="18" charset="0"/>
                        </a:rPr>
                        <m:t>7</m:t>
                      </m:r>
                    </m:oMath>
                  </m:oMathPara>
                </a14:m>
                <a:endParaRPr lang="en-US" altLang="ja-JP" dirty="0"/>
              </a:p>
              <a:p>
                <a:r>
                  <a:rPr lang="ja-JP" altLang="en-US"/>
                  <a:t>方針</a:t>
                </a:r>
                <a:endParaRPr lang="en-US" altLang="ja-JP"/>
              </a:p>
              <a:p>
                <a:pPr marL="457200" lvl="1" indent="0">
                  <a:buNone/>
                </a:pPr>
                <a:r>
                  <a:rPr lang="ja-JP" altLang="en-US"/>
                  <a:t>全探索＋条件に基づいた枝刈り</a:t>
                </a:r>
                <a:endParaRPr lang="en-US" altLang="ja-JP"/>
              </a:p>
              <a:p>
                <a:pPr marL="457200" lvl="1" indent="0">
                  <a:buNone/>
                </a:pPr>
                <a:r>
                  <a:rPr lang="ja-JP" altLang="en-US"/>
                  <a:t>分母をそろえる</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3E0103F3-1CF8-43C8-A0C5-49B779396C1C}"/>
              </a:ext>
            </a:extLst>
          </p:cNvPr>
          <p:cNvSpPr>
            <a:spLocks noGrp="1"/>
          </p:cNvSpPr>
          <p:nvPr>
            <p:ph type="sldNum" sz="quarter" idx="12"/>
          </p:nvPr>
        </p:nvSpPr>
        <p:spPr/>
        <p:txBody>
          <a:bodyPr/>
          <a:lstStyle/>
          <a:p>
            <a:fld id="{063593EA-BCF2-43E4-9A7C-1D070D3BA4BB}" type="slidenum">
              <a:rPr kumimoji="1" lang="ja-JP" altLang="en-US" smtClean="0"/>
              <a:t>8</a:t>
            </a:fld>
            <a:endParaRPr kumimoji="1" lang="ja-JP" altLang="en-US"/>
          </a:p>
        </p:txBody>
      </p:sp>
    </p:spTree>
    <p:extLst>
      <p:ext uri="{BB962C8B-B14F-4D97-AF65-F5344CB8AC3E}">
        <p14:creationId xmlns:p14="http://schemas.microsoft.com/office/powerpoint/2010/main" val="289965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a:t>1131 Unit Fraction Partition</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4"/>
            <a:ext cx="10515600" cy="4912059"/>
          </a:xfrm>
        </p:spPr>
        <p:txBody>
          <a:bodyPr>
            <a:normAutofit/>
          </a:bodyPr>
          <a:lstStyle/>
          <a:p>
            <a:pPr fontAlgn="base"/>
            <a:r>
              <a:rPr lang="ja-JP" altLang="en-US"/>
              <a:t>条件</a:t>
            </a:r>
            <a:endParaRPr lang="en-US" altLang="ja-JP"/>
          </a:p>
          <a:p>
            <a:pPr lvl="1" fontAlgn="base"/>
            <a:r>
              <a:rPr lang="ja-JP" altLang="en-US"/>
              <a:t>分割は </a:t>
            </a:r>
            <a:r>
              <a:rPr lang="en-US" altLang="ja-JP" i="1"/>
              <a:t>n</a:t>
            </a:r>
            <a:r>
              <a:rPr lang="ja-JP" altLang="en-US"/>
              <a:t>個以下の単位分数の和である．</a:t>
            </a:r>
          </a:p>
          <a:p>
            <a:pPr lvl="1" fontAlgn="base"/>
            <a:r>
              <a:rPr lang="ja-JP" altLang="en-US"/>
              <a:t>分割に含まれる単位分数の分母の積は </a:t>
            </a:r>
            <a:r>
              <a:rPr lang="en-US" altLang="ja-JP" i="1"/>
              <a:t>a</a:t>
            </a:r>
            <a:r>
              <a:rPr lang="ja-JP" altLang="en-US"/>
              <a:t> 以下である．</a:t>
            </a:r>
            <a:endParaRPr lang="en-US" altLang="ja-JP"/>
          </a:p>
          <a:p>
            <a:pPr fontAlgn="base"/>
            <a:endParaRPr lang="en-US" altLang="ja-JP"/>
          </a:p>
          <a:p>
            <a:pPr fontAlgn="base"/>
            <a:r>
              <a:rPr lang="ja-JP" altLang="en-US"/>
              <a:t>再帰関数を用いて上記の条件を満たす範囲で全探索</a:t>
            </a:r>
            <a:endParaRPr lang="en-US" altLang="ja-JP"/>
          </a:p>
          <a:p>
            <a:pPr lvl="1" fontAlgn="base"/>
            <a:r>
              <a:rPr lang="ja-JP" altLang="en-US"/>
              <a:t>足し算の違いは無視されるので，昇順または降順で探索．</a:t>
            </a:r>
            <a:endParaRPr lang="en-US" altLang="ja-JP"/>
          </a:p>
          <a:p>
            <a:pPr lvl="1" fontAlgn="base"/>
            <a:r>
              <a:rPr lang="ja-JP" altLang="en-US"/>
              <a:t>工夫として，分母をそろえる．</a:t>
            </a:r>
            <a:endParaRPr lang="en-US" altLang="ja-JP"/>
          </a:p>
          <a:p>
            <a:pPr lvl="1" fontAlgn="base"/>
            <a:r>
              <a:rPr lang="en-US" altLang="ja-JP"/>
              <a:t>TLE</a:t>
            </a:r>
            <a:r>
              <a:rPr lang="ja-JP" altLang="en-US"/>
              <a:t>になるようであれば，他にも枝刈りの条件追加．</a:t>
            </a:r>
            <a:endParaRPr lang="en-US" altLang="ja-JP"/>
          </a:p>
        </p:txBody>
      </p:sp>
      <p:sp>
        <p:nvSpPr>
          <p:cNvPr id="6" name="スライド番号プレースホルダー 5">
            <a:extLst>
              <a:ext uri="{FF2B5EF4-FFF2-40B4-BE49-F238E27FC236}">
                <a16:creationId xmlns:a16="http://schemas.microsoft.com/office/drawing/2014/main" id="{A8A4F0D0-EF82-43B3-A199-0CA0C641C700}"/>
              </a:ext>
            </a:extLst>
          </p:cNvPr>
          <p:cNvSpPr>
            <a:spLocks noGrp="1"/>
          </p:cNvSpPr>
          <p:nvPr>
            <p:ph type="sldNum" sz="quarter" idx="12"/>
          </p:nvPr>
        </p:nvSpPr>
        <p:spPr/>
        <p:txBody>
          <a:bodyPr/>
          <a:lstStyle/>
          <a:p>
            <a:fld id="{063593EA-BCF2-43E4-9A7C-1D070D3BA4BB}" type="slidenum">
              <a:rPr kumimoji="1" lang="ja-JP" altLang="en-US" smtClean="0"/>
              <a:t>9</a:t>
            </a:fld>
            <a:endParaRPr kumimoji="1" lang="ja-JP" altLang="en-US"/>
          </a:p>
        </p:txBody>
      </p:sp>
    </p:spTree>
    <p:extLst>
      <p:ext uri="{BB962C8B-B14F-4D97-AF65-F5344CB8AC3E}">
        <p14:creationId xmlns:p14="http://schemas.microsoft.com/office/powerpoint/2010/main" val="36603894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1317</Words>
  <Application>Microsoft Office PowerPoint</Application>
  <PresentationFormat>ワイド画面</PresentationFormat>
  <Paragraphs>211</Paragraphs>
  <Slides>18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Cambria Math</vt:lpstr>
      <vt:lpstr>Office テーマ</vt:lpstr>
      <vt:lpstr>AOJ</vt:lpstr>
      <vt:lpstr>1129 Hanafuda Shuffle</vt:lpstr>
      <vt:lpstr>1129 Hanafuda Shuffle</vt:lpstr>
      <vt:lpstr>AOJ</vt:lpstr>
      <vt:lpstr>1130 Red and Black</vt:lpstr>
      <vt:lpstr>1130 Red and Black</vt:lpstr>
      <vt:lpstr>AOJ</vt:lpstr>
      <vt:lpstr>1131 Unit Fraction Partition</vt:lpstr>
      <vt:lpstr>1131 Unit Fraction Partition</vt:lpstr>
      <vt:lpstr>1131 Unit Fraction Partition</vt:lpstr>
      <vt:lpstr>1131 Unit Fraction Partition</vt:lpstr>
      <vt:lpstr>AOJ</vt:lpstr>
      <vt:lpstr>1119 Exploring Caves</vt:lpstr>
      <vt:lpstr>1119 Exploring Caves</vt:lpstr>
      <vt:lpstr>AOJ</vt:lpstr>
      <vt:lpstr>1295 Cubist Artwork</vt:lpstr>
      <vt:lpstr>1295 Cubist Artwork</vt:lpstr>
      <vt:lpstr>1295 Cubist Artwork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Arimura Yuto</dc:creator>
  <cp:lastModifiedBy>Arimura Yuto</cp:lastModifiedBy>
  <cp:revision>19</cp:revision>
  <dcterms:created xsi:type="dcterms:W3CDTF">2021-05-13T12:03:21Z</dcterms:created>
  <dcterms:modified xsi:type="dcterms:W3CDTF">2021-06-29T03:15:24Z</dcterms:modified>
</cp:coreProperties>
</file>