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1" r:id="rId2"/>
    <p:sldId id="278" r:id="rId3"/>
    <p:sldId id="280" r:id="rId4"/>
    <p:sldId id="281" r:id="rId5"/>
    <p:sldId id="282" r:id="rId6"/>
    <p:sldId id="279" r:id="rId7"/>
    <p:sldId id="274" r:id="rId8"/>
    <p:sldId id="277" r:id="rId9"/>
    <p:sldId id="275" r:id="rId10"/>
    <p:sldId id="276" r:id="rId11"/>
    <p:sldId id="260" r:id="rId12"/>
    <p:sldId id="261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34C8DE-D155-454A-A16D-48103FE25E74}" v="4" dt="2021-10-28T14:36:44.9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1" autoAdjust="0"/>
    <p:restoredTop sz="81818" autoAdjust="0"/>
  </p:normalViewPr>
  <p:slideViewPr>
    <p:cSldViewPr snapToGrid="0">
      <p:cViewPr>
        <p:scale>
          <a:sx n="58" d="100"/>
          <a:sy n="58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mura Yuto" userId="fe5e36938f34a3c9" providerId="LiveId" clId="{CE34C8DE-D155-454A-A16D-48103FE25E74}"/>
    <pc:docChg chg="undo redo custSel addSld delSld modSld sldOrd">
      <pc:chgData name="Arimura Yuto" userId="fe5e36938f34a3c9" providerId="LiveId" clId="{CE34C8DE-D155-454A-A16D-48103FE25E74}" dt="2021-10-28T17:27:21.977" v="2558" actId="166"/>
      <pc:docMkLst>
        <pc:docMk/>
      </pc:docMkLst>
      <pc:sldChg chg="del">
        <pc:chgData name="Arimura Yuto" userId="fe5e36938f34a3c9" providerId="LiveId" clId="{CE34C8DE-D155-454A-A16D-48103FE25E74}" dt="2021-10-28T14:35:35.266" v="650" actId="47"/>
        <pc:sldMkLst>
          <pc:docMk/>
          <pc:sldMk cId="2341451989" sldId="257"/>
        </pc:sldMkLst>
      </pc:sldChg>
      <pc:sldChg chg="del">
        <pc:chgData name="Arimura Yuto" userId="fe5e36938f34a3c9" providerId="LiveId" clId="{CE34C8DE-D155-454A-A16D-48103FE25E74}" dt="2021-10-28T14:35:37.081" v="651" actId="47"/>
        <pc:sldMkLst>
          <pc:docMk/>
          <pc:sldMk cId="209589283" sldId="258"/>
        </pc:sldMkLst>
      </pc:sldChg>
      <pc:sldChg chg="del">
        <pc:chgData name="Arimura Yuto" userId="fe5e36938f34a3c9" providerId="LiveId" clId="{CE34C8DE-D155-454A-A16D-48103FE25E74}" dt="2021-10-28T14:35:38.981" v="654" actId="47"/>
        <pc:sldMkLst>
          <pc:docMk/>
          <pc:sldMk cId="1655838997" sldId="259"/>
        </pc:sldMkLst>
      </pc:sldChg>
      <pc:sldChg chg="modSp mod">
        <pc:chgData name="Arimura Yuto" userId="fe5e36938f34a3c9" providerId="LiveId" clId="{CE34C8DE-D155-454A-A16D-48103FE25E74}" dt="2021-10-28T14:35:21.424" v="645" actId="115"/>
        <pc:sldMkLst>
          <pc:docMk/>
          <pc:sldMk cId="2899655850" sldId="260"/>
        </pc:sldMkLst>
        <pc:spChg chg="mod">
          <ac:chgData name="Arimura Yuto" userId="fe5e36938f34a3c9" providerId="LiveId" clId="{CE34C8DE-D155-454A-A16D-48103FE25E74}" dt="2021-10-28T14:35:21.424" v="645" actId="115"/>
          <ac:spMkLst>
            <pc:docMk/>
            <pc:sldMk cId="2899655850" sldId="260"/>
            <ac:spMk id="2" creationId="{8863D127-DC88-48A4-B2C3-CE79DA2C1B06}"/>
          </ac:spMkLst>
        </pc:spChg>
      </pc:sldChg>
      <pc:sldChg chg="modSp mod">
        <pc:chgData name="Arimura Yuto" userId="fe5e36938f34a3c9" providerId="LiveId" clId="{CE34C8DE-D155-454A-A16D-48103FE25E74}" dt="2021-10-28T14:35:29.397" v="647" actId="115"/>
        <pc:sldMkLst>
          <pc:docMk/>
          <pc:sldMk cId="3660389497" sldId="261"/>
        </pc:sldMkLst>
        <pc:spChg chg="mod">
          <ac:chgData name="Arimura Yuto" userId="fe5e36938f34a3c9" providerId="LiveId" clId="{CE34C8DE-D155-454A-A16D-48103FE25E74}" dt="2021-10-28T14:35:29.397" v="647" actId="115"/>
          <ac:spMkLst>
            <pc:docMk/>
            <pc:sldMk cId="3660389497" sldId="261"/>
            <ac:spMk id="2" creationId="{8863D127-DC88-48A4-B2C3-CE79DA2C1B06}"/>
          </ac:spMkLst>
        </pc:spChg>
      </pc:sldChg>
      <pc:sldChg chg="del">
        <pc:chgData name="Arimura Yuto" userId="fe5e36938f34a3c9" providerId="LiveId" clId="{CE34C8DE-D155-454A-A16D-48103FE25E74}" dt="2021-10-28T14:35:33.174" v="648" actId="47"/>
        <pc:sldMkLst>
          <pc:docMk/>
          <pc:sldMk cId="2500901687" sldId="262"/>
        </pc:sldMkLst>
      </pc:sldChg>
      <pc:sldChg chg="del">
        <pc:chgData name="Arimura Yuto" userId="fe5e36938f34a3c9" providerId="LiveId" clId="{CE34C8DE-D155-454A-A16D-48103FE25E74}" dt="2021-10-28T14:35:33.818" v="649" actId="47"/>
        <pc:sldMkLst>
          <pc:docMk/>
          <pc:sldMk cId="1034893924" sldId="263"/>
        </pc:sldMkLst>
      </pc:sldChg>
      <pc:sldChg chg="del">
        <pc:chgData name="Arimura Yuto" userId="fe5e36938f34a3c9" providerId="LiveId" clId="{CE34C8DE-D155-454A-A16D-48103FE25E74}" dt="2021-10-28T14:33:57.026" v="638" actId="47"/>
        <pc:sldMkLst>
          <pc:docMk/>
          <pc:sldMk cId="1480490278" sldId="266"/>
        </pc:sldMkLst>
      </pc:sldChg>
      <pc:sldChg chg="del">
        <pc:chgData name="Arimura Yuto" userId="fe5e36938f34a3c9" providerId="LiveId" clId="{CE34C8DE-D155-454A-A16D-48103FE25E74}" dt="2021-10-28T14:35:39.671" v="655" actId="47"/>
        <pc:sldMkLst>
          <pc:docMk/>
          <pc:sldMk cId="741719825" sldId="268"/>
        </pc:sldMkLst>
      </pc:sldChg>
      <pc:sldChg chg="del">
        <pc:chgData name="Arimura Yuto" userId="fe5e36938f34a3c9" providerId="LiveId" clId="{CE34C8DE-D155-454A-A16D-48103FE25E74}" dt="2021-10-28T14:35:42.675" v="656" actId="47"/>
        <pc:sldMkLst>
          <pc:docMk/>
          <pc:sldMk cId="2605313233" sldId="269"/>
        </pc:sldMkLst>
      </pc:sldChg>
      <pc:sldChg chg="del">
        <pc:chgData name="Arimura Yuto" userId="fe5e36938f34a3c9" providerId="LiveId" clId="{CE34C8DE-D155-454A-A16D-48103FE25E74}" dt="2021-10-28T14:35:37.661" v="652" actId="47"/>
        <pc:sldMkLst>
          <pc:docMk/>
          <pc:sldMk cId="1776746722" sldId="270"/>
        </pc:sldMkLst>
      </pc:sldChg>
      <pc:sldChg chg="addSp delSp modSp mod modNotesTx">
        <pc:chgData name="Arimura Yuto" userId="fe5e36938f34a3c9" providerId="LiveId" clId="{CE34C8DE-D155-454A-A16D-48103FE25E74}" dt="2021-10-28T14:26:52.093" v="571" actId="20577"/>
        <pc:sldMkLst>
          <pc:docMk/>
          <pc:sldMk cId="3831545186" sldId="271"/>
        </pc:sldMkLst>
        <pc:spChg chg="mod">
          <ac:chgData name="Arimura Yuto" userId="fe5e36938f34a3c9" providerId="LiveId" clId="{CE34C8DE-D155-454A-A16D-48103FE25E74}" dt="2021-10-28T14:20:52.627" v="396" actId="20577"/>
          <ac:spMkLst>
            <pc:docMk/>
            <pc:sldMk cId="3831545186" sldId="271"/>
            <ac:spMk id="2" creationId="{47EBD858-6BEF-4007-949D-409920CBE243}"/>
          </ac:spMkLst>
        </pc:spChg>
        <pc:spChg chg="mod">
          <ac:chgData name="Arimura Yuto" userId="fe5e36938f34a3c9" providerId="LiveId" clId="{CE34C8DE-D155-454A-A16D-48103FE25E74}" dt="2021-10-28T14:26:52.093" v="571" actId="20577"/>
          <ac:spMkLst>
            <pc:docMk/>
            <pc:sldMk cId="3831545186" sldId="271"/>
            <ac:spMk id="3" creationId="{67B44F64-E4E3-4C3E-B5EE-FC5847611D26}"/>
          </ac:spMkLst>
        </pc:spChg>
        <pc:spChg chg="add del">
          <ac:chgData name="Arimura Yuto" userId="fe5e36938f34a3c9" providerId="LiveId" clId="{CE34C8DE-D155-454A-A16D-48103FE25E74}" dt="2021-10-28T14:17:59.402" v="366" actId="22"/>
          <ac:spMkLst>
            <pc:docMk/>
            <pc:sldMk cId="3831545186" sldId="271"/>
            <ac:spMk id="6" creationId="{B410B264-06CA-4217-9FF0-56E78B5B6D04}"/>
          </ac:spMkLst>
        </pc:spChg>
      </pc:sldChg>
      <pc:sldChg chg="del">
        <pc:chgData name="Arimura Yuto" userId="fe5e36938f34a3c9" providerId="LiveId" clId="{CE34C8DE-D155-454A-A16D-48103FE25E74}" dt="2021-10-28T14:35:38.169" v="653" actId="47"/>
        <pc:sldMkLst>
          <pc:docMk/>
          <pc:sldMk cId="3848677458" sldId="272"/>
        </pc:sldMkLst>
      </pc:sldChg>
      <pc:sldChg chg="del">
        <pc:chgData name="Arimura Yuto" userId="fe5e36938f34a3c9" providerId="LiveId" clId="{CE34C8DE-D155-454A-A16D-48103FE25E74}" dt="2021-10-28T14:35:12.639" v="643" actId="47"/>
        <pc:sldMkLst>
          <pc:docMk/>
          <pc:sldMk cId="1614112225" sldId="273"/>
        </pc:sldMkLst>
      </pc:sldChg>
      <pc:sldChg chg="modSp mod">
        <pc:chgData name="Arimura Yuto" userId="fe5e36938f34a3c9" providerId="LiveId" clId="{CE34C8DE-D155-454A-A16D-48103FE25E74}" dt="2021-10-28T14:33:14.747" v="633" actId="115"/>
        <pc:sldMkLst>
          <pc:docMk/>
          <pc:sldMk cId="3538461917" sldId="274"/>
        </pc:sldMkLst>
        <pc:spChg chg="mod">
          <ac:chgData name="Arimura Yuto" userId="fe5e36938f34a3c9" providerId="LiveId" clId="{CE34C8DE-D155-454A-A16D-48103FE25E74}" dt="2021-10-28T14:33:14.747" v="633" actId="115"/>
          <ac:spMkLst>
            <pc:docMk/>
            <pc:sldMk cId="3538461917" sldId="274"/>
            <ac:spMk id="2" creationId="{8863D127-DC88-48A4-B2C3-CE79DA2C1B06}"/>
          </ac:spMkLst>
        </pc:spChg>
      </pc:sldChg>
      <pc:sldChg chg="modSp mod">
        <pc:chgData name="Arimura Yuto" userId="fe5e36938f34a3c9" providerId="LiveId" clId="{CE34C8DE-D155-454A-A16D-48103FE25E74}" dt="2021-10-28T14:35:01.899" v="642" actId="115"/>
        <pc:sldMkLst>
          <pc:docMk/>
          <pc:sldMk cId="957299884" sldId="275"/>
        </pc:sldMkLst>
        <pc:spChg chg="mod">
          <ac:chgData name="Arimura Yuto" userId="fe5e36938f34a3c9" providerId="LiveId" clId="{CE34C8DE-D155-454A-A16D-48103FE25E74}" dt="2021-10-28T14:35:01.899" v="642" actId="115"/>
          <ac:spMkLst>
            <pc:docMk/>
            <pc:sldMk cId="957299884" sldId="275"/>
            <ac:spMk id="2" creationId="{8863D127-DC88-48A4-B2C3-CE79DA2C1B06}"/>
          </ac:spMkLst>
        </pc:spChg>
      </pc:sldChg>
      <pc:sldChg chg="modSp mod">
        <pc:chgData name="Arimura Yuto" userId="fe5e36938f34a3c9" providerId="LiveId" clId="{CE34C8DE-D155-454A-A16D-48103FE25E74}" dt="2021-10-28T14:33:47.547" v="637" actId="20577"/>
        <pc:sldMkLst>
          <pc:docMk/>
          <pc:sldMk cId="1091911328" sldId="276"/>
        </pc:sldMkLst>
        <pc:spChg chg="mod">
          <ac:chgData name="Arimura Yuto" userId="fe5e36938f34a3c9" providerId="LiveId" clId="{CE34C8DE-D155-454A-A16D-48103FE25E74}" dt="2021-10-28T14:33:47.547" v="637" actId="20577"/>
          <ac:spMkLst>
            <pc:docMk/>
            <pc:sldMk cId="1091911328" sldId="276"/>
            <ac:spMk id="2" creationId="{8863D127-DC88-48A4-B2C3-CE79DA2C1B06}"/>
          </ac:spMkLst>
        </pc:spChg>
      </pc:sldChg>
      <pc:sldChg chg="add del">
        <pc:chgData name="Arimura Yuto" userId="fe5e36938f34a3c9" providerId="LiveId" clId="{CE34C8DE-D155-454A-A16D-48103FE25E74}" dt="2021-10-28T14:34:46.290" v="640" actId="47"/>
        <pc:sldMkLst>
          <pc:docMk/>
          <pc:sldMk cId="1597331635" sldId="277"/>
        </pc:sldMkLst>
      </pc:sldChg>
      <pc:sldChg chg="add del">
        <pc:chgData name="Arimura Yuto" userId="fe5e36938f34a3c9" providerId="LiveId" clId="{CE34C8DE-D155-454A-A16D-48103FE25E74}" dt="2021-10-28T14:15:06.350" v="233" actId="47"/>
        <pc:sldMkLst>
          <pc:docMk/>
          <pc:sldMk cId="2880117235" sldId="278"/>
        </pc:sldMkLst>
      </pc:sldChg>
      <pc:sldChg chg="addSp modSp add mod">
        <pc:chgData name="Arimura Yuto" userId="fe5e36938f34a3c9" providerId="LiveId" clId="{CE34C8DE-D155-454A-A16D-48103FE25E74}" dt="2021-10-28T14:38:44.761" v="747" actId="1076"/>
        <pc:sldMkLst>
          <pc:docMk/>
          <pc:sldMk cId="4165727474" sldId="278"/>
        </pc:sldMkLst>
        <pc:spChg chg="mod">
          <ac:chgData name="Arimura Yuto" userId="fe5e36938f34a3c9" providerId="LiveId" clId="{CE34C8DE-D155-454A-A16D-48103FE25E74}" dt="2021-10-28T14:26:31.654" v="566" actId="1076"/>
          <ac:spMkLst>
            <pc:docMk/>
            <pc:sldMk cId="4165727474" sldId="278"/>
            <ac:spMk id="2" creationId="{47EBD858-6BEF-4007-949D-409920CBE243}"/>
          </ac:spMkLst>
        </pc:spChg>
        <pc:spChg chg="mod">
          <ac:chgData name="Arimura Yuto" userId="fe5e36938f34a3c9" providerId="LiveId" clId="{CE34C8DE-D155-454A-A16D-48103FE25E74}" dt="2021-10-28T14:38:40.310" v="746" actId="113"/>
          <ac:spMkLst>
            <pc:docMk/>
            <pc:sldMk cId="4165727474" sldId="278"/>
            <ac:spMk id="3" creationId="{67B44F64-E4E3-4C3E-B5EE-FC5847611D26}"/>
          </ac:spMkLst>
        </pc:spChg>
        <pc:spChg chg="add mod">
          <ac:chgData name="Arimura Yuto" userId="fe5e36938f34a3c9" providerId="LiveId" clId="{CE34C8DE-D155-454A-A16D-48103FE25E74}" dt="2021-10-28T14:38:44.761" v="747" actId="1076"/>
          <ac:spMkLst>
            <pc:docMk/>
            <pc:sldMk cId="4165727474" sldId="278"/>
            <ac:spMk id="5" creationId="{FEE8A737-F227-4BE4-BA6A-999047A96927}"/>
          </ac:spMkLst>
        </pc:spChg>
      </pc:sldChg>
      <pc:sldChg chg="addSp delSp modSp add mod modNotesTx">
        <pc:chgData name="Arimura Yuto" userId="fe5e36938f34a3c9" providerId="LiveId" clId="{CE34C8DE-D155-454A-A16D-48103FE25E74}" dt="2021-10-28T14:51:35.058" v="1087" actId="20577"/>
        <pc:sldMkLst>
          <pc:docMk/>
          <pc:sldMk cId="4075489221" sldId="279"/>
        </pc:sldMkLst>
        <pc:spChg chg="mod">
          <ac:chgData name="Arimura Yuto" userId="fe5e36938f34a3c9" providerId="LiveId" clId="{CE34C8DE-D155-454A-A16D-48103FE25E74}" dt="2021-10-28T14:48:52.510" v="1054" actId="20577"/>
          <ac:spMkLst>
            <pc:docMk/>
            <pc:sldMk cId="4075489221" sldId="279"/>
            <ac:spMk id="2" creationId="{47EBD858-6BEF-4007-949D-409920CBE243}"/>
          </ac:spMkLst>
        </pc:spChg>
        <pc:spChg chg="mod">
          <ac:chgData name="Arimura Yuto" userId="fe5e36938f34a3c9" providerId="LiveId" clId="{CE34C8DE-D155-454A-A16D-48103FE25E74}" dt="2021-10-28T14:51:35.058" v="1087" actId="20577"/>
          <ac:spMkLst>
            <pc:docMk/>
            <pc:sldMk cId="4075489221" sldId="279"/>
            <ac:spMk id="3" creationId="{67B44F64-E4E3-4C3E-B5EE-FC5847611D26}"/>
          </ac:spMkLst>
        </pc:spChg>
        <pc:spChg chg="del">
          <ac:chgData name="Arimura Yuto" userId="fe5e36938f34a3c9" providerId="LiveId" clId="{CE34C8DE-D155-454A-A16D-48103FE25E74}" dt="2021-10-28T14:36:57.091" v="664" actId="478"/>
          <ac:spMkLst>
            <pc:docMk/>
            <pc:sldMk cId="4075489221" sldId="279"/>
            <ac:spMk id="5" creationId="{FEE8A737-F227-4BE4-BA6A-999047A96927}"/>
          </ac:spMkLst>
        </pc:spChg>
        <pc:spChg chg="add mod">
          <ac:chgData name="Arimura Yuto" userId="fe5e36938f34a3c9" providerId="LiveId" clId="{CE34C8DE-D155-454A-A16D-48103FE25E74}" dt="2021-10-28T14:49:23.400" v="1059" actId="1076"/>
          <ac:spMkLst>
            <pc:docMk/>
            <pc:sldMk cId="4075489221" sldId="279"/>
            <ac:spMk id="6" creationId="{ADE4CD43-6BEC-4884-9C00-E14DA69861AD}"/>
          </ac:spMkLst>
        </pc:spChg>
      </pc:sldChg>
      <pc:sldChg chg="add del">
        <pc:chgData name="Arimura Yuto" userId="fe5e36938f34a3c9" providerId="LiveId" clId="{CE34C8DE-D155-454A-A16D-48103FE25E74}" dt="2021-10-28T14:52:23.866" v="1089" actId="47"/>
        <pc:sldMkLst>
          <pc:docMk/>
          <pc:sldMk cId="2741289702" sldId="280"/>
        </pc:sldMkLst>
      </pc:sldChg>
      <pc:sldChg chg="delSp modSp add mod ord">
        <pc:chgData name="Arimura Yuto" userId="fe5e36938f34a3c9" providerId="LiveId" clId="{CE34C8DE-D155-454A-A16D-48103FE25E74}" dt="2021-10-28T16:40:47.977" v="1434" actId="20577"/>
        <pc:sldMkLst>
          <pc:docMk/>
          <pc:sldMk cId="2893639993" sldId="280"/>
        </pc:sldMkLst>
        <pc:spChg chg="mod">
          <ac:chgData name="Arimura Yuto" userId="fe5e36938f34a3c9" providerId="LiveId" clId="{CE34C8DE-D155-454A-A16D-48103FE25E74}" dt="2021-10-28T15:36:11.350" v="1197" actId="20577"/>
          <ac:spMkLst>
            <pc:docMk/>
            <pc:sldMk cId="2893639993" sldId="280"/>
            <ac:spMk id="2" creationId="{47EBD858-6BEF-4007-949D-409920CBE243}"/>
          </ac:spMkLst>
        </pc:spChg>
        <pc:spChg chg="mod">
          <ac:chgData name="Arimura Yuto" userId="fe5e36938f34a3c9" providerId="LiveId" clId="{CE34C8DE-D155-454A-A16D-48103FE25E74}" dt="2021-10-28T16:40:47.977" v="1434" actId="20577"/>
          <ac:spMkLst>
            <pc:docMk/>
            <pc:sldMk cId="2893639993" sldId="280"/>
            <ac:spMk id="3" creationId="{67B44F64-E4E3-4C3E-B5EE-FC5847611D26}"/>
          </ac:spMkLst>
        </pc:spChg>
        <pc:spChg chg="del">
          <ac:chgData name="Arimura Yuto" userId="fe5e36938f34a3c9" providerId="LiveId" clId="{CE34C8DE-D155-454A-A16D-48103FE25E74}" dt="2021-10-28T14:52:39.052" v="1093" actId="478"/>
          <ac:spMkLst>
            <pc:docMk/>
            <pc:sldMk cId="2893639993" sldId="280"/>
            <ac:spMk id="6" creationId="{ADE4CD43-6BEC-4884-9C00-E14DA69861AD}"/>
          </ac:spMkLst>
        </pc:spChg>
      </pc:sldChg>
      <pc:sldChg chg="addSp modSp add mod modNotesTx">
        <pc:chgData name="Arimura Yuto" userId="fe5e36938f34a3c9" providerId="LiveId" clId="{CE34C8DE-D155-454A-A16D-48103FE25E74}" dt="2021-10-28T17:27:21.977" v="2558" actId="166"/>
        <pc:sldMkLst>
          <pc:docMk/>
          <pc:sldMk cId="1966599527" sldId="281"/>
        </pc:sldMkLst>
        <pc:spChg chg="mod">
          <ac:chgData name="Arimura Yuto" userId="fe5e36938f34a3c9" providerId="LiveId" clId="{CE34C8DE-D155-454A-A16D-48103FE25E74}" dt="2021-10-28T16:41:56.623" v="1438" actId="20577"/>
          <ac:spMkLst>
            <pc:docMk/>
            <pc:sldMk cId="1966599527" sldId="281"/>
            <ac:spMk id="2" creationId="{47EBD858-6BEF-4007-949D-409920CBE243}"/>
          </ac:spMkLst>
        </pc:spChg>
        <pc:spChg chg="mod">
          <ac:chgData name="Arimura Yuto" userId="fe5e36938f34a3c9" providerId="LiveId" clId="{CE34C8DE-D155-454A-A16D-48103FE25E74}" dt="2021-10-28T17:26:40.176" v="2555" actId="20577"/>
          <ac:spMkLst>
            <pc:docMk/>
            <pc:sldMk cId="1966599527" sldId="281"/>
            <ac:spMk id="3" creationId="{67B44F64-E4E3-4C3E-B5EE-FC5847611D26}"/>
          </ac:spMkLst>
        </pc:spChg>
        <pc:graphicFrameChg chg="add mod modGraphic">
          <ac:chgData name="Arimura Yuto" userId="fe5e36938f34a3c9" providerId="LiveId" clId="{CE34C8DE-D155-454A-A16D-48103FE25E74}" dt="2021-10-28T17:19:15.534" v="2318" actId="1076"/>
          <ac:graphicFrameMkLst>
            <pc:docMk/>
            <pc:sldMk cId="1966599527" sldId="281"/>
            <ac:graphicFrameMk id="5" creationId="{6EAD2F7B-3575-4DB2-8044-89BAED4CE66F}"/>
          </ac:graphicFrameMkLst>
        </pc:graphicFrameChg>
        <pc:graphicFrameChg chg="add mod modGraphic">
          <ac:chgData name="Arimura Yuto" userId="fe5e36938f34a3c9" providerId="LiveId" clId="{CE34C8DE-D155-454A-A16D-48103FE25E74}" dt="2021-10-28T17:25:02.633" v="2473" actId="1076"/>
          <ac:graphicFrameMkLst>
            <pc:docMk/>
            <pc:sldMk cId="1966599527" sldId="281"/>
            <ac:graphicFrameMk id="6" creationId="{2D45AA37-ABE1-4DA6-BEF8-4524FCDFB7A0}"/>
          </ac:graphicFrameMkLst>
        </pc:graphicFrameChg>
        <pc:graphicFrameChg chg="add mod ord modGraphic">
          <ac:chgData name="Arimura Yuto" userId="fe5e36938f34a3c9" providerId="LiveId" clId="{CE34C8DE-D155-454A-A16D-48103FE25E74}" dt="2021-10-28T17:27:21.977" v="2558" actId="166"/>
          <ac:graphicFrameMkLst>
            <pc:docMk/>
            <pc:sldMk cId="1966599527" sldId="281"/>
            <ac:graphicFrameMk id="7" creationId="{F035BB65-0562-4C32-8D4E-F0B5A1A2C758}"/>
          </ac:graphicFrameMkLst>
        </pc:graphicFrameChg>
        <pc:graphicFrameChg chg="add mod modGraphic">
          <ac:chgData name="Arimura Yuto" userId="fe5e36938f34a3c9" providerId="LiveId" clId="{CE34C8DE-D155-454A-A16D-48103FE25E74}" dt="2021-10-28T17:19:21.258" v="2319" actId="1076"/>
          <ac:graphicFrameMkLst>
            <pc:docMk/>
            <pc:sldMk cId="1966599527" sldId="281"/>
            <ac:graphicFrameMk id="8" creationId="{69D44A18-6F52-41AF-A1B5-50440B28E50C}"/>
          </ac:graphicFrameMkLst>
        </pc:graphicFrameChg>
        <pc:graphicFrameChg chg="add mod modGraphic">
          <ac:chgData name="Arimura Yuto" userId="fe5e36938f34a3c9" providerId="LiveId" clId="{CE34C8DE-D155-454A-A16D-48103FE25E74}" dt="2021-10-28T17:20:06.189" v="2337" actId="1076"/>
          <ac:graphicFrameMkLst>
            <pc:docMk/>
            <pc:sldMk cId="1966599527" sldId="281"/>
            <ac:graphicFrameMk id="9" creationId="{0D796914-924A-4917-AB7B-5B13615238A4}"/>
          </ac:graphicFrameMkLst>
        </pc:graphicFrameChg>
        <pc:graphicFrameChg chg="add mod modGraphic">
          <ac:chgData name="Arimura Yuto" userId="fe5e36938f34a3c9" providerId="LiveId" clId="{CE34C8DE-D155-454A-A16D-48103FE25E74}" dt="2021-10-28T17:20:21.726" v="2348" actId="1076"/>
          <ac:graphicFrameMkLst>
            <pc:docMk/>
            <pc:sldMk cId="1966599527" sldId="281"/>
            <ac:graphicFrameMk id="10" creationId="{02C2F4AE-12A7-402D-B0EF-12E4E8FDD6EF}"/>
          </ac:graphicFrameMkLst>
        </pc:graphicFrameChg>
        <pc:graphicFrameChg chg="add mod">
          <ac:chgData name="Arimura Yuto" userId="fe5e36938f34a3c9" providerId="LiveId" clId="{CE34C8DE-D155-454A-A16D-48103FE25E74}" dt="2021-10-28T17:25:17.633" v="2498" actId="1035"/>
          <ac:graphicFrameMkLst>
            <pc:docMk/>
            <pc:sldMk cId="1966599527" sldId="281"/>
            <ac:graphicFrameMk id="11" creationId="{EDF46CCF-1184-4156-95EB-F83EE90B0DF5}"/>
          </ac:graphicFrameMkLst>
        </pc:graphicFrameChg>
        <pc:graphicFrameChg chg="add mod modGraphic">
          <ac:chgData name="Arimura Yuto" userId="fe5e36938f34a3c9" providerId="LiveId" clId="{CE34C8DE-D155-454A-A16D-48103FE25E74}" dt="2021-10-28T17:25:13.316" v="2488" actId="1035"/>
          <ac:graphicFrameMkLst>
            <pc:docMk/>
            <pc:sldMk cId="1966599527" sldId="281"/>
            <ac:graphicFrameMk id="12" creationId="{E3EFA1CD-A922-4A0E-81C5-B94E9EBEF6BB}"/>
          </ac:graphicFrameMkLst>
        </pc:graphicFrameChg>
        <pc:graphicFrameChg chg="add mod">
          <ac:chgData name="Arimura Yuto" userId="fe5e36938f34a3c9" providerId="LiveId" clId="{CE34C8DE-D155-454A-A16D-48103FE25E74}" dt="2021-10-28T17:25:27.018" v="2517" actId="1035"/>
          <ac:graphicFrameMkLst>
            <pc:docMk/>
            <pc:sldMk cId="1966599527" sldId="281"/>
            <ac:graphicFrameMk id="13" creationId="{1169557C-79AC-424A-A6A8-E263D59EEA01}"/>
          </ac:graphicFrameMkLst>
        </pc:graphicFrameChg>
        <pc:graphicFrameChg chg="add mod">
          <ac:chgData name="Arimura Yuto" userId="fe5e36938f34a3c9" providerId="LiveId" clId="{CE34C8DE-D155-454A-A16D-48103FE25E74}" dt="2021-10-28T17:25:22.567" v="2505" actId="1035"/>
          <ac:graphicFrameMkLst>
            <pc:docMk/>
            <pc:sldMk cId="1966599527" sldId="281"/>
            <ac:graphicFrameMk id="14" creationId="{17F3F442-0ADA-45A1-880C-69242DEAB1C7}"/>
          </ac:graphicFrameMkLst>
        </pc:graphicFrameChg>
        <pc:graphicFrameChg chg="add mod">
          <ac:chgData name="Arimura Yuto" userId="fe5e36938f34a3c9" providerId="LiveId" clId="{CE34C8DE-D155-454A-A16D-48103FE25E74}" dt="2021-10-28T17:26:49.773" v="2556" actId="1076"/>
          <ac:graphicFrameMkLst>
            <pc:docMk/>
            <pc:sldMk cId="1966599527" sldId="281"/>
            <ac:graphicFrameMk id="15" creationId="{69E879F9-0EA0-4B00-AF22-12A74F7873BF}"/>
          </ac:graphicFrameMkLst>
        </pc:graphicFrameChg>
      </pc:sldChg>
      <pc:sldChg chg="delSp modSp add mod">
        <pc:chgData name="Arimura Yuto" userId="fe5e36938f34a3c9" providerId="LiveId" clId="{CE34C8DE-D155-454A-A16D-48103FE25E74}" dt="2021-10-28T17:09:19.869" v="1967" actId="478"/>
        <pc:sldMkLst>
          <pc:docMk/>
          <pc:sldMk cId="1683752842" sldId="282"/>
        </pc:sldMkLst>
        <pc:graphicFrameChg chg="del">
          <ac:chgData name="Arimura Yuto" userId="fe5e36938f34a3c9" providerId="LiveId" clId="{CE34C8DE-D155-454A-A16D-48103FE25E74}" dt="2021-10-28T17:09:15.906" v="1965" actId="478"/>
          <ac:graphicFrameMkLst>
            <pc:docMk/>
            <pc:sldMk cId="1683752842" sldId="282"/>
            <ac:graphicFrameMk id="6" creationId="{2D45AA37-ABE1-4DA6-BEF8-4524FCDFB7A0}"/>
          </ac:graphicFrameMkLst>
        </pc:graphicFrameChg>
        <pc:graphicFrameChg chg="del modGraphic">
          <ac:chgData name="Arimura Yuto" userId="fe5e36938f34a3c9" providerId="LiveId" clId="{CE34C8DE-D155-454A-A16D-48103FE25E74}" dt="2021-10-28T17:09:19.869" v="1967" actId="478"/>
          <ac:graphicFrameMkLst>
            <pc:docMk/>
            <pc:sldMk cId="1683752842" sldId="282"/>
            <ac:graphicFrameMk id="7" creationId="{F035BB65-0562-4C32-8D4E-F0B5A1A2C758}"/>
          </ac:graphicFrameMkLst>
        </pc:graphicFrameChg>
      </pc:sldChg>
    </pc:docChg>
  </pc:docChgLst>
  <pc:docChgLst>
    <pc:chgData name="Arimura Yuto" userId="fe5e36938f34a3c9" providerId="LiveId" clId="{B3F9FB7C-C8A6-471F-95C4-D153AE6FCEA0}"/>
    <pc:docChg chg="undo redo custSel addSld delSld modSld sldOrd">
      <pc:chgData name="Arimura Yuto" userId="fe5e36938f34a3c9" providerId="LiveId" clId="{B3F9FB7C-C8A6-471F-95C4-D153AE6FCEA0}" dt="2021-06-29T03:15:04.486" v="3164" actId="20577"/>
      <pc:docMkLst>
        <pc:docMk/>
      </pc:docMkLst>
      <pc:sldChg chg="modSp mod ord modNotesTx">
        <pc:chgData name="Arimura Yuto" userId="fe5e36938f34a3c9" providerId="LiveId" clId="{B3F9FB7C-C8A6-471F-95C4-D153AE6FCEA0}" dt="2021-06-29T02:34:44.032" v="2057"/>
        <pc:sldMkLst>
          <pc:docMk/>
          <pc:sldMk cId="2341451989" sldId="257"/>
        </pc:sldMkLst>
        <pc:spChg chg="mod">
          <ac:chgData name="Arimura Yuto" userId="fe5e36938f34a3c9" providerId="LiveId" clId="{B3F9FB7C-C8A6-471F-95C4-D153AE6FCEA0}" dt="2021-06-29T02:32:43.064" v="2034" actId="20577"/>
          <ac:spMkLst>
            <pc:docMk/>
            <pc:sldMk cId="2341451989" sldId="257"/>
            <ac:spMk id="3" creationId="{67B44F64-E4E3-4C3E-B5EE-FC5847611D26}"/>
          </ac:spMkLst>
        </pc:spChg>
      </pc:sldChg>
      <pc:sldChg chg="addSp delSp modSp add mod ord delAnim modAnim">
        <pc:chgData name="Arimura Yuto" userId="fe5e36938f34a3c9" providerId="LiveId" clId="{B3F9FB7C-C8A6-471F-95C4-D153AE6FCEA0}" dt="2021-06-29T02:35:22.933" v="2065"/>
        <pc:sldMkLst>
          <pc:docMk/>
          <pc:sldMk cId="209589283" sldId="258"/>
        </pc:sldMkLst>
        <pc:spChg chg="mod ord">
          <ac:chgData name="Arimura Yuto" userId="fe5e36938f34a3c9" providerId="LiveId" clId="{B3F9FB7C-C8A6-471F-95C4-D153AE6FCEA0}" dt="2021-06-29T01:31:10.442" v="1514" actId="20577"/>
          <ac:spMkLst>
            <pc:docMk/>
            <pc:sldMk cId="209589283" sldId="258"/>
            <ac:spMk id="3" creationId="{50427939-F2B0-4D0B-BE58-12A3536A4FB4}"/>
          </ac:spMkLst>
        </pc:spChg>
        <pc:spChg chg="add del mod ord">
          <ac:chgData name="Arimura Yuto" userId="fe5e36938f34a3c9" providerId="LiveId" clId="{B3F9FB7C-C8A6-471F-95C4-D153AE6FCEA0}" dt="2021-06-29T01:31:06.405" v="1511" actId="478"/>
          <ac:spMkLst>
            <pc:docMk/>
            <pc:sldMk cId="209589283" sldId="258"/>
            <ac:spMk id="4" creationId="{5EA47DC9-A77A-49D1-816F-6AB6FEC09692}"/>
          </ac:spMkLst>
        </pc:spChg>
        <pc:spChg chg="add mod">
          <ac:chgData name="Arimura Yuto" userId="fe5e36938f34a3c9" providerId="LiveId" clId="{B3F9FB7C-C8A6-471F-95C4-D153AE6FCEA0}" dt="2021-06-29T01:22:37.358" v="1434" actId="571"/>
          <ac:spMkLst>
            <pc:docMk/>
            <pc:sldMk cId="209589283" sldId="258"/>
            <ac:spMk id="5" creationId="{83E32102-361D-4C50-A143-2A7E401FBABF}"/>
          </ac:spMkLst>
        </pc:spChg>
      </pc:sldChg>
      <pc:sldChg chg="addSp delSp modSp add mod ord modAnim">
        <pc:chgData name="Arimura Yuto" userId="fe5e36938f34a3c9" providerId="LiveId" clId="{B3F9FB7C-C8A6-471F-95C4-D153AE6FCEA0}" dt="2021-06-29T02:35:00.972" v="2061"/>
        <pc:sldMkLst>
          <pc:docMk/>
          <pc:sldMk cId="1655838997" sldId="259"/>
        </pc:sldMkLst>
        <pc:spChg chg="mod">
          <ac:chgData name="Arimura Yuto" userId="fe5e36938f34a3c9" providerId="LiveId" clId="{B3F9FB7C-C8A6-471F-95C4-D153AE6FCEA0}" dt="2021-06-29T01:26:02.564" v="1471" actId="20577"/>
          <ac:spMkLst>
            <pc:docMk/>
            <pc:sldMk cId="1655838997" sldId="259"/>
            <ac:spMk id="3" creationId="{50427939-F2B0-4D0B-BE58-12A3536A4FB4}"/>
          </ac:spMkLst>
        </pc:spChg>
        <pc:spChg chg="add del mod">
          <ac:chgData name="Arimura Yuto" userId="fe5e36938f34a3c9" providerId="LiveId" clId="{B3F9FB7C-C8A6-471F-95C4-D153AE6FCEA0}" dt="2021-06-29T01:31:00.019" v="1510" actId="478"/>
          <ac:spMkLst>
            <pc:docMk/>
            <pc:sldMk cId="1655838997" sldId="259"/>
            <ac:spMk id="4" creationId="{C4E438E6-C9E2-466F-8FA9-F28D21FE6B78}"/>
          </ac:spMkLst>
        </pc:spChg>
      </pc:sldChg>
      <pc:sldChg chg="addSp delSp modSp add mod modAnim">
        <pc:chgData name="Arimura Yuto" userId="fe5e36938f34a3c9" providerId="LiveId" clId="{B3F9FB7C-C8A6-471F-95C4-D153AE6FCEA0}" dt="2021-06-29T01:30:53.072" v="1500"/>
        <pc:sldMkLst>
          <pc:docMk/>
          <pc:sldMk cId="2899655850" sldId="260"/>
        </pc:sldMkLst>
        <pc:spChg chg="mod">
          <ac:chgData name="Arimura Yuto" userId="fe5e36938f34a3c9" providerId="LiveId" clId="{B3F9FB7C-C8A6-471F-95C4-D153AE6FCEA0}" dt="2021-06-28T23:45:48.839" v="86" actId="20577"/>
          <ac:spMkLst>
            <pc:docMk/>
            <pc:sldMk cId="2899655850" sldId="260"/>
            <ac:spMk id="2" creationId="{8863D127-DC88-48A4-B2C3-CE79DA2C1B06}"/>
          </ac:spMkLst>
        </pc:spChg>
        <pc:spChg chg="mod">
          <ac:chgData name="Arimura Yuto" userId="fe5e36938f34a3c9" providerId="LiveId" clId="{B3F9FB7C-C8A6-471F-95C4-D153AE6FCEA0}" dt="2021-06-29T01:26:35.453" v="1476" actId="20577"/>
          <ac:spMkLst>
            <pc:docMk/>
            <pc:sldMk cId="2899655850" sldId="260"/>
            <ac:spMk id="3" creationId="{50427939-F2B0-4D0B-BE58-12A3536A4FB4}"/>
          </ac:spMkLst>
        </pc:spChg>
        <pc:spChg chg="add del mod">
          <ac:chgData name="Arimura Yuto" userId="fe5e36938f34a3c9" providerId="LiveId" clId="{B3F9FB7C-C8A6-471F-95C4-D153AE6FCEA0}" dt="2021-06-29T01:30:53.072" v="1500"/>
          <ac:spMkLst>
            <pc:docMk/>
            <pc:sldMk cId="2899655850" sldId="260"/>
            <ac:spMk id="4" creationId="{5DA6066A-9E26-4B77-B0BF-B1DAAA12DDE4}"/>
          </ac:spMkLst>
        </pc:spChg>
      </pc:sldChg>
      <pc:sldChg chg="del">
        <pc:chgData name="Arimura Yuto" userId="fe5e36938f34a3c9" providerId="LiveId" clId="{B3F9FB7C-C8A6-471F-95C4-D153AE6FCEA0}" dt="2021-06-28T16:30:35.539" v="62" actId="2696"/>
        <pc:sldMkLst>
          <pc:docMk/>
          <pc:sldMk cId="4230443070" sldId="260"/>
        </pc:sldMkLst>
      </pc:sldChg>
      <pc:sldChg chg="add del">
        <pc:chgData name="Arimura Yuto" userId="fe5e36938f34a3c9" providerId="LiveId" clId="{B3F9FB7C-C8A6-471F-95C4-D153AE6FCEA0}" dt="2021-06-28T23:45:30.761" v="78"/>
        <pc:sldMkLst>
          <pc:docMk/>
          <pc:sldMk cId="10017570" sldId="261"/>
        </pc:sldMkLst>
      </pc:sldChg>
      <pc:sldChg chg="addSp delSp modSp add mod">
        <pc:chgData name="Arimura Yuto" userId="fe5e36938f34a3c9" providerId="LiveId" clId="{B3F9FB7C-C8A6-471F-95C4-D153AE6FCEA0}" dt="2021-06-29T00:49:26.433" v="1114" actId="20577"/>
        <pc:sldMkLst>
          <pc:docMk/>
          <pc:sldMk cId="3660389497" sldId="261"/>
        </pc:sldMkLst>
        <pc:spChg chg="mod">
          <ac:chgData name="Arimura Yuto" userId="fe5e36938f34a3c9" providerId="LiveId" clId="{B3F9FB7C-C8A6-471F-95C4-D153AE6FCEA0}" dt="2021-06-29T00:49:26.433" v="1114" actId="20577"/>
          <ac:spMkLst>
            <pc:docMk/>
            <pc:sldMk cId="3660389497" sldId="261"/>
            <ac:spMk id="3" creationId="{50427939-F2B0-4D0B-BE58-12A3536A4FB4}"/>
          </ac:spMkLst>
        </pc:spChg>
        <pc:spChg chg="add del mod">
          <ac:chgData name="Arimura Yuto" userId="fe5e36938f34a3c9" providerId="LiveId" clId="{B3F9FB7C-C8A6-471F-95C4-D153AE6FCEA0}" dt="2021-06-29T00:46:52.371" v="823" actId="478"/>
          <ac:spMkLst>
            <pc:docMk/>
            <pc:sldMk cId="3660389497" sldId="261"/>
            <ac:spMk id="4" creationId="{DE8B48B2-57A6-4025-8695-03CFF80B859E}"/>
          </ac:spMkLst>
        </pc:spChg>
        <pc:spChg chg="add del mod">
          <ac:chgData name="Arimura Yuto" userId="fe5e36938f34a3c9" providerId="LiveId" clId="{B3F9FB7C-C8A6-471F-95C4-D153AE6FCEA0}" dt="2021-06-29T00:46:52.371" v="823" actId="478"/>
          <ac:spMkLst>
            <pc:docMk/>
            <pc:sldMk cId="3660389497" sldId="261"/>
            <ac:spMk id="5" creationId="{490AC4EA-F7A0-4324-B19C-3F315B6BE935}"/>
          </ac:spMkLst>
        </pc:spChg>
      </pc:sldChg>
      <pc:sldChg chg="modSp add mod">
        <pc:chgData name="Arimura Yuto" userId="fe5e36938f34a3c9" providerId="LiveId" clId="{B3F9FB7C-C8A6-471F-95C4-D153AE6FCEA0}" dt="2021-06-29T00:52:36.717" v="1287" actId="5793"/>
        <pc:sldMkLst>
          <pc:docMk/>
          <pc:sldMk cId="2500901687" sldId="262"/>
        </pc:sldMkLst>
        <pc:spChg chg="mod">
          <ac:chgData name="Arimura Yuto" userId="fe5e36938f34a3c9" providerId="LiveId" clId="{B3F9FB7C-C8A6-471F-95C4-D153AE6FCEA0}" dt="2021-06-29T00:52:36.717" v="1287" actId="5793"/>
          <ac:spMkLst>
            <pc:docMk/>
            <pc:sldMk cId="2500901687" sldId="262"/>
            <ac:spMk id="3" creationId="{50427939-F2B0-4D0B-BE58-12A3536A4FB4}"/>
          </ac:spMkLst>
        </pc:spChg>
        <pc:spChg chg="mod">
          <ac:chgData name="Arimura Yuto" userId="fe5e36938f34a3c9" providerId="LiveId" clId="{B3F9FB7C-C8A6-471F-95C4-D153AE6FCEA0}" dt="2021-06-29T00:51:38.870" v="1254" actId="1076"/>
          <ac:spMkLst>
            <pc:docMk/>
            <pc:sldMk cId="2500901687" sldId="262"/>
            <ac:spMk id="4" creationId="{DE8B48B2-57A6-4025-8695-03CFF80B859E}"/>
          </ac:spMkLst>
        </pc:spChg>
        <pc:spChg chg="mod">
          <ac:chgData name="Arimura Yuto" userId="fe5e36938f34a3c9" providerId="LiveId" clId="{B3F9FB7C-C8A6-471F-95C4-D153AE6FCEA0}" dt="2021-06-29T00:51:42.722" v="1255" actId="1076"/>
          <ac:spMkLst>
            <pc:docMk/>
            <pc:sldMk cId="2500901687" sldId="262"/>
            <ac:spMk id="5" creationId="{490AC4EA-F7A0-4324-B19C-3F315B6BE935}"/>
          </ac:spMkLst>
        </pc:spChg>
      </pc:sldChg>
      <pc:sldChg chg="del">
        <pc:chgData name="Arimura Yuto" userId="fe5e36938f34a3c9" providerId="LiveId" clId="{B3F9FB7C-C8A6-471F-95C4-D153AE6FCEA0}" dt="2021-06-28T16:30:35.539" v="62" actId="2696"/>
        <pc:sldMkLst>
          <pc:docMk/>
          <pc:sldMk cId="3304117703" sldId="262"/>
        </pc:sldMkLst>
      </pc:sldChg>
      <pc:sldChg chg="delSp modSp add mod">
        <pc:chgData name="Arimura Yuto" userId="fe5e36938f34a3c9" providerId="LiveId" clId="{B3F9FB7C-C8A6-471F-95C4-D153AE6FCEA0}" dt="2021-06-29T01:10:56.898" v="1380" actId="20577"/>
        <pc:sldMkLst>
          <pc:docMk/>
          <pc:sldMk cId="1034893924" sldId="263"/>
        </pc:sldMkLst>
        <pc:spChg chg="mod">
          <ac:chgData name="Arimura Yuto" userId="fe5e36938f34a3c9" providerId="LiveId" clId="{B3F9FB7C-C8A6-471F-95C4-D153AE6FCEA0}" dt="2021-06-29T01:10:56.898" v="1380" actId="20577"/>
          <ac:spMkLst>
            <pc:docMk/>
            <pc:sldMk cId="1034893924" sldId="263"/>
            <ac:spMk id="3" creationId="{50427939-F2B0-4D0B-BE58-12A3536A4FB4}"/>
          </ac:spMkLst>
        </pc:spChg>
        <pc:spChg chg="del">
          <ac:chgData name="Arimura Yuto" userId="fe5e36938f34a3c9" providerId="LiveId" clId="{B3F9FB7C-C8A6-471F-95C4-D153AE6FCEA0}" dt="2021-06-29T01:06:23.079" v="1315" actId="478"/>
          <ac:spMkLst>
            <pc:docMk/>
            <pc:sldMk cId="1034893924" sldId="263"/>
            <ac:spMk id="4" creationId="{DE8B48B2-57A6-4025-8695-03CFF80B859E}"/>
          </ac:spMkLst>
        </pc:spChg>
        <pc:spChg chg="del">
          <ac:chgData name="Arimura Yuto" userId="fe5e36938f34a3c9" providerId="LiveId" clId="{B3F9FB7C-C8A6-471F-95C4-D153AE6FCEA0}" dt="2021-06-29T01:06:25.793" v="1316" actId="478"/>
          <ac:spMkLst>
            <pc:docMk/>
            <pc:sldMk cId="1034893924" sldId="263"/>
            <ac:spMk id="5" creationId="{490AC4EA-F7A0-4324-B19C-3F315B6BE935}"/>
          </ac:spMkLst>
        </pc:spChg>
      </pc:sldChg>
      <pc:sldChg chg="del">
        <pc:chgData name="Arimura Yuto" userId="fe5e36938f34a3c9" providerId="LiveId" clId="{B3F9FB7C-C8A6-471F-95C4-D153AE6FCEA0}" dt="2021-06-28T16:30:35.539" v="62" actId="2696"/>
        <pc:sldMkLst>
          <pc:docMk/>
          <pc:sldMk cId="1605033941" sldId="263"/>
        </pc:sldMkLst>
      </pc:sldChg>
      <pc:sldChg chg="delSp modSp add del mod ord">
        <pc:chgData name="Arimura Yuto" userId="fe5e36938f34a3c9" providerId="LiveId" clId="{B3F9FB7C-C8A6-471F-95C4-D153AE6FCEA0}" dt="2021-06-29T01:04:23.181" v="1312" actId="47"/>
        <pc:sldMkLst>
          <pc:docMk/>
          <pc:sldMk cId="3544821441" sldId="263"/>
        </pc:sldMkLst>
        <pc:spChg chg="mod">
          <ac:chgData name="Arimura Yuto" userId="fe5e36938f34a3c9" providerId="LiveId" clId="{B3F9FB7C-C8A6-471F-95C4-D153AE6FCEA0}" dt="2021-06-29T00:54:46.376" v="1309" actId="15"/>
          <ac:spMkLst>
            <pc:docMk/>
            <pc:sldMk cId="3544821441" sldId="263"/>
            <ac:spMk id="3" creationId="{50427939-F2B0-4D0B-BE58-12A3536A4FB4}"/>
          </ac:spMkLst>
        </pc:spChg>
        <pc:spChg chg="del">
          <ac:chgData name="Arimura Yuto" userId="fe5e36938f34a3c9" providerId="LiveId" clId="{B3F9FB7C-C8A6-471F-95C4-D153AE6FCEA0}" dt="2021-06-29T00:54:06.410" v="1290" actId="478"/>
          <ac:spMkLst>
            <pc:docMk/>
            <pc:sldMk cId="3544821441" sldId="263"/>
            <ac:spMk id="4" creationId="{DE8B48B2-57A6-4025-8695-03CFF80B859E}"/>
          </ac:spMkLst>
        </pc:spChg>
        <pc:spChg chg="del mod">
          <ac:chgData name="Arimura Yuto" userId="fe5e36938f34a3c9" providerId="LiveId" clId="{B3F9FB7C-C8A6-471F-95C4-D153AE6FCEA0}" dt="2021-06-29T00:54:08.812" v="1292" actId="478"/>
          <ac:spMkLst>
            <pc:docMk/>
            <pc:sldMk cId="3544821441" sldId="263"/>
            <ac:spMk id="5" creationId="{490AC4EA-F7A0-4324-B19C-3F315B6BE935}"/>
          </ac:spMkLst>
        </pc:spChg>
      </pc:sldChg>
      <pc:sldChg chg="add del">
        <pc:chgData name="Arimura Yuto" userId="fe5e36938f34a3c9" providerId="LiveId" clId="{B3F9FB7C-C8A6-471F-95C4-D153AE6FCEA0}" dt="2021-06-29T01:53:48.900" v="1555" actId="47"/>
        <pc:sldMkLst>
          <pc:docMk/>
          <pc:sldMk cId="3390142121" sldId="264"/>
        </pc:sldMkLst>
      </pc:sldChg>
      <pc:sldChg chg="modSp add del mod">
        <pc:chgData name="Arimura Yuto" userId="fe5e36938f34a3c9" providerId="LiveId" clId="{B3F9FB7C-C8A6-471F-95C4-D153AE6FCEA0}" dt="2021-06-29T01:30:51.565" v="1495"/>
        <pc:sldMkLst>
          <pc:docMk/>
          <pc:sldMk cId="3713002106" sldId="264"/>
        </pc:sldMkLst>
        <pc:spChg chg="mod">
          <ac:chgData name="Arimura Yuto" userId="fe5e36938f34a3c9" providerId="LiveId" clId="{B3F9FB7C-C8A6-471F-95C4-D153AE6FCEA0}" dt="2021-06-29T01:30:51.329" v="1494" actId="20577"/>
          <ac:spMkLst>
            <pc:docMk/>
            <pc:sldMk cId="3713002106" sldId="264"/>
            <ac:spMk id="3" creationId="{67B44F64-E4E3-4C3E-B5EE-FC5847611D26}"/>
          </ac:spMkLst>
        </pc:spChg>
      </pc:sldChg>
      <pc:sldChg chg="add del">
        <pc:chgData name="Arimura Yuto" userId="fe5e36938f34a3c9" providerId="LiveId" clId="{B3F9FB7C-C8A6-471F-95C4-D153AE6FCEA0}" dt="2021-06-29T01:16:39.587" v="1384" actId="47"/>
        <pc:sldMkLst>
          <pc:docMk/>
          <pc:sldMk cId="4227878715" sldId="264"/>
        </pc:sldMkLst>
      </pc:sldChg>
      <pc:sldChg chg="add del">
        <pc:chgData name="Arimura Yuto" userId="fe5e36938f34a3c9" providerId="LiveId" clId="{B3F9FB7C-C8A6-471F-95C4-D153AE6FCEA0}" dt="2021-06-29T01:53:55.474" v="1557" actId="47"/>
        <pc:sldMkLst>
          <pc:docMk/>
          <pc:sldMk cId="238455000" sldId="265"/>
        </pc:sldMkLst>
      </pc:sldChg>
      <pc:sldChg chg="modSp add mod">
        <pc:chgData name="Arimura Yuto" userId="fe5e36938f34a3c9" providerId="LiveId" clId="{B3F9FB7C-C8A6-471F-95C4-D153AE6FCEA0}" dt="2021-06-29T03:12:50.426" v="3156" actId="20577"/>
        <pc:sldMkLst>
          <pc:docMk/>
          <pc:sldMk cId="1480490278" sldId="266"/>
        </pc:sldMkLst>
        <pc:spChg chg="mod">
          <ac:chgData name="Arimura Yuto" userId="fe5e36938f34a3c9" providerId="LiveId" clId="{B3F9FB7C-C8A6-471F-95C4-D153AE6FCEA0}" dt="2021-06-29T03:12:50.426" v="3156" actId="20577"/>
          <ac:spMkLst>
            <pc:docMk/>
            <pc:sldMk cId="1480490278" sldId="266"/>
            <ac:spMk id="3" creationId="{67B44F64-E4E3-4C3E-B5EE-FC5847611D26}"/>
          </ac:spMkLst>
        </pc:spChg>
      </pc:sldChg>
      <pc:sldChg chg="modSp add del mod">
        <pc:chgData name="Arimura Yuto" userId="fe5e36938f34a3c9" providerId="LiveId" clId="{B3F9FB7C-C8A6-471F-95C4-D153AE6FCEA0}" dt="2021-06-29T02:35:40.056" v="2067" actId="47"/>
        <pc:sldMkLst>
          <pc:docMk/>
          <pc:sldMk cId="1991482104" sldId="267"/>
        </pc:sldMkLst>
        <pc:spChg chg="mod">
          <ac:chgData name="Arimura Yuto" userId="fe5e36938f34a3c9" providerId="LiveId" clId="{B3F9FB7C-C8A6-471F-95C4-D153AE6FCEA0}" dt="2021-06-29T02:13:31.403" v="1954" actId="20577"/>
          <ac:spMkLst>
            <pc:docMk/>
            <pc:sldMk cId="1991482104" sldId="267"/>
            <ac:spMk id="3" creationId="{67B44F64-E4E3-4C3E-B5EE-FC5847611D26}"/>
          </ac:spMkLst>
        </pc:spChg>
      </pc:sldChg>
      <pc:sldChg chg="addSp delSp modSp add mod ord">
        <pc:chgData name="Arimura Yuto" userId="fe5e36938f34a3c9" providerId="LiveId" clId="{B3F9FB7C-C8A6-471F-95C4-D153AE6FCEA0}" dt="2021-06-29T02:34:52.192" v="2059"/>
        <pc:sldMkLst>
          <pc:docMk/>
          <pc:sldMk cId="741719825" sldId="268"/>
        </pc:sldMkLst>
        <pc:spChg chg="del mod">
          <ac:chgData name="Arimura Yuto" userId="fe5e36938f34a3c9" providerId="LiveId" clId="{B3F9FB7C-C8A6-471F-95C4-D153AE6FCEA0}" dt="2021-06-29T01:54:51.544" v="1565"/>
          <ac:spMkLst>
            <pc:docMk/>
            <pc:sldMk cId="741719825" sldId="268"/>
            <ac:spMk id="3" creationId="{50427939-F2B0-4D0B-BE58-12A3536A4FB4}"/>
          </ac:spMkLst>
        </pc:spChg>
        <pc:picChg chg="add mod">
          <ac:chgData name="Arimura Yuto" userId="fe5e36938f34a3c9" providerId="LiveId" clId="{B3F9FB7C-C8A6-471F-95C4-D153AE6FCEA0}" dt="2021-06-29T02:09:05.853" v="1868" actId="1076"/>
          <ac:picMkLst>
            <pc:docMk/>
            <pc:sldMk cId="741719825" sldId="268"/>
            <ac:picMk id="5" creationId="{46B7FDE4-1190-4F84-85CD-7E12999C220F}"/>
          </ac:picMkLst>
        </pc:picChg>
        <pc:picChg chg="add mod">
          <ac:chgData name="Arimura Yuto" userId="fe5e36938f34a3c9" providerId="LiveId" clId="{B3F9FB7C-C8A6-471F-95C4-D153AE6FCEA0}" dt="2021-06-29T02:09:00.705" v="1866" actId="1076"/>
          <ac:picMkLst>
            <pc:docMk/>
            <pc:sldMk cId="741719825" sldId="268"/>
            <ac:picMk id="7" creationId="{E3BED3DA-3423-4894-9D19-E83C9F467C67}"/>
          </ac:picMkLst>
        </pc:picChg>
      </pc:sldChg>
      <pc:sldChg chg="del">
        <pc:chgData name="Arimura Yuto" userId="fe5e36938f34a3c9" providerId="LiveId" clId="{B3F9FB7C-C8A6-471F-95C4-D153AE6FCEA0}" dt="2021-06-28T16:30:35.539" v="62" actId="2696"/>
        <pc:sldMkLst>
          <pc:docMk/>
          <pc:sldMk cId="3265219386" sldId="268"/>
        </pc:sldMkLst>
      </pc:sldChg>
      <pc:sldChg chg="del">
        <pc:chgData name="Arimura Yuto" userId="fe5e36938f34a3c9" providerId="LiveId" clId="{B3F9FB7C-C8A6-471F-95C4-D153AE6FCEA0}" dt="2021-06-28T16:30:35.539" v="62" actId="2696"/>
        <pc:sldMkLst>
          <pc:docMk/>
          <pc:sldMk cId="1374330577" sldId="269"/>
        </pc:sldMkLst>
      </pc:sldChg>
      <pc:sldChg chg="addSp delSp modSp add mod ord">
        <pc:chgData name="Arimura Yuto" userId="fe5e36938f34a3c9" providerId="LiveId" clId="{B3F9FB7C-C8A6-471F-95C4-D153AE6FCEA0}" dt="2021-06-29T02:35:05.407" v="2063"/>
        <pc:sldMkLst>
          <pc:docMk/>
          <pc:sldMk cId="2605313233" sldId="269"/>
        </pc:sldMkLst>
        <pc:spChg chg="add del mod">
          <ac:chgData name="Arimura Yuto" userId="fe5e36938f34a3c9" providerId="LiveId" clId="{B3F9FB7C-C8A6-471F-95C4-D153AE6FCEA0}" dt="2021-06-29T01:55:54.673" v="1582" actId="478"/>
          <ac:spMkLst>
            <pc:docMk/>
            <pc:sldMk cId="2605313233" sldId="269"/>
            <ac:spMk id="4" creationId="{E755D29B-1DE9-4BB9-9AA0-2E31808993DC}"/>
          </ac:spMkLst>
        </pc:spChg>
        <pc:spChg chg="add mod">
          <ac:chgData name="Arimura Yuto" userId="fe5e36938f34a3c9" providerId="LiveId" clId="{B3F9FB7C-C8A6-471F-95C4-D153AE6FCEA0}" dt="2021-06-29T02:08:42.662" v="1861" actId="20577"/>
          <ac:spMkLst>
            <pc:docMk/>
            <pc:sldMk cId="2605313233" sldId="269"/>
            <ac:spMk id="8" creationId="{604BC683-6441-4CB2-9554-F809300E2FF9}"/>
          </ac:spMkLst>
        </pc:spChg>
        <pc:picChg chg="add del">
          <ac:chgData name="Arimura Yuto" userId="fe5e36938f34a3c9" providerId="LiveId" clId="{B3F9FB7C-C8A6-471F-95C4-D153AE6FCEA0}" dt="2021-06-29T01:55:58.317" v="1584" actId="478"/>
          <ac:picMkLst>
            <pc:docMk/>
            <pc:sldMk cId="2605313233" sldId="269"/>
            <ac:picMk id="5" creationId="{46B7FDE4-1190-4F84-85CD-7E12999C220F}"/>
          </ac:picMkLst>
        </pc:picChg>
        <pc:picChg chg="del">
          <ac:chgData name="Arimura Yuto" userId="fe5e36938f34a3c9" providerId="LiveId" clId="{B3F9FB7C-C8A6-471F-95C4-D153AE6FCEA0}" dt="2021-06-29T01:55:56.980" v="1583" actId="478"/>
          <ac:picMkLst>
            <pc:docMk/>
            <pc:sldMk cId="2605313233" sldId="269"/>
            <ac:picMk id="7" creationId="{E3BED3DA-3423-4894-9D19-E83C9F467C67}"/>
          </ac:picMkLst>
        </pc:picChg>
      </pc:sldChg>
      <pc:sldChg chg="del">
        <pc:chgData name="Arimura Yuto" userId="fe5e36938f34a3c9" providerId="LiveId" clId="{B3F9FB7C-C8A6-471F-95C4-D153AE6FCEA0}" dt="2021-06-28T16:30:35.539" v="62" actId="2696"/>
        <pc:sldMkLst>
          <pc:docMk/>
          <pc:sldMk cId="987140942" sldId="270"/>
        </pc:sldMkLst>
      </pc:sldChg>
      <pc:sldChg chg="modSp add mod ord">
        <pc:chgData name="Arimura Yuto" userId="fe5e36938f34a3c9" providerId="LiveId" clId="{B3F9FB7C-C8A6-471F-95C4-D153AE6FCEA0}" dt="2021-06-29T02:35:22.933" v="2065"/>
        <pc:sldMkLst>
          <pc:docMk/>
          <pc:sldMk cId="1776746722" sldId="270"/>
        </pc:sldMkLst>
        <pc:spChg chg="mod">
          <ac:chgData name="Arimura Yuto" userId="fe5e36938f34a3c9" providerId="LiveId" clId="{B3F9FB7C-C8A6-471F-95C4-D153AE6FCEA0}" dt="2021-06-29T02:08:35.078" v="1852" actId="20577"/>
          <ac:spMkLst>
            <pc:docMk/>
            <pc:sldMk cId="1776746722" sldId="270"/>
            <ac:spMk id="3" creationId="{50427939-F2B0-4D0B-BE58-12A3536A4FB4}"/>
          </ac:spMkLst>
        </pc:spChg>
      </pc:sldChg>
      <pc:sldChg chg="del">
        <pc:chgData name="Arimura Yuto" userId="fe5e36938f34a3c9" providerId="LiveId" clId="{B3F9FB7C-C8A6-471F-95C4-D153AE6FCEA0}" dt="2021-06-28T16:30:35.539" v="62" actId="2696"/>
        <pc:sldMkLst>
          <pc:docMk/>
          <pc:sldMk cId="603486088" sldId="271"/>
        </pc:sldMkLst>
      </pc:sldChg>
      <pc:sldChg chg="modSp add mod modNotesTx">
        <pc:chgData name="Arimura Yuto" userId="fe5e36938f34a3c9" providerId="LiveId" clId="{B3F9FB7C-C8A6-471F-95C4-D153AE6FCEA0}" dt="2021-06-29T03:05:40.307" v="3131" actId="20577"/>
        <pc:sldMkLst>
          <pc:docMk/>
          <pc:sldMk cId="3831545186" sldId="271"/>
        </pc:sldMkLst>
        <pc:spChg chg="mod">
          <ac:chgData name="Arimura Yuto" userId="fe5e36938f34a3c9" providerId="LiveId" clId="{B3F9FB7C-C8A6-471F-95C4-D153AE6FCEA0}" dt="2021-06-29T03:05:40.307" v="3131" actId="20577"/>
          <ac:spMkLst>
            <pc:docMk/>
            <pc:sldMk cId="3831545186" sldId="271"/>
            <ac:spMk id="3" creationId="{67B44F64-E4E3-4C3E-B5EE-FC5847611D26}"/>
          </ac:spMkLst>
        </pc:spChg>
      </pc:sldChg>
      <pc:sldChg chg="modSp add mod">
        <pc:chgData name="Arimura Yuto" userId="fe5e36938f34a3c9" providerId="LiveId" clId="{B3F9FB7C-C8A6-471F-95C4-D153AE6FCEA0}" dt="2021-06-29T03:15:04.486" v="3164" actId="20577"/>
        <pc:sldMkLst>
          <pc:docMk/>
          <pc:sldMk cId="3848677458" sldId="272"/>
        </pc:sldMkLst>
        <pc:spChg chg="mod">
          <ac:chgData name="Arimura Yuto" userId="fe5e36938f34a3c9" providerId="LiveId" clId="{B3F9FB7C-C8A6-471F-95C4-D153AE6FCEA0}" dt="2021-06-29T03:15:04.486" v="3164" actId="20577"/>
          <ac:spMkLst>
            <pc:docMk/>
            <pc:sldMk cId="3848677458" sldId="272"/>
            <ac:spMk id="3" creationId="{67B44F64-E4E3-4C3E-B5EE-FC5847611D26}"/>
          </ac:spMkLst>
        </pc:spChg>
      </pc:sldChg>
      <pc:sldChg chg="modSp add mod">
        <pc:chgData name="Arimura Yuto" userId="fe5e36938f34a3c9" providerId="LiveId" clId="{B3F9FB7C-C8A6-471F-95C4-D153AE6FCEA0}" dt="2021-06-29T03:08:29.912" v="3141" actId="20577"/>
        <pc:sldMkLst>
          <pc:docMk/>
          <pc:sldMk cId="1614112225" sldId="273"/>
        </pc:sldMkLst>
        <pc:spChg chg="mod">
          <ac:chgData name="Arimura Yuto" userId="fe5e36938f34a3c9" providerId="LiveId" clId="{B3F9FB7C-C8A6-471F-95C4-D153AE6FCEA0}" dt="2021-06-29T03:08:29.912" v="3141" actId="20577"/>
          <ac:spMkLst>
            <pc:docMk/>
            <pc:sldMk cId="1614112225" sldId="273"/>
            <ac:spMk id="3" creationId="{67B44F64-E4E3-4C3E-B5EE-FC5847611D26}"/>
          </ac:spMkLst>
        </pc:spChg>
      </pc:sldChg>
      <pc:sldChg chg="del">
        <pc:chgData name="Arimura Yuto" userId="fe5e36938f34a3c9" providerId="LiveId" clId="{B3F9FB7C-C8A6-471F-95C4-D153AE6FCEA0}" dt="2021-06-28T16:30:35.539" v="62" actId="2696"/>
        <pc:sldMkLst>
          <pc:docMk/>
          <pc:sldMk cId="2006394054" sldId="273"/>
        </pc:sldMkLst>
      </pc:sldChg>
      <pc:sldChg chg="del">
        <pc:chgData name="Arimura Yuto" userId="fe5e36938f34a3c9" providerId="LiveId" clId="{B3F9FB7C-C8A6-471F-95C4-D153AE6FCEA0}" dt="2021-06-28T16:30:35.539" v="62" actId="2696"/>
        <pc:sldMkLst>
          <pc:docMk/>
          <pc:sldMk cId="3366979960" sldId="274"/>
        </pc:sldMkLst>
      </pc:sldChg>
      <pc:sldChg chg="addSp modSp add mod">
        <pc:chgData name="Arimura Yuto" userId="fe5e36938f34a3c9" providerId="LiveId" clId="{B3F9FB7C-C8A6-471F-95C4-D153AE6FCEA0}" dt="2021-06-29T03:11:18.378" v="3152" actId="1076"/>
        <pc:sldMkLst>
          <pc:docMk/>
          <pc:sldMk cId="3538461917" sldId="274"/>
        </pc:sldMkLst>
        <pc:spChg chg="mod">
          <ac:chgData name="Arimura Yuto" userId="fe5e36938f34a3c9" providerId="LiveId" clId="{B3F9FB7C-C8A6-471F-95C4-D153AE6FCEA0}" dt="2021-06-29T02:36:31.673" v="2112" actId="20577"/>
          <ac:spMkLst>
            <pc:docMk/>
            <pc:sldMk cId="3538461917" sldId="274"/>
            <ac:spMk id="2" creationId="{8863D127-DC88-48A4-B2C3-CE79DA2C1B06}"/>
          </ac:spMkLst>
        </pc:spChg>
        <pc:spChg chg="mod">
          <ac:chgData name="Arimura Yuto" userId="fe5e36938f34a3c9" providerId="LiveId" clId="{B3F9FB7C-C8A6-471F-95C4-D153AE6FCEA0}" dt="2021-06-29T03:00:53.825" v="3021" actId="5793"/>
          <ac:spMkLst>
            <pc:docMk/>
            <pc:sldMk cId="3538461917" sldId="274"/>
            <ac:spMk id="3" creationId="{50427939-F2B0-4D0B-BE58-12A3536A4FB4}"/>
          </ac:spMkLst>
        </pc:spChg>
        <pc:picChg chg="add mod">
          <ac:chgData name="Arimura Yuto" userId="fe5e36938f34a3c9" providerId="LiveId" clId="{B3F9FB7C-C8A6-471F-95C4-D153AE6FCEA0}" dt="2021-06-29T03:11:18.378" v="3152" actId="1076"/>
          <ac:picMkLst>
            <pc:docMk/>
            <pc:sldMk cId="3538461917" sldId="274"/>
            <ac:picMk id="6" creationId="{0526E748-7ED4-4550-AE0B-A15EE15B44EF}"/>
          </ac:picMkLst>
        </pc:picChg>
      </pc:sldChg>
      <pc:sldChg chg="modSp add mod">
        <pc:chgData name="Arimura Yuto" userId="fe5e36938f34a3c9" providerId="LiveId" clId="{B3F9FB7C-C8A6-471F-95C4-D153AE6FCEA0}" dt="2021-06-29T02:40:15.068" v="2318" actId="20577"/>
        <pc:sldMkLst>
          <pc:docMk/>
          <pc:sldMk cId="957299884" sldId="275"/>
        </pc:sldMkLst>
        <pc:spChg chg="mod">
          <ac:chgData name="Arimura Yuto" userId="fe5e36938f34a3c9" providerId="LiveId" clId="{B3F9FB7C-C8A6-471F-95C4-D153AE6FCEA0}" dt="2021-06-29T02:37:16.063" v="2157" actId="20577"/>
          <ac:spMkLst>
            <pc:docMk/>
            <pc:sldMk cId="957299884" sldId="275"/>
            <ac:spMk id="2" creationId="{8863D127-DC88-48A4-B2C3-CE79DA2C1B06}"/>
          </ac:spMkLst>
        </pc:spChg>
        <pc:spChg chg="mod">
          <ac:chgData name="Arimura Yuto" userId="fe5e36938f34a3c9" providerId="LiveId" clId="{B3F9FB7C-C8A6-471F-95C4-D153AE6FCEA0}" dt="2021-06-29T02:40:15.068" v="2318" actId="20577"/>
          <ac:spMkLst>
            <pc:docMk/>
            <pc:sldMk cId="957299884" sldId="275"/>
            <ac:spMk id="3" creationId="{50427939-F2B0-4D0B-BE58-12A3536A4FB4}"/>
          </ac:spMkLst>
        </pc:spChg>
      </pc:sldChg>
      <pc:sldChg chg="del">
        <pc:chgData name="Arimura Yuto" userId="fe5e36938f34a3c9" providerId="LiveId" clId="{B3F9FB7C-C8A6-471F-95C4-D153AE6FCEA0}" dt="2021-06-28T16:30:35.539" v="62" actId="2696"/>
        <pc:sldMkLst>
          <pc:docMk/>
          <pc:sldMk cId="2763603009" sldId="275"/>
        </pc:sldMkLst>
      </pc:sldChg>
      <pc:sldChg chg="modSp add mod">
        <pc:chgData name="Arimura Yuto" userId="fe5e36938f34a3c9" providerId="LiveId" clId="{B3F9FB7C-C8A6-471F-95C4-D153AE6FCEA0}" dt="2021-06-29T02:51:22.970" v="2606" actId="27636"/>
        <pc:sldMkLst>
          <pc:docMk/>
          <pc:sldMk cId="1091911328" sldId="276"/>
        </pc:sldMkLst>
        <pc:spChg chg="mod">
          <ac:chgData name="Arimura Yuto" userId="fe5e36938f34a3c9" providerId="LiveId" clId="{B3F9FB7C-C8A6-471F-95C4-D153AE6FCEA0}" dt="2021-06-29T02:51:22.970" v="2606" actId="27636"/>
          <ac:spMkLst>
            <pc:docMk/>
            <pc:sldMk cId="1091911328" sldId="276"/>
            <ac:spMk id="3" creationId="{50427939-F2B0-4D0B-BE58-12A3536A4FB4}"/>
          </ac:spMkLst>
        </pc:spChg>
      </pc:sldChg>
      <pc:sldChg chg="del">
        <pc:chgData name="Arimura Yuto" userId="fe5e36938f34a3c9" providerId="LiveId" clId="{B3F9FB7C-C8A6-471F-95C4-D153AE6FCEA0}" dt="2021-06-28T16:30:35.539" v="62" actId="2696"/>
        <pc:sldMkLst>
          <pc:docMk/>
          <pc:sldMk cId="3659505982" sldId="276"/>
        </pc:sldMkLst>
      </pc:sldChg>
      <pc:sldChg chg="del">
        <pc:chgData name="Arimura Yuto" userId="fe5e36938f34a3c9" providerId="LiveId" clId="{B3F9FB7C-C8A6-471F-95C4-D153AE6FCEA0}" dt="2021-06-28T16:30:35.539" v="62" actId="2696"/>
        <pc:sldMkLst>
          <pc:docMk/>
          <pc:sldMk cId="1247197503" sldId="277"/>
        </pc:sldMkLst>
      </pc:sldChg>
      <pc:sldChg chg="modSp add mod">
        <pc:chgData name="Arimura Yuto" userId="fe5e36938f34a3c9" providerId="LiveId" clId="{B3F9FB7C-C8A6-471F-95C4-D153AE6FCEA0}" dt="2021-06-29T03:03:55.850" v="3120" actId="20577"/>
        <pc:sldMkLst>
          <pc:docMk/>
          <pc:sldMk cId="1597331635" sldId="277"/>
        </pc:sldMkLst>
        <pc:spChg chg="mod">
          <ac:chgData name="Arimura Yuto" userId="fe5e36938f34a3c9" providerId="LiveId" clId="{B3F9FB7C-C8A6-471F-95C4-D153AE6FCEA0}" dt="2021-06-29T03:03:55.850" v="3120" actId="20577"/>
          <ac:spMkLst>
            <pc:docMk/>
            <pc:sldMk cId="1597331635" sldId="277"/>
            <ac:spMk id="3" creationId="{50427939-F2B0-4D0B-BE58-12A3536A4FB4}"/>
          </ac:spMkLst>
        </pc:spChg>
      </pc:sldChg>
      <pc:sldChg chg="del">
        <pc:chgData name="Arimura Yuto" userId="fe5e36938f34a3c9" providerId="LiveId" clId="{B3F9FB7C-C8A6-471F-95C4-D153AE6FCEA0}" dt="2021-06-28T16:30:35.539" v="62" actId="2696"/>
        <pc:sldMkLst>
          <pc:docMk/>
          <pc:sldMk cId="4198403157" sldId="278"/>
        </pc:sldMkLst>
      </pc:sldChg>
    </pc:docChg>
  </pc:docChgLst>
  <pc:docChgLst>
    <pc:chgData name="Arimura Yuto" userId="fe5e36938f34a3c9" providerId="LiveId" clId="{2BD5AD5F-3A6C-418D-9609-CC144D826431}"/>
    <pc:docChg chg="undo redo custSel addSld delSld modSld">
      <pc:chgData name="Arimura Yuto" userId="fe5e36938f34a3c9" providerId="LiveId" clId="{2BD5AD5F-3A6C-418D-9609-CC144D826431}" dt="2021-05-14T06:32:35.466" v="3151"/>
      <pc:docMkLst>
        <pc:docMk/>
      </pc:docMkLst>
      <pc:sldChg chg="modSp mod">
        <pc:chgData name="Arimura Yuto" userId="fe5e36938f34a3c9" providerId="LiveId" clId="{2BD5AD5F-3A6C-418D-9609-CC144D826431}" dt="2021-05-14T05:07:36.857" v="1302" actId="400"/>
        <pc:sldMkLst>
          <pc:docMk/>
          <pc:sldMk cId="2341451989" sldId="257"/>
        </pc:sldMkLst>
        <pc:spChg chg="mod">
          <ac:chgData name="Arimura Yuto" userId="fe5e36938f34a3c9" providerId="LiveId" clId="{2BD5AD5F-3A6C-418D-9609-CC144D826431}" dt="2021-05-14T05:07:36.857" v="1302" actId="400"/>
          <ac:spMkLst>
            <pc:docMk/>
            <pc:sldMk cId="2341451989" sldId="257"/>
            <ac:spMk id="3" creationId="{67B44F64-E4E3-4C3E-B5EE-FC5847611D26}"/>
          </ac:spMkLst>
        </pc:spChg>
      </pc:sldChg>
      <pc:sldChg chg="modTransition">
        <pc:chgData name="Arimura Yuto" userId="fe5e36938f34a3c9" providerId="LiveId" clId="{2BD5AD5F-3A6C-418D-9609-CC144D826431}" dt="2021-05-14T05:10:06.705" v="1303"/>
        <pc:sldMkLst>
          <pc:docMk/>
          <pc:sldMk cId="1605033941" sldId="263"/>
        </pc:sldMkLst>
      </pc:sldChg>
      <pc:sldChg chg="modTransition">
        <pc:chgData name="Arimura Yuto" userId="fe5e36938f34a3c9" providerId="LiveId" clId="{2BD5AD5F-3A6C-418D-9609-CC144D826431}" dt="2021-05-14T05:10:12.981" v="1304"/>
        <pc:sldMkLst>
          <pc:docMk/>
          <pc:sldMk cId="1374330577" sldId="269"/>
        </pc:sldMkLst>
      </pc:sldChg>
      <pc:sldChg chg="addSp delSp modSp">
        <pc:chgData name="Arimura Yuto" userId="fe5e36938f34a3c9" providerId="LiveId" clId="{2BD5AD5F-3A6C-418D-9609-CC144D826431}" dt="2021-05-14T06:16:35.112" v="3124"/>
        <pc:sldMkLst>
          <pc:docMk/>
          <pc:sldMk cId="603486088" sldId="271"/>
        </pc:sldMkLst>
        <pc:spChg chg="add del mod">
          <ac:chgData name="Arimura Yuto" userId="fe5e36938f34a3c9" providerId="LiveId" clId="{2BD5AD5F-3A6C-418D-9609-CC144D826431}" dt="2021-05-14T06:16:35.112" v="3124"/>
          <ac:spMkLst>
            <pc:docMk/>
            <pc:sldMk cId="603486088" sldId="271"/>
            <ac:spMk id="4" creationId="{7B5F84B7-93C8-4C69-A6C3-4AC760B24DC0}"/>
          </ac:spMkLst>
        </pc:spChg>
      </pc:sldChg>
      <pc:sldChg chg="del">
        <pc:chgData name="Arimura Yuto" userId="fe5e36938f34a3c9" providerId="LiveId" clId="{2BD5AD5F-3A6C-418D-9609-CC144D826431}" dt="2021-05-14T04:42:13.590" v="203" actId="47"/>
        <pc:sldMkLst>
          <pc:docMk/>
          <pc:sldMk cId="2030286979" sldId="272"/>
        </pc:sldMkLst>
      </pc:sldChg>
      <pc:sldChg chg="modSp add mod">
        <pc:chgData name="Arimura Yuto" userId="fe5e36938f34a3c9" providerId="LiveId" clId="{2BD5AD5F-3A6C-418D-9609-CC144D826431}" dt="2021-05-14T05:00:12.802" v="1298" actId="20577"/>
        <pc:sldMkLst>
          <pc:docMk/>
          <pc:sldMk cId="2006394054" sldId="273"/>
        </pc:sldMkLst>
        <pc:spChg chg="mod">
          <ac:chgData name="Arimura Yuto" userId="fe5e36938f34a3c9" providerId="LiveId" clId="{2BD5AD5F-3A6C-418D-9609-CC144D826431}" dt="2021-05-14T05:00:12.802" v="1298" actId="20577"/>
          <ac:spMkLst>
            <pc:docMk/>
            <pc:sldMk cId="2006394054" sldId="273"/>
            <ac:spMk id="7" creationId="{551B1630-AB3A-4798-A983-BB9C53095823}"/>
          </ac:spMkLst>
        </pc:spChg>
      </pc:sldChg>
      <pc:sldChg chg="modSp add mod">
        <pc:chgData name="Arimura Yuto" userId="fe5e36938f34a3c9" providerId="LiveId" clId="{2BD5AD5F-3A6C-418D-9609-CC144D826431}" dt="2021-05-14T05:11:04.072" v="1344"/>
        <pc:sldMkLst>
          <pc:docMk/>
          <pc:sldMk cId="3366979960" sldId="274"/>
        </pc:sldMkLst>
        <pc:spChg chg="mod">
          <ac:chgData name="Arimura Yuto" userId="fe5e36938f34a3c9" providerId="LiveId" clId="{2BD5AD5F-3A6C-418D-9609-CC144D826431}" dt="2021-05-14T05:11:04.072" v="1344"/>
          <ac:spMkLst>
            <pc:docMk/>
            <pc:sldMk cId="3366979960" sldId="274"/>
            <ac:spMk id="3" creationId="{50427939-F2B0-4D0B-BE58-12A3536A4FB4}"/>
          </ac:spMkLst>
        </pc:spChg>
      </pc:sldChg>
      <pc:sldChg chg="modSp add mod">
        <pc:chgData name="Arimura Yuto" userId="fe5e36938f34a3c9" providerId="LiveId" clId="{2BD5AD5F-3A6C-418D-9609-CC144D826431}" dt="2021-05-14T06:32:35.466" v="3151"/>
        <pc:sldMkLst>
          <pc:docMk/>
          <pc:sldMk cId="2763603009" sldId="275"/>
        </pc:sldMkLst>
        <pc:spChg chg="mod">
          <ac:chgData name="Arimura Yuto" userId="fe5e36938f34a3c9" providerId="LiveId" clId="{2BD5AD5F-3A6C-418D-9609-CC144D826431}" dt="2021-05-14T06:32:35.466" v="3151"/>
          <ac:spMkLst>
            <pc:docMk/>
            <pc:sldMk cId="2763603009" sldId="275"/>
            <ac:spMk id="3" creationId="{50427939-F2B0-4D0B-BE58-12A3536A4FB4}"/>
          </ac:spMkLst>
        </pc:spChg>
      </pc:sldChg>
      <pc:sldChg chg="modSp add mod">
        <pc:chgData name="Arimura Yuto" userId="fe5e36938f34a3c9" providerId="LiveId" clId="{2BD5AD5F-3A6C-418D-9609-CC144D826431}" dt="2021-05-14T05:49:37.598" v="2364"/>
        <pc:sldMkLst>
          <pc:docMk/>
          <pc:sldMk cId="3659505982" sldId="276"/>
        </pc:sldMkLst>
        <pc:spChg chg="mod">
          <ac:chgData name="Arimura Yuto" userId="fe5e36938f34a3c9" providerId="LiveId" clId="{2BD5AD5F-3A6C-418D-9609-CC144D826431}" dt="2021-05-14T05:49:37.598" v="2364"/>
          <ac:spMkLst>
            <pc:docMk/>
            <pc:sldMk cId="3659505982" sldId="276"/>
            <ac:spMk id="3" creationId="{50427939-F2B0-4D0B-BE58-12A3536A4FB4}"/>
          </ac:spMkLst>
        </pc:spChg>
      </pc:sldChg>
      <pc:sldChg chg="modSp add mod">
        <pc:chgData name="Arimura Yuto" userId="fe5e36938f34a3c9" providerId="LiveId" clId="{2BD5AD5F-3A6C-418D-9609-CC144D826431}" dt="2021-05-14T06:15:36.032" v="3122" actId="20577"/>
        <pc:sldMkLst>
          <pc:docMk/>
          <pc:sldMk cId="1247197503" sldId="277"/>
        </pc:sldMkLst>
        <pc:spChg chg="mod">
          <ac:chgData name="Arimura Yuto" userId="fe5e36938f34a3c9" providerId="LiveId" clId="{2BD5AD5F-3A6C-418D-9609-CC144D826431}" dt="2021-05-14T06:15:36.032" v="3122" actId="20577"/>
          <ac:spMkLst>
            <pc:docMk/>
            <pc:sldMk cId="1247197503" sldId="277"/>
            <ac:spMk id="3" creationId="{50427939-F2B0-4D0B-BE58-12A3536A4FB4}"/>
          </ac:spMkLst>
        </pc:spChg>
      </pc:sldChg>
      <pc:sldChg chg="modSp add mod">
        <pc:chgData name="Arimura Yuto" userId="fe5e36938f34a3c9" providerId="LiveId" clId="{2BD5AD5F-3A6C-418D-9609-CC144D826431}" dt="2021-05-14T06:07:37.346" v="2972"/>
        <pc:sldMkLst>
          <pc:docMk/>
          <pc:sldMk cId="4198403157" sldId="278"/>
        </pc:sldMkLst>
        <pc:spChg chg="mod">
          <ac:chgData name="Arimura Yuto" userId="fe5e36938f34a3c9" providerId="LiveId" clId="{2BD5AD5F-3A6C-418D-9609-CC144D826431}" dt="2021-05-14T06:07:37.346" v="2972"/>
          <ac:spMkLst>
            <pc:docMk/>
            <pc:sldMk cId="4198403157" sldId="278"/>
            <ac:spMk id="3" creationId="{50427939-F2B0-4D0B-BE58-12A3536A4FB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1DB22-F3BA-495F-85EE-C4B204F039E8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4C55E-0CC2-4E42-97B1-909354D90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42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・</a:t>
            </a:r>
            <a:r>
              <a:rPr lang="en-US" altLang="ja-JP"/>
              <a:t>3246 Tokyo2020</a:t>
            </a:r>
          </a:p>
          <a:p>
            <a:r>
              <a:rPr lang="en-US" altLang="ja-JP"/>
              <a:t>https://judge.u-aizu.ac.jp/onlinejudge/description.jsp?id=3246</a:t>
            </a:r>
          </a:p>
          <a:p>
            <a:r>
              <a:rPr lang="ja-JP" altLang="en-US"/>
              <a:t>・</a:t>
            </a:r>
            <a:r>
              <a:rPr lang="en-US" altLang="ja-JP"/>
              <a:t>3247 Food Delivery</a:t>
            </a:r>
            <a:br>
              <a:rPr kumimoji="1" lang="en-US" altLang="ja-JP"/>
            </a:br>
            <a:r>
              <a:rPr kumimoji="1" lang="en-US" altLang="ja-JP"/>
              <a:t>https://judge.u-aizu.ac.jp/onlinejudge/description.jsp?id=3247</a:t>
            </a:r>
          </a:p>
          <a:p>
            <a:r>
              <a:rPr kumimoji="1" lang="ja-JP" altLang="en-US"/>
              <a:t>・</a:t>
            </a:r>
            <a:r>
              <a:rPr kumimoji="1" lang="en-US" altLang="ja-JP"/>
              <a:t>3248</a:t>
            </a:r>
            <a:r>
              <a:rPr lang="en-US" altLang="ja-JP"/>
              <a:t> Moving</a:t>
            </a:r>
          </a:p>
          <a:p>
            <a:r>
              <a:rPr kumimoji="1" lang="en-US" altLang="ja-JP"/>
              <a:t>https://judge.u-aizu.ac.jp/onlinejudge/description.jsp?id=3248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4C55E-0CC2-4E42-97B1-909354D901B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412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・</a:t>
            </a:r>
            <a:r>
              <a:rPr lang="en-US" altLang="ja-JP"/>
              <a:t>3246 Tokyo2020</a:t>
            </a:r>
          </a:p>
          <a:p>
            <a:r>
              <a:rPr lang="en-US" altLang="ja-JP"/>
              <a:t>https://judge.u-aizu.ac.jp/onlinejudge/description.jsp?id=3246</a:t>
            </a:r>
          </a:p>
          <a:p>
            <a:r>
              <a:rPr lang="ja-JP" altLang="en-US"/>
              <a:t>・</a:t>
            </a:r>
            <a:r>
              <a:rPr lang="en-US" altLang="ja-JP"/>
              <a:t>3247 Food Delivery</a:t>
            </a:r>
            <a:br>
              <a:rPr kumimoji="1" lang="en-US" altLang="ja-JP"/>
            </a:br>
            <a:r>
              <a:rPr kumimoji="1" lang="en-US" altLang="ja-JP"/>
              <a:t>https://judge.u-aizu.ac.jp/onlinejudge/description.jsp?id=3247</a:t>
            </a:r>
          </a:p>
          <a:p>
            <a:r>
              <a:rPr kumimoji="1" lang="ja-JP" altLang="en-US"/>
              <a:t>・</a:t>
            </a:r>
            <a:r>
              <a:rPr kumimoji="1" lang="en-US" altLang="ja-JP"/>
              <a:t>3248</a:t>
            </a:r>
            <a:r>
              <a:rPr lang="en-US" altLang="ja-JP"/>
              <a:t> Moving</a:t>
            </a:r>
          </a:p>
          <a:p>
            <a:r>
              <a:rPr kumimoji="1" lang="en-US" altLang="ja-JP"/>
              <a:t>https://judge.u-aizu.ac.jp/onlinejudge/description.jsp?id=3248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4C55E-0CC2-4E42-97B1-909354D901B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9225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4C55E-0CC2-4E42-97B1-909354D901B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16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ja-JP" altLang="ja-JP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4C55E-0CC2-4E42-97B1-909354D901B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96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4C55E-0CC2-4E42-97B1-909354D901B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638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4C55E-0CC2-4E42-97B1-909354D901B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2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C4B8FA-8DF8-430F-8960-53E6D7702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D664C3E-6CAE-4C44-B0E4-FA9323FA6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0059D9-E6B6-470C-8F87-71F071045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44F7-343E-4451-90C6-EB0B5FCB787E}" type="datetime1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D77705-FD08-4317-BA8E-D3179553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87705A-0388-4B7B-AC09-1F48DA13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52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06264E-A77F-4D59-B5ED-D9100AD7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50ED1C2-F2A0-4D77-A8E1-CCD43FA9E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7AA4AE-14D9-4B88-BA9F-8968FF99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556D-70E0-4E35-BE78-9D379311A68B}" type="datetime1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8AA8CC-6510-4DFE-A178-AE3F2A6F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72B4A6-5685-478E-9E95-E8F8305E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09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8F77983-B030-40A7-9B68-1B3F7AB84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FD316FD-86D8-4C10-9ABB-897999F0F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36B431-B18D-4F88-8236-DDA05E1C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3499-F41B-404B-AE42-FB4852311D33}" type="datetime1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1E0F7B-DC80-4687-8A48-72E6AFCB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46A374-BC82-4E7D-BD59-726FCD82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6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441D2-CE22-41B8-8CC1-D160B33D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1CDD5F-BEE7-48D3-81C2-198C8D618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139EEC-FF05-431B-8619-453FEE3B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4030-CC13-4AE3-AFD3-D12F2C16687B}" type="datetime1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C380FE-9FC8-4063-A572-4438C682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3185E9-181E-454C-99E4-A4D56765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F6070D-B307-412C-A612-6C34090D9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19B1BC-FE02-449B-9E2C-BF1F8D57A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F2B78C-6ECC-47FF-AA99-724DAF5B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B743-1E44-4031-8C98-4E1EF8E6BA06}" type="datetime1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549A30-6662-4604-8E37-A83BFB4E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6F55D-8120-4E0B-8242-42C3BFA8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44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AC67A0-8AF4-478C-866F-1FED555C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64E025-24A4-4614-B50E-5E34EDB18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2FEC40-CDF0-473F-A8D4-C0CEF2290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8B0A5B-9962-43C3-93D5-2F066D7F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A25D-A8EE-4359-AAFB-EB7D75806A2A}" type="datetime1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DDF051-5083-4CEF-9363-34429E54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07CBC9-9418-4470-8763-80E67ECB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910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CDBA5-313D-4813-B074-29986FFE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62B4A3-03B6-4436-817D-BA0AA1570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BFBD31-B0BA-48CE-BAE5-11CE238BC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557F4A7-276F-43F6-844A-2855C68EA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0801F90-7574-48AD-B48C-E134668C3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4947D16-1B94-4721-9E49-3AC26491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0376-06B4-4C68-B47C-E1AED8EED073}" type="datetime1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7121B59-3263-4BA2-9184-F14EB46B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2A62C35-F762-48DC-965E-BCFA8C39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15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8110CE-B90A-4915-8809-2887AC1B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23E8FAE-0213-4DAF-B9A3-51081862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C3DB-DF72-41EB-A90B-AC3482918910}" type="datetime1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8F33BFE-0B73-4BDE-A380-C4C14A8B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9441BDA-8495-4711-A922-5BBB8213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33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B88029-AF99-47FB-98FD-DB145CD2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3C5E-4AF8-4250-A16D-D90767165C07}" type="datetime1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A311FBB-4241-46CA-BC70-016C5BAD3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4D2ACE-D018-43FA-92CB-BE6C115F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CBEDA1-3D01-4AF6-A352-CE5F9E8B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7C4ED2-EE92-4674-97E8-DFD2B01E4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AF80F4-1EDC-43E3-9132-44106372C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651ABE-8451-4DF8-8EA5-27BCBE890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16CC-F13A-4518-B6A2-B0FBFD08B0EF}" type="datetime1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3EDF06-9661-4AF6-9452-6EC2D9FE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5553AE-E255-4DFD-8BE7-A91A0B3D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34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697BD6-79EC-4AA7-9512-54BD1E83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82B41A2-304C-4804-B495-D55953555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9956CA-2E88-4AAF-8FD9-7FCA7D7E7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1E7412-A58C-4279-A262-DEFB6661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D80A-8F00-47D8-8985-E0E4D23CC9E8}" type="datetime1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A2436E-5643-46CB-A054-D928E950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E62FC4-D2DF-4E6B-8995-8E470779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91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4331F4-C45B-4968-BB41-0D7A1D70C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16AF86-01F1-4E59-9F69-A5E5B0826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22C41A-960D-4228-94F3-D7073D733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DBFA2-FD79-4783-AC57-C5AE3A54B636}" type="datetime1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A87D3B-0A98-4412-A088-AE615D8CC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2ABBA2-A3D1-42A1-8EA1-9F16EDCDC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593EA-BCF2-43E4-9A7C-1D070D3BA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7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BD858-6BEF-4007-949D-409920CB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ICPC</a:t>
            </a:r>
            <a:r>
              <a:rPr lang="ja-JP" altLang="en-US"/>
              <a:t>模擬国内予選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B44F64-E4E3-4C3E-B5EE-FC5847611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ICPC</a:t>
            </a:r>
            <a:r>
              <a:rPr lang="ja-JP" altLang="en-US"/>
              <a:t> </a:t>
            </a:r>
            <a:r>
              <a:rPr lang="en-US" altLang="ja-JP"/>
              <a:t>OB/OG</a:t>
            </a:r>
            <a:r>
              <a:rPr lang="ja-JP" altLang="en-US"/>
              <a:t>の会主催の模擬コンテスト</a:t>
            </a:r>
            <a:endParaRPr lang="en-US" altLang="ja-JP"/>
          </a:p>
          <a:p>
            <a:endParaRPr lang="en-US" altLang="ja-JP"/>
          </a:p>
          <a:p>
            <a:r>
              <a:rPr lang="ja-JP" altLang="en-US"/>
              <a:t>せっかくなので、予選も近いので</a:t>
            </a:r>
            <a:endParaRPr lang="en-US" altLang="ja-JP"/>
          </a:p>
          <a:p>
            <a:endParaRPr lang="en-US" altLang="ja-JP"/>
          </a:p>
          <a:p>
            <a:r>
              <a:rPr lang="en-US" altLang="ja-JP"/>
              <a:t>A</a:t>
            </a:r>
            <a:r>
              <a:rPr lang="ja-JP" altLang="en-US"/>
              <a:t>～</a:t>
            </a:r>
            <a:r>
              <a:rPr lang="en-US" altLang="ja-JP"/>
              <a:t>C</a:t>
            </a:r>
            <a:r>
              <a:rPr lang="ja-JP" altLang="en-US"/>
              <a:t>問題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50DA12-F861-480B-B75F-BFF9CB24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545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63D127-DC88-48A4-B2C3-CE79DA2C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u="sng"/>
              <a:t>3247 Food Delivery</a:t>
            </a:r>
            <a:endParaRPr kumimoji="1" lang="ja-JP" altLang="en-US" u="sng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427939-F2B0-4D0B-BE58-12A3536A4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ja-JP" altLang="en-US"/>
              <a:t>実装（</a:t>
            </a:r>
            <a:r>
              <a:rPr lang="en-US" altLang="ja-JP"/>
              <a:t>c</a:t>
            </a:r>
            <a:r>
              <a:rPr lang="ja-JP" altLang="en-US"/>
              <a:t>＋＋）</a:t>
            </a:r>
            <a:endParaRPr lang="en-US" altLang="ja-JP"/>
          </a:p>
          <a:p>
            <a:pPr marL="457200" lvl="1" indent="0">
              <a:buNone/>
            </a:pPr>
            <a:r>
              <a:rPr lang="en-US" altLang="ja-JP"/>
              <a:t>vector&lt;string&gt; map(20);</a:t>
            </a:r>
          </a:p>
          <a:p>
            <a:pPr marL="457200" lvl="1" indent="0">
              <a:buNone/>
            </a:pPr>
            <a:r>
              <a:rPr lang="en-US" altLang="ja-JP"/>
              <a:t>queue&lt;pair&lt;int&gt;&gt; t;</a:t>
            </a:r>
          </a:p>
          <a:p>
            <a:pPr marL="457200" lvl="1" indent="0">
              <a:buNone/>
            </a:pPr>
            <a:r>
              <a:rPr lang="en-US" altLang="ja-JP"/>
              <a:t>while (!t.empty()) {</a:t>
            </a:r>
          </a:p>
          <a:p>
            <a:pPr marL="457200" lvl="1" indent="0">
              <a:buNone/>
            </a:pPr>
            <a:r>
              <a:rPr lang="en-US" altLang="ja-JP"/>
              <a:t>	row = t.front().fi;</a:t>
            </a:r>
          </a:p>
          <a:p>
            <a:pPr marL="457200" lvl="1" indent="0">
              <a:buNone/>
            </a:pPr>
            <a:r>
              <a:rPr lang="en-US" altLang="ja-JP"/>
              <a:t>	col = t.front().se;</a:t>
            </a:r>
          </a:p>
          <a:p>
            <a:pPr marL="457200" lvl="1" indent="0">
              <a:buNone/>
            </a:pPr>
            <a:r>
              <a:rPr lang="en-US" altLang="ja-JP"/>
              <a:t>	t.pop();</a:t>
            </a:r>
          </a:p>
          <a:p>
            <a:pPr marL="457200" lvl="1" indent="0">
              <a:buNone/>
            </a:pPr>
            <a:r>
              <a:rPr lang="en-US" altLang="ja-JP"/>
              <a:t>	</a:t>
            </a:r>
          </a:p>
          <a:p>
            <a:pPr marL="457200" lvl="1" indent="0">
              <a:buNone/>
            </a:pPr>
            <a:r>
              <a:rPr lang="en-US" altLang="ja-JP"/>
              <a:t>	</a:t>
            </a:r>
            <a:r>
              <a:rPr lang="ja-JP" altLang="en-US"/>
              <a:t>上下左右を確認して</a:t>
            </a:r>
            <a:r>
              <a:rPr lang="en-US" altLang="ja-JP"/>
              <a:t>'.'</a:t>
            </a:r>
            <a:r>
              <a:rPr lang="ja-JP" altLang="en-US"/>
              <a:t>ならそこを</a:t>
            </a:r>
            <a:r>
              <a:rPr lang="en-US" altLang="ja-JP"/>
              <a:t>'#'</a:t>
            </a:r>
            <a:r>
              <a:rPr lang="ja-JP" altLang="en-US"/>
              <a:t>にして，</a:t>
            </a:r>
            <a:endParaRPr lang="en-US" altLang="ja-JP"/>
          </a:p>
          <a:p>
            <a:pPr marL="457200" lvl="1" indent="0">
              <a:buNone/>
            </a:pPr>
            <a:r>
              <a:rPr lang="en-US" altLang="ja-JP"/>
              <a:t>	cnt++&amp;push</a:t>
            </a:r>
          </a:p>
          <a:p>
            <a:pPr marL="457200" lvl="1" indent="0">
              <a:buNone/>
            </a:pPr>
            <a:r>
              <a:rPr lang="en-US" altLang="ja-JP"/>
              <a:t>}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17B704-783B-40B2-A2D3-A1917BFC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911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63D127-DC88-48A4-B2C3-CE79DA2C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u="sng"/>
              <a:t>3248 Moving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0427939-F2B0-4D0B-BE58-12A3536A4F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/>
                  <a:t>問題</a:t>
                </a:r>
                <a:endParaRPr lang="en-US" altLang="ja-JP"/>
              </a:p>
              <a:p>
                <a:pPr marL="457200" lvl="1" indent="0">
                  <a:buNone/>
                </a:pPr>
                <a:r>
                  <a:rPr lang="ja-JP" altLang="en-US"/>
                  <a:t>条件を満たす単位分数への分割のパターン数を求めよ</a:t>
                </a:r>
                <a:endParaRPr lang="en-US" altLang="ja-JP"/>
              </a:p>
              <a:p>
                <a:r>
                  <a:rPr lang="ja-JP" altLang="en-US"/>
                  <a:t>制約</a:t>
                </a:r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≤800</m:t>
                      </m:r>
                    </m:oMath>
                  </m:oMathPara>
                </a14:m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≤12000</m:t>
                      </m:r>
                    </m:oMath>
                  </m:oMathPara>
                </a14:m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≤7</m:t>
                      </m:r>
                    </m:oMath>
                  </m:oMathPara>
                </a14:m>
                <a:endParaRPr lang="en-US" altLang="ja-JP" dirty="0"/>
              </a:p>
              <a:p>
                <a:r>
                  <a:rPr lang="ja-JP" altLang="en-US"/>
                  <a:t>方針</a:t>
                </a:r>
                <a:endParaRPr lang="en-US" altLang="ja-JP"/>
              </a:p>
              <a:p>
                <a:pPr marL="457200" lvl="1" indent="0">
                  <a:buNone/>
                </a:pPr>
                <a:r>
                  <a:rPr lang="ja-JP" altLang="en-US"/>
                  <a:t>全探索＋条件に基づいた枝刈り</a:t>
                </a:r>
                <a:endParaRPr lang="en-US" altLang="ja-JP"/>
              </a:p>
              <a:p>
                <a:pPr marL="457200" lvl="1" indent="0">
                  <a:buNone/>
                </a:pPr>
                <a:r>
                  <a:rPr lang="ja-JP" altLang="en-US"/>
                  <a:t>分母をそろえる</a:t>
                </a:r>
                <a:endParaRPr lang="en-US" altLang="ja-JP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0427939-F2B0-4D0B-BE58-12A3536A4F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0103F3-1CF8-43C8-A0C5-49B77939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655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63D127-DC88-48A4-B2C3-CE79DA2C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u="sng"/>
              <a:t>3248 Moving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427939-F2B0-4D0B-BE58-12A3536A4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2059"/>
          </a:xfrm>
        </p:spPr>
        <p:txBody>
          <a:bodyPr>
            <a:normAutofit/>
          </a:bodyPr>
          <a:lstStyle/>
          <a:p>
            <a:pPr fontAlgn="base"/>
            <a:r>
              <a:rPr lang="ja-JP" altLang="en-US"/>
              <a:t>条件</a:t>
            </a:r>
            <a:endParaRPr lang="en-US" altLang="ja-JP"/>
          </a:p>
          <a:p>
            <a:pPr lvl="1" fontAlgn="base"/>
            <a:r>
              <a:rPr lang="ja-JP" altLang="en-US"/>
              <a:t>分割は </a:t>
            </a:r>
            <a:r>
              <a:rPr lang="en-US" altLang="ja-JP" i="1"/>
              <a:t>n</a:t>
            </a:r>
            <a:r>
              <a:rPr lang="ja-JP" altLang="en-US"/>
              <a:t>個以下の単位分数の和である．</a:t>
            </a:r>
          </a:p>
          <a:p>
            <a:pPr lvl="1" fontAlgn="base"/>
            <a:r>
              <a:rPr lang="ja-JP" altLang="en-US"/>
              <a:t>分割に含まれる単位分数の分母の積は </a:t>
            </a:r>
            <a:r>
              <a:rPr lang="en-US" altLang="ja-JP" i="1"/>
              <a:t>a</a:t>
            </a:r>
            <a:r>
              <a:rPr lang="ja-JP" altLang="en-US"/>
              <a:t> 以下である．</a:t>
            </a:r>
            <a:endParaRPr lang="en-US" altLang="ja-JP"/>
          </a:p>
          <a:p>
            <a:pPr fontAlgn="base"/>
            <a:endParaRPr lang="en-US" altLang="ja-JP"/>
          </a:p>
          <a:p>
            <a:pPr fontAlgn="base"/>
            <a:r>
              <a:rPr lang="ja-JP" altLang="en-US"/>
              <a:t>再帰関数を用いて上記の条件を満たす範囲で全探索</a:t>
            </a:r>
            <a:endParaRPr lang="en-US" altLang="ja-JP"/>
          </a:p>
          <a:p>
            <a:pPr lvl="1" fontAlgn="base"/>
            <a:r>
              <a:rPr lang="ja-JP" altLang="en-US"/>
              <a:t>足し算の違いは無視されるので，昇順または降順で探索．</a:t>
            </a:r>
            <a:endParaRPr lang="en-US" altLang="ja-JP"/>
          </a:p>
          <a:p>
            <a:pPr lvl="1" fontAlgn="base"/>
            <a:r>
              <a:rPr lang="ja-JP" altLang="en-US"/>
              <a:t>工夫として，分母をそろえる．</a:t>
            </a:r>
            <a:endParaRPr lang="en-US" altLang="ja-JP"/>
          </a:p>
          <a:p>
            <a:pPr lvl="1" fontAlgn="base"/>
            <a:r>
              <a:rPr lang="en-US" altLang="ja-JP"/>
              <a:t>TLE</a:t>
            </a:r>
            <a:r>
              <a:rPr lang="ja-JP" altLang="en-US"/>
              <a:t>になるようであれば，他にも枝刈りの条件追加．</a:t>
            </a:r>
            <a:endParaRPr lang="en-US" altLang="ja-JP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A4F0D0-EF82-43B3-A199-0CA0C641C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38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BD858-6BEF-4007-949D-409920CB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ICPC</a:t>
            </a:r>
            <a:r>
              <a:rPr lang="ja-JP" altLang="en-US"/>
              <a:t>模擬国内予選の</a:t>
            </a:r>
            <a:r>
              <a:rPr lang="en-US" altLang="ja-JP"/>
              <a:t>A-C</a:t>
            </a:r>
            <a:r>
              <a:rPr lang="ja-JP" altLang="en-US"/>
              <a:t>問題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B44F64-E4E3-4C3E-B5EE-FC5847611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/>
              <a:t>自信がない人</a:t>
            </a:r>
            <a:endParaRPr lang="en-US" altLang="ja-JP" b="1"/>
          </a:p>
          <a:p>
            <a:r>
              <a:rPr lang="en-US" altLang="ja-JP"/>
              <a:t>3246 Tokyo2020</a:t>
            </a:r>
            <a:endParaRPr kumimoji="1" lang="en-US" altLang="ja-JP"/>
          </a:p>
          <a:p>
            <a:pPr marL="914400" lvl="2" indent="0">
              <a:buNone/>
            </a:pPr>
            <a:endParaRPr kumimoji="1" lang="en-US" altLang="ja-JP"/>
          </a:p>
          <a:p>
            <a:r>
              <a:rPr kumimoji="1" lang="en-US" altLang="ja-JP"/>
              <a:t>3247 Food Delivery</a:t>
            </a:r>
            <a:endParaRPr kumimoji="1" lang="en-US" altLang="ja-JP" b="1"/>
          </a:p>
          <a:p>
            <a:endParaRPr lang="en-US" altLang="ja-JP" b="1"/>
          </a:p>
          <a:p>
            <a:pPr marL="0" indent="0">
              <a:buNone/>
            </a:pPr>
            <a:r>
              <a:rPr lang="ja-JP" altLang="en-US" b="1"/>
              <a:t>チャレンジャー</a:t>
            </a:r>
            <a:endParaRPr kumimoji="1" lang="en-US" altLang="ja-JP" b="1"/>
          </a:p>
          <a:p>
            <a:r>
              <a:rPr lang="en-US" altLang="ja-JP"/>
              <a:t>3248 Moving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50DA12-F861-480B-B75F-BFF9CB24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E8A737-F227-4BE4-BA6A-999047A96927}"/>
              </a:ext>
            </a:extLst>
          </p:cNvPr>
          <p:cNvSpPr txBox="1"/>
          <p:nvPr/>
        </p:nvSpPr>
        <p:spPr>
          <a:xfrm>
            <a:off x="7799814" y="5338583"/>
            <a:ext cx="34836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/>
              <a:t>17:20</a:t>
            </a:r>
            <a:r>
              <a:rPr kumimoji="1" lang="ja-JP" altLang="en-US" sz="3600" b="1"/>
              <a:t>まで</a:t>
            </a:r>
            <a:br>
              <a:rPr kumimoji="1" lang="en-US" altLang="ja-JP" sz="3600" b="1"/>
            </a:br>
            <a:r>
              <a:rPr kumimoji="1" lang="en-US" altLang="ja-JP" sz="3600" b="1"/>
              <a:t>30</a:t>
            </a:r>
            <a:r>
              <a:rPr kumimoji="1" lang="ja-JP" altLang="en-US" sz="3600" b="1"/>
              <a:t>分後にヒント</a:t>
            </a:r>
          </a:p>
        </p:txBody>
      </p:sp>
    </p:spTree>
    <p:extLst>
      <p:ext uri="{BB962C8B-B14F-4D97-AF65-F5344CB8AC3E}">
        <p14:creationId xmlns:p14="http://schemas.microsoft.com/office/powerpoint/2010/main" val="416572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BD858-6BEF-4007-949D-409920CB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ヒント：</a:t>
            </a:r>
            <a:r>
              <a:rPr kumimoji="1" lang="en-US" altLang="ja-JP"/>
              <a:t>3247 Food Delivery</a:t>
            </a:r>
            <a:endParaRPr lang="en-US" altLang="ja-JP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7B44F64-E4E3-4C3E-B5EE-FC5847611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ja-JP"/>
              </a:p>
              <a:p>
                <a:pPr marL="0" indent="0">
                  <a:buNone/>
                </a:pPr>
                <a:r>
                  <a:rPr lang="en-US" altLang="ja-JP"/>
                  <a:t>	</a:t>
                </a:r>
                <a:r>
                  <a:rPr lang="ja-JP" altLang="en-US"/>
                  <a:t>問題を要約すると</a:t>
                </a:r>
                <a:endParaRPr lang="en-US" altLang="ja-JP"/>
              </a:p>
              <a:p>
                <a:pPr marL="0" indent="0">
                  <a:buNone/>
                </a:pPr>
                <a:r>
                  <a:rPr lang="en-US" altLang="ja-JP"/>
                  <a:t>		</a:t>
                </a:r>
                <a:r>
                  <a:rPr lang="ja-JP" altLang="en-US"/>
                  <a:t>→容器の重心を求めよ</a:t>
                </a:r>
                <a:endParaRPr lang="en-US" altLang="ja-JP"/>
              </a:p>
              <a:p>
                <a:pPr marL="0" indent="0">
                  <a:buNone/>
                </a:pPr>
                <a:endParaRPr lang="en-US" altLang="ja-JP"/>
              </a:p>
              <a:p>
                <a:pPr marL="0" indent="0">
                  <a:buNone/>
                </a:pPr>
                <a:r>
                  <a:rPr lang="en-US" altLang="ja-JP"/>
                  <a:t>	</a:t>
                </a:r>
                <a:r>
                  <a:rPr lang="ja-JP" altLang="en-US"/>
                  <a:t>重心を求める式</a:t>
                </a:r>
                <a:endParaRPr lang="en-US" altLang="ja-JP"/>
              </a:p>
              <a:p>
                <a:pPr marL="0" indent="0">
                  <a:buNone/>
                </a:pPr>
                <a:r>
                  <a:rPr lang="en-US" altLang="ja-JP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36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=0  </m:t>
                    </m:r>
                  </m:oMath>
                </a14:m>
                <a:endParaRPr lang="en-US" altLang="ja-JP" sz="3600"/>
              </a:p>
              <a:p>
                <a:pPr marL="0" indent="0">
                  <a:buNone/>
                </a:pPr>
                <a:r>
                  <a:rPr lang="en-US" altLang="ja-JP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36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 sz="360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7B44F64-E4E3-4C3E-B5EE-FC5847611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50DA12-F861-480B-B75F-BFF9CB24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63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BD858-6BEF-4007-949D-409920CB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ヒント：</a:t>
            </a:r>
            <a:r>
              <a:rPr lang="en-US" altLang="ja-JP"/>
              <a:t>3248 Moving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7B44F64-E4E3-4C3E-B5EE-FC5847611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2122" y="1452282"/>
                <a:ext cx="11602996" cy="526919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/>
                  <a:t>ドミノ敷き詰め</a:t>
                </a:r>
                <a:br>
                  <a:rPr lang="en-US" altLang="ja-JP"/>
                </a:br>
                <a:r>
                  <a:rPr lang="ja-JP" altLang="en-US"/>
                  <a:t>カーペットを置くパターンは</a:t>
                </a:r>
                <a:endParaRPr lang="en-US" altLang="ja-JP"/>
              </a:p>
              <a:p>
                <a:pPr marL="0" indent="0">
                  <a:buNone/>
                </a:pPr>
                <a:r>
                  <a:rPr lang="en-US" altLang="ja-JP" b="0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:r>
                  <a:rPr lang="ja-JP" altLang="en-US" b="0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　</a:t>
                </a:r>
                <a:r>
                  <a:rPr lang="ja-JP" altLang="en-US"/>
                  <a:t>を置くと次は</a:t>
                </a:r>
                <a14:m>
                  <m:oMath xmlns:m="http://schemas.openxmlformats.org/officeDocument/2006/math">
                    <m:r>
                      <a:rPr kumimoji="1" lang="ja-JP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ja-JP" altLang="en-US" sz="2800">
                    <a:solidFill>
                      <a:schemeClr val="tx1"/>
                    </a:solidFill>
                  </a:rPr>
                  <a:t>型に</a:t>
                </a:r>
                <a:r>
                  <a:rPr kumimoji="1" lang="en-US" altLang="ja-JP" sz="2800">
                    <a:solidFill>
                      <a:schemeClr val="tx1"/>
                    </a:solidFill>
                  </a:rPr>
                  <a:t>	</a:t>
                </a:r>
                <a:r>
                  <a:rPr kumimoji="1" lang="ja-JP" altLang="en-US" sz="2800">
                    <a:solidFill>
                      <a:schemeClr val="tx1"/>
                    </a:solidFill>
                  </a:rPr>
                  <a:t>　　を置くと次は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ja-JP" altLang="en-US"/>
                  <a:t>型に</a:t>
                </a:r>
                <a:endParaRPr lang="en-US" altLang="ja-JP"/>
              </a:p>
              <a:p>
                <a:pPr lvl="7"/>
                <a:endParaRPr lang="en-US" altLang="ja-JP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ja-JP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:r>
                  <a:rPr lang="ja-JP" altLang="en-US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　</a:t>
                </a:r>
                <a:r>
                  <a:rPr lang="ja-JP" altLang="en-US"/>
                  <a:t>を置くと次は</a:t>
                </a:r>
                <a14:m>
                  <m:oMath xmlns:m="http://schemas.openxmlformats.org/officeDocument/2006/math">
                    <m:r>
                      <a:rPr kumimoji="1" lang="ja-JP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kumimoji="1" lang="ja-JP" altLang="en-US" sz="2800">
                    <a:solidFill>
                      <a:schemeClr val="tx1"/>
                    </a:solidFill>
                  </a:rPr>
                  <a:t>型に</a:t>
                </a:r>
                <a:endParaRPr kumimoji="1" lang="en-US" altLang="ja-JP" sz="2800">
                  <a:solidFill>
                    <a:schemeClr val="tx1"/>
                  </a:solidFill>
                </a:endParaRPr>
              </a:p>
              <a:p>
                <a:pPr lvl="4"/>
                <a:endParaRPr lang="en-US" altLang="ja-JP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ja-JP"/>
                  <a:t>				</a:t>
                </a:r>
                <a:r>
                  <a:rPr lang="ja-JP" altLang="en-US"/>
                  <a:t>　　　を置くと次は</a:t>
                </a:r>
                <a14:m>
                  <m:oMath xmlns:m="http://schemas.openxmlformats.org/officeDocument/2006/math">
                    <m:r>
                      <a:rPr kumimoji="1" lang="ja-JP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ja-JP" altLang="en-US" sz="2800">
                    <a:solidFill>
                      <a:schemeClr val="tx1"/>
                    </a:solidFill>
                  </a:rPr>
                  <a:t>型に</a:t>
                </a:r>
                <a:endParaRPr kumimoji="1" lang="en-US" altLang="ja-JP" sz="2800">
                  <a:solidFill>
                    <a:schemeClr val="tx1"/>
                  </a:solidFill>
                </a:endParaRPr>
              </a:p>
              <a:p>
                <a:pPr lvl="8"/>
                <a:endParaRPr lang="en-US" altLang="ja-JP"/>
              </a:p>
              <a:p>
                <a:pPr marL="0" indent="0">
                  <a:buNone/>
                </a:pPr>
                <a:r>
                  <a:rPr lang="en-US" altLang="ja-JP"/>
                  <a:t>				</a:t>
                </a:r>
                <a:r>
                  <a:rPr lang="ja-JP" altLang="en-US"/>
                  <a:t>　を置くと次は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ja-JP" altLang="en-US"/>
                  <a:t>型に　　　を置くと次は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kumimoji="1" lang="ja-JP" altLang="en-US" sz="2800">
                    <a:solidFill>
                      <a:schemeClr val="tx1"/>
                    </a:solidFill>
                  </a:rPr>
                  <a:t>型に</a:t>
                </a:r>
                <a:endParaRPr kumimoji="1" lang="en-US" altLang="ja-JP" sz="2800">
                  <a:solidFill>
                    <a:schemeClr val="tx1"/>
                  </a:solidFill>
                </a:endParaRPr>
              </a:p>
              <a:p>
                <a:pPr lvl="6"/>
                <a:endParaRPr kumimoji="1" lang="en-US" altLang="ja-JP">
                  <a:solidFill>
                    <a:schemeClr val="tx1"/>
                  </a:solidFill>
                </a:endParaRPr>
              </a:p>
              <a:p>
                <a:pPr lvl="6"/>
                <a:endParaRPr kumimoji="1" lang="en-US" altLang="ja-JP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ja-JP" sz="2800">
                    <a:solidFill>
                      <a:schemeClr val="tx1"/>
                    </a:solidFill>
                  </a:rPr>
                  <a:t>				</a:t>
                </a:r>
                <a:r>
                  <a:rPr kumimoji="1" lang="ja-JP" altLang="en-US" sz="2800">
                    <a:solidFill>
                      <a:schemeClr val="tx1"/>
                    </a:solidFill>
                  </a:rPr>
                  <a:t>　</a:t>
                </a:r>
                <a:r>
                  <a:rPr lang="ja-JP" altLang="en-US"/>
                  <a:t>を置くと次は</a:t>
                </a:r>
                <a14:m>
                  <m:oMath xmlns:m="http://schemas.openxmlformats.org/officeDocument/2006/math">
                    <m:r>
                      <a:rPr kumimoji="1" lang="ja-JP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ja-JP" altLang="en-US" sz="2800">
                    <a:solidFill>
                      <a:schemeClr val="tx1"/>
                    </a:solidFill>
                  </a:rPr>
                  <a:t>型に</a:t>
                </a:r>
                <a:endParaRPr kumimoji="1" lang="en-US" altLang="ja-JP" sz="280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kumimoji="1" lang="en-US" altLang="ja-JP" sz="28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7B44F64-E4E3-4C3E-B5EE-FC5847611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122" y="1452282"/>
                <a:ext cx="11602996" cy="5269193"/>
              </a:xfrm>
              <a:blipFill>
                <a:blip r:embed="rId3"/>
                <a:stretch>
                  <a:fillRect l="-946" t="-18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50DA12-F861-480B-B75F-BFF9CB24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4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6EAD2F7B-3575-4DB2-8044-89BAED4CE6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9519763"/>
                  </p:ext>
                </p:extLst>
              </p:nvPr>
            </p:nvGraphicFramePr>
            <p:xfrm>
              <a:off x="212941" y="2403519"/>
              <a:ext cx="2872280" cy="10800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775242335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50392663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46536244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30863363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15642853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698547536"/>
                        </a:ext>
                      </a:extLst>
                    </a:gridCol>
                  </a:tblGrid>
                  <a:tr h="540000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kumimoji="1" lang="en-US" altLang="ja-JP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kumimoji="1" lang="en-US" altLang="ja-JP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>
                              <a:solidFill>
                                <a:schemeClr val="accent2"/>
                              </a:solidFill>
                            </a:rPr>
                            <a:t>●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482139"/>
                      </a:ext>
                    </a:extLst>
                  </a:tr>
                  <a:tr h="54000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564465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6EAD2F7B-3575-4DB2-8044-89BAED4CE6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9519763"/>
                  </p:ext>
                </p:extLst>
              </p:nvPr>
            </p:nvGraphicFramePr>
            <p:xfrm>
              <a:off x="212941" y="2403519"/>
              <a:ext cx="2872280" cy="10800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775242335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50392663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46536244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30863363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15642853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698547536"/>
                        </a:ext>
                      </a:extLst>
                    </a:gridCol>
                  </a:tblGrid>
                  <a:tr h="540000"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205" t="-562" r="-474699" b="-224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kumimoji="1" lang="en-US" altLang="ja-JP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>
                              <a:solidFill>
                                <a:schemeClr val="accent2"/>
                              </a:solidFill>
                            </a:rPr>
                            <a:t>●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482139"/>
                      </a:ext>
                    </a:extLst>
                  </a:tr>
                  <a:tr h="54000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56446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2D45AA37-ABE1-4DA6-BEF8-4524FCDFB7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941210"/>
                  </p:ext>
                </p:extLst>
              </p:nvPr>
            </p:nvGraphicFramePr>
            <p:xfrm>
              <a:off x="212941" y="4022497"/>
              <a:ext cx="2872280" cy="10800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775242335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50392663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46536244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30863363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15642853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698547536"/>
                        </a:ext>
                      </a:extLst>
                    </a:gridCol>
                  </a:tblGrid>
                  <a:tr h="540000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kumimoji="1" lang="en-US" altLang="ja-JP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kumimoji="1" lang="en-US" altLang="ja-JP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482139"/>
                      </a:ext>
                    </a:extLst>
                  </a:tr>
                  <a:tr h="54000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564465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2D45AA37-ABE1-4DA6-BEF8-4524FCDFB7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941210"/>
                  </p:ext>
                </p:extLst>
              </p:nvPr>
            </p:nvGraphicFramePr>
            <p:xfrm>
              <a:off x="212941" y="4022497"/>
              <a:ext cx="2872280" cy="10800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775242335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50392663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46536244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30863363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15642853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698547536"/>
                        </a:ext>
                      </a:extLst>
                    </a:gridCol>
                  </a:tblGrid>
                  <a:tr h="540000"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205" t="-559" r="-474699" b="-2235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kumimoji="1" lang="en-US" altLang="ja-JP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482139"/>
                      </a:ext>
                    </a:extLst>
                  </a:tr>
                  <a:tr h="54000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564465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表 5">
            <a:extLst>
              <a:ext uri="{FF2B5EF4-FFF2-40B4-BE49-F238E27FC236}">
                <a16:creationId xmlns:a16="http://schemas.microsoft.com/office/drawing/2014/main" id="{69D44A18-6F52-41AF-A1B5-50440B28E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607919"/>
              </p:ext>
            </p:extLst>
          </p:nvPr>
        </p:nvGraphicFramePr>
        <p:xfrm>
          <a:off x="3801361" y="2236194"/>
          <a:ext cx="7200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985475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1557792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4821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644651"/>
                  </a:ext>
                </a:extLst>
              </a:tr>
            </a:tbl>
          </a:graphicData>
        </a:graphic>
      </p:graphicFrame>
      <p:graphicFrame>
        <p:nvGraphicFramePr>
          <p:cNvPr id="9" name="表 5">
            <a:extLst>
              <a:ext uri="{FF2B5EF4-FFF2-40B4-BE49-F238E27FC236}">
                <a16:creationId xmlns:a16="http://schemas.microsoft.com/office/drawing/2014/main" id="{0D796914-924A-4917-AB7B-5B1361523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028609"/>
              </p:ext>
            </p:extLst>
          </p:nvPr>
        </p:nvGraphicFramePr>
        <p:xfrm>
          <a:off x="7764770" y="2211999"/>
          <a:ext cx="7200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985475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1557792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482139"/>
                  </a:ext>
                </a:extLst>
              </a:tr>
              <a:tr h="204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644651"/>
                  </a:ext>
                </a:extLst>
              </a:tr>
            </a:tbl>
          </a:graphicData>
        </a:graphic>
      </p:graphicFrame>
      <p:graphicFrame>
        <p:nvGraphicFramePr>
          <p:cNvPr id="10" name="表 5">
            <a:extLst>
              <a:ext uri="{FF2B5EF4-FFF2-40B4-BE49-F238E27FC236}">
                <a16:creationId xmlns:a16="http://schemas.microsoft.com/office/drawing/2014/main" id="{02C2F4AE-12A7-402D-B0EF-12E4E8FDD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77724"/>
              </p:ext>
            </p:extLst>
          </p:nvPr>
        </p:nvGraphicFramePr>
        <p:xfrm>
          <a:off x="3801361" y="3063240"/>
          <a:ext cx="7200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985475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1557792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4821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644651"/>
                  </a:ext>
                </a:extLst>
              </a:tr>
            </a:tbl>
          </a:graphicData>
        </a:graphic>
      </p:graphicFrame>
      <p:graphicFrame>
        <p:nvGraphicFramePr>
          <p:cNvPr id="11" name="表 5">
            <a:extLst>
              <a:ext uri="{FF2B5EF4-FFF2-40B4-BE49-F238E27FC236}">
                <a16:creationId xmlns:a16="http://schemas.microsoft.com/office/drawing/2014/main" id="{EDF46CCF-1184-4156-95EB-F83EE90B0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117825"/>
              </p:ext>
            </p:extLst>
          </p:nvPr>
        </p:nvGraphicFramePr>
        <p:xfrm>
          <a:off x="3506009" y="3891506"/>
          <a:ext cx="7200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985475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1557792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4821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644651"/>
                  </a:ext>
                </a:extLst>
              </a:tr>
            </a:tbl>
          </a:graphicData>
        </a:graphic>
      </p:graphicFrame>
      <p:graphicFrame>
        <p:nvGraphicFramePr>
          <p:cNvPr id="12" name="表 5">
            <a:extLst>
              <a:ext uri="{FF2B5EF4-FFF2-40B4-BE49-F238E27FC236}">
                <a16:creationId xmlns:a16="http://schemas.microsoft.com/office/drawing/2014/main" id="{E3EFA1CD-A922-4A0E-81C5-B94E9EBEF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31029"/>
              </p:ext>
            </p:extLst>
          </p:nvPr>
        </p:nvGraphicFramePr>
        <p:xfrm>
          <a:off x="4434793" y="3881567"/>
          <a:ext cx="7200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985475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1557792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4821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644651"/>
                  </a:ext>
                </a:extLst>
              </a:tr>
            </a:tbl>
          </a:graphicData>
        </a:graphic>
      </p:graphicFrame>
      <p:graphicFrame>
        <p:nvGraphicFramePr>
          <p:cNvPr id="13" name="表 5">
            <a:extLst>
              <a:ext uri="{FF2B5EF4-FFF2-40B4-BE49-F238E27FC236}">
                <a16:creationId xmlns:a16="http://schemas.microsoft.com/office/drawing/2014/main" id="{1169557C-79AC-424A-A6A8-E263D59EE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27488"/>
              </p:ext>
            </p:extLst>
          </p:nvPr>
        </p:nvGraphicFramePr>
        <p:xfrm>
          <a:off x="7764770" y="4642094"/>
          <a:ext cx="7200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985475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1557792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4821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644651"/>
                  </a:ext>
                </a:extLst>
              </a:tr>
            </a:tbl>
          </a:graphicData>
        </a:graphic>
      </p:graphicFrame>
      <p:graphicFrame>
        <p:nvGraphicFramePr>
          <p:cNvPr id="14" name="表 5">
            <a:extLst>
              <a:ext uri="{FF2B5EF4-FFF2-40B4-BE49-F238E27FC236}">
                <a16:creationId xmlns:a16="http://schemas.microsoft.com/office/drawing/2014/main" id="{17F3F442-0ADA-45A1-880C-69242DEAB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758487"/>
              </p:ext>
            </p:extLst>
          </p:nvPr>
        </p:nvGraphicFramePr>
        <p:xfrm>
          <a:off x="3800504" y="4708354"/>
          <a:ext cx="7200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985475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1557792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482139"/>
                  </a:ext>
                </a:extLst>
              </a:tr>
              <a:tr h="204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644651"/>
                  </a:ext>
                </a:extLst>
              </a:tr>
            </a:tbl>
          </a:graphicData>
        </a:graphic>
      </p:graphicFrame>
      <p:graphicFrame>
        <p:nvGraphicFramePr>
          <p:cNvPr id="15" name="表 5">
            <a:extLst>
              <a:ext uri="{FF2B5EF4-FFF2-40B4-BE49-F238E27FC236}">
                <a16:creationId xmlns:a16="http://schemas.microsoft.com/office/drawing/2014/main" id="{69E879F9-0EA0-4B00-AF22-12A74F787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621625"/>
              </p:ext>
            </p:extLst>
          </p:nvPr>
        </p:nvGraphicFramePr>
        <p:xfrm>
          <a:off x="3800504" y="5815715"/>
          <a:ext cx="7200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985475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1557792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4821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6446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 5">
                <a:extLst>
                  <a:ext uri="{FF2B5EF4-FFF2-40B4-BE49-F238E27FC236}">
                    <a16:creationId xmlns:a16="http://schemas.microsoft.com/office/drawing/2014/main" id="{F035BB65-0562-4C32-8D4E-F0B5A1A2C7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2328312"/>
                  </p:ext>
                </p:extLst>
              </p:nvPr>
            </p:nvGraphicFramePr>
            <p:xfrm>
              <a:off x="212941" y="5641475"/>
              <a:ext cx="2872280" cy="10800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775242335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50392663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46536244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30863363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15642853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698547536"/>
                        </a:ext>
                      </a:extLst>
                    </a:gridCol>
                  </a:tblGrid>
                  <a:tr h="54000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kumimoji="1" lang="en-US" altLang="ja-JP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kumimoji="1" lang="en-US" altLang="ja-JP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482139"/>
                      </a:ext>
                    </a:extLst>
                  </a:tr>
                  <a:tr h="54000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564465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 5">
                <a:extLst>
                  <a:ext uri="{FF2B5EF4-FFF2-40B4-BE49-F238E27FC236}">
                    <a16:creationId xmlns:a16="http://schemas.microsoft.com/office/drawing/2014/main" id="{F035BB65-0562-4C32-8D4E-F0B5A1A2C7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2328312"/>
                  </p:ext>
                </p:extLst>
              </p:nvPr>
            </p:nvGraphicFramePr>
            <p:xfrm>
              <a:off x="212941" y="5641475"/>
              <a:ext cx="2872280" cy="10800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775242335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503926630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46536244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30863363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15642853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698547536"/>
                        </a:ext>
                      </a:extLst>
                    </a:gridCol>
                  </a:tblGrid>
                  <a:tr h="540000"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1205" t="-562" r="-474699" b="-224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kumimoji="1" lang="en-US" altLang="ja-JP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482139"/>
                      </a:ext>
                    </a:extLst>
                  </a:tr>
                  <a:tr h="54000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56446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6659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BD858-6BEF-4007-949D-409920CB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ヒント：</a:t>
            </a:r>
            <a:r>
              <a:rPr lang="en-US" altLang="ja-JP"/>
              <a:t>3248 Moving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7B44F64-E4E3-4C3E-B5EE-FC5847611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ja-JP" altLang="en-US"/>
                  <a:t>ドミノ敷き詰め</a:t>
                </a:r>
                <a:br>
                  <a:rPr lang="en-US" altLang="ja-JP"/>
                </a:br>
                <a:r>
                  <a:rPr lang="ja-JP" altLang="en-US"/>
                  <a:t>カーペットを置くパターンは</a:t>
                </a:r>
                <a:endParaRPr lang="en-US" altLang="ja-JP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ja-JP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ja-JP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ja-JP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≤8</m:t>
                    </m:r>
                  </m:oMath>
                </a14:m>
                <a:r>
                  <a:rPr lang="ja-JP" altLang="en-US"/>
                  <a:t>よりカーペット個数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/>
                  <a:t>の最大値は</a:t>
                </a:r>
                <a:r>
                  <a:rPr lang="en-US" altLang="ja-JP"/>
                  <a:t>21</a:t>
                </a:r>
              </a:p>
              <a:p>
                <a:r>
                  <a:rPr lang="ja-JP" altLang="en-US"/>
                  <a:t>全探索は置く場所は</a:t>
                </a:r>
                <a:endParaRPr lang="en-US" altLang="ja-JP"/>
              </a:p>
              <a:p>
                <a:endParaRPr lang="en-US" altLang="ja-JP"/>
              </a:p>
              <a:p>
                <a:endParaRPr lang="en-US" altLang="ja-JP"/>
              </a:p>
              <a:p>
                <a:r>
                  <a:rPr lang="en-US" altLang="ja-JP"/>
                  <a:t>bit</a:t>
                </a:r>
                <a:r>
                  <a:rPr lang="ja-JP" altLang="en-US"/>
                  <a:t> </a:t>
                </a:r>
                <a:r>
                  <a:rPr lang="en-US" altLang="ja-JP"/>
                  <a:t>DP</a:t>
                </a:r>
                <a:r>
                  <a:rPr lang="ja-JP" altLang="en-US"/>
                  <a:t>で解ける</a:t>
                </a:r>
                <a:endParaRPr lang="en-US" altLang="ja-JP"/>
              </a:p>
              <a:p>
                <a:endParaRPr lang="en-US" altLang="ja-JP"/>
              </a:p>
              <a:p>
                <a:endParaRPr lang="en-US" altLang="ja-JP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7B44F64-E4E3-4C3E-B5EE-FC5847611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 b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50DA12-F861-480B-B75F-BFF9CB24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5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6EAD2F7B-3575-4DB2-8044-89BAED4CE66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675731"/>
          <a:ext cx="287228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37752423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39266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6536244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086336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564285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98547536"/>
                    </a:ext>
                  </a:extLst>
                </a:gridCol>
              </a:tblGrid>
              <a:tr h="54000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2800">
                          <a:solidFill>
                            <a:schemeClr val="tx1"/>
                          </a:solidFill>
                        </a:rPr>
                        <a:t>α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kumimoji="1" lang="en-US" altLang="ja-JP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482139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644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75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BD858-6BEF-4007-949D-409920CB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ヒントまとめ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B44F64-E4E3-4C3E-B5EE-FC5847611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/>
              <a:t>3246 Tokyo2020</a:t>
            </a:r>
          </a:p>
          <a:p>
            <a:pPr marL="0" indent="0">
              <a:buNone/>
            </a:pPr>
            <a:r>
              <a:rPr lang="ja-JP" altLang="en-US"/>
              <a:t>　頑張ってください</a:t>
            </a:r>
            <a:endParaRPr lang="en-US" altLang="ja-JP"/>
          </a:p>
          <a:p>
            <a:pPr lvl="4"/>
            <a:endParaRPr kumimoji="1" lang="en-US" altLang="ja-JP"/>
          </a:p>
          <a:p>
            <a:r>
              <a:rPr kumimoji="1" lang="en-US" altLang="ja-JP"/>
              <a:t>3247 Food Delivery</a:t>
            </a:r>
          </a:p>
          <a:p>
            <a:pPr marL="0" indent="0">
              <a:buNone/>
            </a:pPr>
            <a:r>
              <a:rPr lang="ja-JP" altLang="en-US"/>
              <a:t>　重心を求める問題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　与えられた式を変形すると</a:t>
            </a:r>
            <a:r>
              <a:rPr kumimoji="1" lang="en-US" altLang="ja-JP"/>
              <a:t>…</a:t>
            </a:r>
          </a:p>
          <a:p>
            <a:pPr lvl="5"/>
            <a:endParaRPr lang="en-US" altLang="ja-JP" b="1"/>
          </a:p>
          <a:p>
            <a:r>
              <a:rPr lang="en-US" altLang="ja-JP"/>
              <a:t>3248 Moving</a:t>
            </a:r>
          </a:p>
          <a:p>
            <a:pPr marL="0" indent="0">
              <a:buNone/>
            </a:pPr>
            <a:r>
              <a:rPr lang="ja-JP" altLang="en-US"/>
              <a:t>　ドミノ敷き詰め　</a:t>
            </a:r>
            <a:r>
              <a:rPr lang="en-US" altLang="ja-JP"/>
              <a:t>bit</a:t>
            </a:r>
            <a:r>
              <a:rPr lang="ja-JP" altLang="en-US"/>
              <a:t> </a:t>
            </a:r>
            <a:r>
              <a:rPr lang="en-US" altLang="ja-JP"/>
              <a:t>DP</a:t>
            </a:r>
            <a:r>
              <a:rPr lang="ja-JP" altLang="en-US"/>
              <a:t>で解ける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　全探索でも枝刈りを行えば可能らしい</a:t>
            </a:r>
            <a:r>
              <a:rPr lang="en-US" altLang="ja-JP"/>
              <a:t>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50DA12-F861-480B-B75F-BFF9CB24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DE4CD43-6BEC-4884-9C00-E14DA69861AD}"/>
              </a:ext>
            </a:extLst>
          </p:cNvPr>
          <p:cNvSpPr txBox="1"/>
          <p:nvPr/>
        </p:nvSpPr>
        <p:spPr>
          <a:xfrm>
            <a:off x="8274600" y="5943491"/>
            <a:ext cx="230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/>
              <a:t>17:20</a:t>
            </a:r>
            <a:r>
              <a:rPr kumimoji="1" lang="ja-JP" altLang="en-US" sz="3600" b="1"/>
              <a:t>まで</a:t>
            </a:r>
          </a:p>
        </p:txBody>
      </p:sp>
    </p:spTree>
    <p:extLst>
      <p:ext uri="{BB962C8B-B14F-4D97-AF65-F5344CB8AC3E}">
        <p14:creationId xmlns:p14="http://schemas.microsoft.com/office/powerpoint/2010/main" val="407548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63D127-DC88-48A4-B2C3-CE79DA2C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u="sng"/>
              <a:t>3246 Tokyo2020</a:t>
            </a:r>
            <a:endParaRPr kumimoji="1" lang="en-US" altLang="ja-JP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0427939-F2B0-4D0B-BE58-12A3536A4F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/>
                  <a:t>問題</a:t>
                </a:r>
                <a:endParaRPr lang="en-US" altLang="ja-JP"/>
              </a:p>
              <a:p>
                <a:pPr marL="457200" lvl="1" indent="0">
                  <a:buNone/>
                </a:pPr>
                <a:r>
                  <a:rPr lang="en-US" altLang="ja-JP"/>
                  <a:t>n</a:t>
                </a:r>
                <a:r>
                  <a:rPr lang="ja-JP" altLang="en-US"/>
                  <a:t>回カット操作をした後の山札の</a:t>
                </a:r>
                <a:r>
                  <a:rPr lang="en-US" altLang="ja-JP"/>
                  <a:t>1</a:t>
                </a:r>
                <a:r>
                  <a:rPr lang="ja-JP" altLang="en-US"/>
                  <a:t>番上の札の番号を出力せよ．</a:t>
                </a:r>
                <a:endParaRPr lang="en-US" altLang="ja-JP"/>
              </a:p>
              <a:p>
                <a:r>
                  <a:rPr lang="ja-JP" altLang="en-US"/>
                  <a:t>制約</a:t>
                </a:r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≤50</m:t>
                      </m:r>
                    </m:oMath>
                  </m:oMathPara>
                </a14:m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/>
                  <a:t>初期状態にて札には下から順に番号が振られる．</a:t>
                </a:r>
                <a:endParaRPr lang="en-US" altLang="ja-JP" dirty="0"/>
              </a:p>
              <a:p>
                <a:r>
                  <a:rPr lang="ja-JP" altLang="en-US"/>
                  <a:t>方針</a:t>
                </a:r>
                <a:endParaRPr lang="en-US" altLang="ja-JP"/>
              </a:p>
              <a:p>
                <a:pPr marL="457200" lvl="1" indent="0">
                  <a:buNone/>
                </a:pPr>
                <a:r>
                  <a:rPr lang="ja-JP" altLang="en-US"/>
                  <a:t>入れ替え方に注意しながら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0427939-F2B0-4D0B-BE58-12A3536A4F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90ECB3-8699-4ACE-AF65-BC8A6472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0526E748-7ED4-4550-AE0B-A15EE15B4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99" y="4419357"/>
            <a:ext cx="3477410" cy="230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6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63D127-DC88-48A4-B2C3-CE79DA2C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u="sng"/>
              <a:t>1129 Hanafuda Shuffle</a:t>
            </a:r>
            <a:endParaRPr kumimoji="1" lang="ja-JP" altLang="en-US" u="sng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427939-F2B0-4D0B-BE58-12A3536A4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実装</a:t>
            </a:r>
            <a:endParaRPr lang="en-US" altLang="ja-JP"/>
          </a:p>
          <a:p>
            <a:pPr marL="457200" lvl="1" indent="0">
              <a:buNone/>
            </a:pPr>
            <a:r>
              <a:rPr lang="en-US" altLang="ja-JP"/>
              <a:t>for (int i = 0; i &lt; n; i++) cards[i] = n - i; //</a:t>
            </a:r>
            <a:r>
              <a:rPr lang="ja-JP" altLang="en-US"/>
              <a:t>番号割り当て</a:t>
            </a:r>
            <a:endParaRPr lang="en-US" altLang="ja-JP"/>
          </a:p>
          <a:p>
            <a:pPr marL="457200" lvl="1" indent="0">
              <a:buNone/>
            </a:pPr>
            <a:r>
              <a:rPr lang="en-US" altLang="ja-JP"/>
              <a:t>	for (int i = 0; i &lt; r; i++) {</a:t>
            </a:r>
            <a:r>
              <a:rPr lang="ja-JP" altLang="en-US"/>
              <a:t> </a:t>
            </a:r>
            <a:r>
              <a:rPr lang="en-US" altLang="ja-JP"/>
              <a:t>//</a:t>
            </a:r>
            <a:r>
              <a:rPr lang="ja-JP" altLang="en-US"/>
              <a:t>シャッフル</a:t>
            </a:r>
            <a:endParaRPr lang="en-US" altLang="ja-JP"/>
          </a:p>
          <a:p>
            <a:pPr marL="457200" lvl="1" indent="0">
              <a:buNone/>
            </a:pPr>
            <a:r>
              <a:rPr lang="en-US" altLang="ja-JP"/>
              <a:t>		cin &gt;&gt; p &gt;&gt; c;</a:t>
            </a:r>
          </a:p>
          <a:p>
            <a:pPr marL="457200" lvl="1" indent="0">
              <a:buNone/>
            </a:pPr>
            <a:r>
              <a:rPr lang="en-US" altLang="ja-JP"/>
              <a:t>		for (int j = 0; j &lt; p - 1; j++) tmp[j] = cards[j];</a:t>
            </a:r>
          </a:p>
          <a:p>
            <a:pPr marL="457200" lvl="1" indent="0">
              <a:buNone/>
            </a:pPr>
            <a:r>
              <a:rPr lang="en-US" altLang="ja-JP"/>
              <a:t>		for (int j = 0; j &lt; c; j++) cards[j] = cards[p - 1 + j];</a:t>
            </a:r>
          </a:p>
          <a:p>
            <a:pPr marL="457200" lvl="1" indent="0">
              <a:buNone/>
            </a:pPr>
            <a:r>
              <a:rPr lang="en-US" altLang="ja-JP"/>
              <a:t>		for (int j = 0; j &lt; p - 1; j++) cards[c + j] = tmp[j];</a:t>
            </a:r>
          </a:p>
          <a:p>
            <a:pPr marL="457200" lvl="1" indent="0">
              <a:buNone/>
            </a:pPr>
            <a:r>
              <a:rPr lang="en-US" altLang="ja-JP"/>
              <a:t>	}</a:t>
            </a:r>
          </a:p>
          <a:p>
            <a:pPr marL="457200" lvl="1" indent="0">
              <a:buNone/>
            </a:pPr>
            <a:r>
              <a:rPr lang="en-US" altLang="ja-JP"/>
              <a:t>	cout &lt;&lt; cards[0] &lt;&lt; endl;</a:t>
            </a:r>
          </a:p>
          <a:p>
            <a:pPr marL="457200" lvl="1" indent="0">
              <a:buNone/>
            </a:pPr>
            <a:r>
              <a:rPr lang="en-US" altLang="ja-JP"/>
              <a:t>}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90ECB3-8699-4ACE-AF65-BC8A6472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3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63D127-DC88-48A4-B2C3-CE79DA2C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u="sng"/>
              <a:t>3247 Food Delivery</a:t>
            </a:r>
            <a:endParaRPr kumimoji="1" lang="en-US" altLang="ja-JP" b="1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0427939-F2B0-4D0B-BE58-12A3536A4F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/>
                  <a:t>問題</a:t>
                </a:r>
                <a:endParaRPr lang="en-US" altLang="ja-JP"/>
              </a:p>
              <a:p>
                <a:pPr marL="457200" lvl="1" indent="0">
                  <a:buNone/>
                </a:pPr>
                <a:r>
                  <a:rPr lang="ja-JP" altLang="en-US"/>
                  <a:t>移動可能な黒いタイルを数えよ</a:t>
                </a:r>
                <a:endParaRPr lang="en-US" altLang="ja-JP"/>
              </a:p>
              <a:p>
                <a:r>
                  <a:rPr lang="ja-JP" altLang="en-US"/>
                  <a:t>制約</a:t>
                </a:r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≤20</m:t>
                      </m:r>
                    </m:oMath>
                  </m:oMathPara>
                </a14:m>
                <a:endParaRPr lang="en-US" altLang="ja-JP" dirty="0"/>
              </a:p>
              <a:p>
                <a:pPr marL="457200" lvl="1" indent="0" fontAlgn="base">
                  <a:buNone/>
                </a:pPr>
                <a:r>
                  <a:rPr lang="en-US" altLang="ja-JP"/>
                  <a:t>'.' - </a:t>
                </a:r>
                <a:r>
                  <a:rPr lang="ja-JP" altLang="en-US"/>
                  <a:t>黒いタイル</a:t>
                </a:r>
              </a:p>
              <a:p>
                <a:pPr marL="457200" lvl="1" indent="0" fontAlgn="base">
                  <a:buNone/>
                </a:pPr>
                <a:r>
                  <a:rPr lang="en-US" altLang="ja-JP"/>
                  <a:t>'#' - </a:t>
                </a:r>
                <a:r>
                  <a:rPr lang="ja-JP" altLang="en-US"/>
                  <a:t>赤いタイル</a:t>
                </a:r>
              </a:p>
              <a:p>
                <a:pPr marL="457200" lvl="1" indent="0" fontAlgn="base">
                  <a:buNone/>
                </a:pPr>
                <a:r>
                  <a:rPr lang="en-US" altLang="ja-JP"/>
                  <a:t>'@' - </a:t>
                </a:r>
                <a:r>
                  <a:rPr lang="ja-JP" altLang="en-US"/>
                  <a:t>黒いタイルの上の人</a:t>
                </a:r>
                <a:r>
                  <a:rPr lang="en-US" altLang="ja-JP"/>
                  <a:t>(</a:t>
                </a:r>
                <a:r>
                  <a:rPr lang="ja-JP" altLang="en-US"/>
                  <a:t>一つのデータセットに</a:t>
                </a:r>
                <a:r>
                  <a:rPr lang="en-US" altLang="ja-JP"/>
                  <a:t>1</a:t>
                </a:r>
                <a:r>
                  <a:rPr lang="ja-JP" altLang="en-US"/>
                  <a:t>度だけ出現</a:t>
                </a:r>
                <a:r>
                  <a:rPr lang="en-US" altLang="ja-JP"/>
                  <a:t>)</a:t>
                </a:r>
              </a:p>
              <a:p>
                <a:r>
                  <a:rPr lang="ja-JP" altLang="en-US"/>
                  <a:t>方針</a:t>
                </a:r>
                <a:endParaRPr lang="en-US" altLang="ja-JP"/>
              </a:p>
              <a:p>
                <a:pPr marL="457200" lvl="1" indent="0">
                  <a:buNone/>
                </a:pPr>
                <a:r>
                  <a:rPr lang="ja-JP" altLang="en-US"/>
                  <a:t>幅優先探索</a:t>
                </a:r>
                <a:endParaRPr lang="en-US" altLang="ja-JP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0427939-F2B0-4D0B-BE58-12A3536A4F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B97429-51F2-4B95-91C8-CFB2F5C3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93EA-BCF2-43E4-9A7C-1D070D3BA4B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29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866</Words>
  <Application>Microsoft Office PowerPoint</Application>
  <PresentationFormat>ワイド画面</PresentationFormat>
  <Paragraphs>151</Paragraphs>
  <Slides>12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游ゴシック</vt:lpstr>
      <vt:lpstr>游ゴシック Light</vt:lpstr>
      <vt:lpstr>Arial</vt:lpstr>
      <vt:lpstr>Cambria Math</vt:lpstr>
      <vt:lpstr>Office テーマ</vt:lpstr>
      <vt:lpstr>ICPC模擬国内予選</vt:lpstr>
      <vt:lpstr>ICPC模擬国内予選のA-C問題</vt:lpstr>
      <vt:lpstr>ヒント：3247 Food Delivery</vt:lpstr>
      <vt:lpstr>ヒント：3248 Moving</vt:lpstr>
      <vt:lpstr>ヒント：3248 Moving</vt:lpstr>
      <vt:lpstr>ヒントまとめ</vt:lpstr>
      <vt:lpstr>3246 Tokyo2020</vt:lpstr>
      <vt:lpstr>1129 Hanafuda Shuffle</vt:lpstr>
      <vt:lpstr>3247 Food Delivery</vt:lpstr>
      <vt:lpstr>3247 Food Delivery</vt:lpstr>
      <vt:lpstr>3248 Moving</vt:lpstr>
      <vt:lpstr>3248 Moving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Arimura Yuto</dc:creator>
  <cp:lastModifiedBy>Arimura Yuto</cp:lastModifiedBy>
  <cp:revision>27</cp:revision>
  <dcterms:created xsi:type="dcterms:W3CDTF">2021-05-13T12:03:21Z</dcterms:created>
  <dcterms:modified xsi:type="dcterms:W3CDTF">2021-10-28T17:27:29Z</dcterms:modified>
</cp:coreProperties>
</file>