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7" r:id="rId2"/>
    <p:sldId id="258" r:id="rId3"/>
    <p:sldId id="259" r:id="rId4"/>
    <p:sldId id="260" r:id="rId5"/>
    <p:sldId id="270" r:id="rId6"/>
    <p:sldId id="261" r:id="rId7"/>
    <p:sldId id="264" r:id="rId8"/>
    <p:sldId id="266" r:id="rId9"/>
    <p:sldId id="267" r:id="rId10"/>
    <p:sldId id="262" r:id="rId11"/>
    <p:sldId id="268" r:id="rId12"/>
    <p:sldId id="263" r:id="rId13"/>
    <p:sldId id="269" r:id="rId14"/>
    <p:sldId id="271" r:id="rId15"/>
    <p:sldId id="272" r:id="rId16"/>
    <p:sldId id="273" r:id="rId17"/>
    <p:sldId id="274" r:id="rId18"/>
    <p:sldId id="276" r:id="rId19"/>
    <p:sldId id="275" r:id="rId20"/>
    <p:sldId id="277" r:id="rId21"/>
    <p:sldId id="278" r:id="rId22"/>
    <p:sldId id="279"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p:scale>
          <a:sx n="45" d="100"/>
          <a:sy n="45" d="100"/>
        </p:scale>
        <p:origin x="53" y="9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imura Yuto" userId="fe5e36938f34a3c9" providerId="LiveId" clId="{5A70CE2E-4DD6-48EE-B589-2ECB767BBEB8}"/>
    <pc:docChg chg="undo custSel addSld delSld modSld">
      <pc:chgData name="Arimura Yuto" userId="fe5e36938f34a3c9" providerId="LiveId" clId="{5A70CE2E-4DD6-48EE-B589-2ECB767BBEB8}" dt="2021-03-15T08:00:44.778" v="15114"/>
      <pc:docMkLst>
        <pc:docMk/>
      </pc:docMkLst>
      <pc:sldChg chg="modSp mod">
        <pc:chgData name="Arimura Yuto" userId="fe5e36938f34a3c9" providerId="LiveId" clId="{5A70CE2E-4DD6-48EE-B589-2ECB767BBEB8}" dt="2021-02-22T16:29:50.485" v="312"/>
        <pc:sldMkLst>
          <pc:docMk/>
          <pc:sldMk cId="1730926678" sldId="257"/>
        </pc:sldMkLst>
        <pc:spChg chg="mod">
          <ac:chgData name="Arimura Yuto" userId="fe5e36938f34a3c9" providerId="LiveId" clId="{5A70CE2E-4DD6-48EE-B589-2ECB767BBEB8}" dt="2021-02-22T16:29:50.485" v="312"/>
          <ac:spMkLst>
            <pc:docMk/>
            <pc:sldMk cId="1730926678" sldId="257"/>
            <ac:spMk id="3" creationId="{50427939-F2B0-4D0B-BE58-12A3536A4FB4}"/>
          </ac:spMkLst>
        </pc:spChg>
      </pc:sldChg>
      <pc:sldChg chg="modSp mod">
        <pc:chgData name="Arimura Yuto" userId="fe5e36938f34a3c9" providerId="LiveId" clId="{5A70CE2E-4DD6-48EE-B589-2ECB767BBEB8}" dt="2021-02-22T17:16:01.527" v="1382" actId="20577"/>
        <pc:sldMkLst>
          <pc:docMk/>
          <pc:sldMk cId="209589283" sldId="258"/>
        </pc:sldMkLst>
        <pc:spChg chg="mod">
          <ac:chgData name="Arimura Yuto" userId="fe5e36938f34a3c9" providerId="LiveId" clId="{5A70CE2E-4DD6-48EE-B589-2ECB767BBEB8}" dt="2021-02-22T16:22:09.202" v="81" actId="20577"/>
          <ac:spMkLst>
            <pc:docMk/>
            <pc:sldMk cId="209589283" sldId="258"/>
            <ac:spMk id="2" creationId="{8863D127-DC88-48A4-B2C3-CE79DA2C1B06}"/>
          </ac:spMkLst>
        </pc:spChg>
        <pc:spChg chg="mod">
          <ac:chgData name="Arimura Yuto" userId="fe5e36938f34a3c9" providerId="LiveId" clId="{5A70CE2E-4DD6-48EE-B589-2ECB767BBEB8}" dt="2021-02-22T17:16:01.527" v="1382" actId="20577"/>
          <ac:spMkLst>
            <pc:docMk/>
            <pc:sldMk cId="209589283" sldId="258"/>
            <ac:spMk id="3" creationId="{50427939-F2B0-4D0B-BE58-12A3536A4FB4}"/>
          </ac:spMkLst>
        </pc:spChg>
      </pc:sldChg>
      <pc:sldChg chg="modSp add mod">
        <pc:chgData name="Arimura Yuto" userId="fe5e36938f34a3c9" providerId="LiveId" clId="{5A70CE2E-4DD6-48EE-B589-2ECB767BBEB8}" dt="2021-03-01T07:25:11.302" v="3163" actId="20577"/>
        <pc:sldMkLst>
          <pc:docMk/>
          <pc:sldMk cId="1655838997" sldId="259"/>
        </pc:sldMkLst>
        <pc:spChg chg="mod">
          <ac:chgData name="Arimura Yuto" userId="fe5e36938f34a3c9" providerId="LiveId" clId="{5A70CE2E-4DD6-48EE-B589-2ECB767BBEB8}" dt="2021-03-01T06:05:37.401" v="1424" actId="20577"/>
          <ac:spMkLst>
            <pc:docMk/>
            <pc:sldMk cId="1655838997" sldId="259"/>
            <ac:spMk id="2" creationId="{8863D127-DC88-48A4-B2C3-CE79DA2C1B06}"/>
          </ac:spMkLst>
        </pc:spChg>
        <pc:spChg chg="mod">
          <ac:chgData name="Arimura Yuto" userId="fe5e36938f34a3c9" providerId="LiveId" clId="{5A70CE2E-4DD6-48EE-B589-2ECB767BBEB8}" dt="2021-03-01T07:25:11.302" v="3163" actId="20577"/>
          <ac:spMkLst>
            <pc:docMk/>
            <pc:sldMk cId="1655838997" sldId="259"/>
            <ac:spMk id="3" creationId="{50427939-F2B0-4D0B-BE58-12A3536A4FB4}"/>
          </ac:spMkLst>
        </pc:spChg>
      </pc:sldChg>
      <pc:sldChg chg="modSp add mod">
        <pc:chgData name="Arimura Yuto" userId="fe5e36938f34a3c9" providerId="LiveId" clId="{5A70CE2E-4DD6-48EE-B589-2ECB767BBEB8}" dt="2021-03-12T09:00:55.757" v="13783"/>
        <pc:sldMkLst>
          <pc:docMk/>
          <pc:sldMk cId="4230443070" sldId="260"/>
        </pc:sldMkLst>
        <pc:spChg chg="mod">
          <ac:chgData name="Arimura Yuto" userId="fe5e36938f34a3c9" providerId="LiveId" clId="{5A70CE2E-4DD6-48EE-B589-2ECB767BBEB8}" dt="2021-03-01T07:18:41.496" v="2468" actId="20577"/>
          <ac:spMkLst>
            <pc:docMk/>
            <pc:sldMk cId="4230443070" sldId="260"/>
            <ac:spMk id="2" creationId="{8863D127-DC88-48A4-B2C3-CE79DA2C1B06}"/>
          </ac:spMkLst>
        </pc:spChg>
        <pc:spChg chg="mod">
          <ac:chgData name="Arimura Yuto" userId="fe5e36938f34a3c9" providerId="LiveId" clId="{5A70CE2E-4DD6-48EE-B589-2ECB767BBEB8}" dt="2021-03-12T09:00:55.757" v="13783"/>
          <ac:spMkLst>
            <pc:docMk/>
            <pc:sldMk cId="4230443070" sldId="260"/>
            <ac:spMk id="3" creationId="{50427939-F2B0-4D0B-BE58-12A3536A4FB4}"/>
          </ac:spMkLst>
        </pc:spChg>
      </pc:sldChg>
      <pc:sldChg chg="addSp delSp modSp add mod">
        <pc:chgData name="Arimura Yuto" userId="fe5e36938f34a3c9" providerId="LiveId" clId="{5A70CE2E-4DD6-48EE-B589-2ECB767BBEB8}" dt="2021-03-04T05:19:16.745" v="8767"/>
        <pc:sldMkLst>
          <pc:docMk/>
          <pc:sldMk cId="3567120032" sldId="261"/>
        </pc:sldMkLst>
        <pc:spChg chg="mod">
          <ac:chgData name="Arimura Yuto" userId="fe5e36938f34a3c9" providerId="LiveId" clId="{5A70CE2E-4DD6-48EE-B589-2ECB767BBEB8}" dt="2021-03-01T08:10:04.074" v="3235" actId="6549"/>
          <ac:spMkLst>
            <pc:docMk/>
            <pc:sldMk cId="3567120032" sldId="261"/>
            <ac:spMk id="2" creationId="{8863D127-DC88-48A4-B2C3-CE79DA2C1B06}"/>
          </ac:spMkLst>
        </pc:spChg>
        <pc:spChg chg="del mod">
          <ac:chgData name="Arimura Yuto" userId="fe5e36938f34a3c9" providerId="LiveId" clId="{5A70CE2E-4DD6-48EE-B589-2ECB767BBEB8}" dt="2021-03-03T09:24:57.112" v="5636" actId="478"/>
          <ac:spMkLst>
            <pc:docMk/>
            <pc:sldMk cId="3567120032" sldId="261"/>
            <ac:spMk id="3" creationId="{50427939-F2B0-4D0B-BE58-12A3536A4FB4}"/>
          </ac:spMkLst>
        </pc:spChg>
        <pc:spChg chg="add del mod">
          <ac:chgData name="Arimura Yuto" userId="fe5e36938f34a3c9" providerId="LiveId" clId="{5A70CE2E-4DD6-48EE-B589-2ECB767BBEB8}" dt="2021-03-03T09:24:59.124" v="5637" actId="478"/>
          <ac:spMkLst>
            <pc:docMk/>
            <pc:sldMk cId="3567120032" sldId="261"/>
            <ac:spMk id="5" creationId="{051EC7D5-FE37-4046-9620-BB81E867769E}"/>
          </ac:spMkLst>
        </pc:spChg>
        <pc:spChg chg="add mod">
          <ac:chgData name="Arimura Yuto" userId="fe5e36938f34a3c9" providerId="LiveId" clId="{5A70CE2E-4DD6-48EE-B589-2ECB767BBEB8}" dt="2021-03-04T05:19:16.745" v="8767"/>
          <ac:spMkLst>
            <pc:docMk/>
            <pc:sldMk cId="3567120032" sldId="261"/>
            <ac:spMk id="6" creationId="{E2CA1F92-D72C-47DD-8BBE-2BFCA24D4541}"/>
          </ac:spMkLst>
        </pc:spChg>
      </pc:sldChg>
      <pc:sldChg chg="addSp delSp modSp add mod">
        <pc:chgData name="Arimura Yuto" userId="fe5e36938f34a3c9" providerId="LiveId" clId="{5A70CE2E-4DD6-48EE-B589-2ECB767BBEB8}" dt="2021-03-03T09:24:53.034" v="5635"/>
        <pc:sldMkLst>
          <pc:docMk/>
          <pc:sldMk cId="3304117703" sldId="262"/>
        </pc:sldMkLst>
        <pc:spChg chg="mod">
          <ac:chgData name="Arimura Yuto" userId="fe5e36938f34a3c9" providerId="LiveId" clId="{5A70CE2E-4DD6-48EE-B589-2ECB767BBEB8}" dt="2021-03-03T09:10:20.604" v="4617" actId="20577"/>
          <ac:spMkLst>
            <pc:docMk/>
            <pc:sldMk cId="3304117703" sldId="262"/>
            <ac:spMk id="2" creationId="{8863D127-DC88-48A4-B2C3-CE79DA2C1B06}"/>
          </ac:spMkLst>
        </pc:spChg>
        <pc:spChg chg="del mod">
          <ac:chgData name="Arimura Yuto" userId="fe5e36938f34a3c9" providerId="LiveId" clId="{5A70CE2E-4DD6-48EE-B589-2ECB767BBEB8}" dt="2021-03-03T09:24:45.381" v="5631" actId="478"/>
          <ac:spMkLst>
            <pc:docMk/>
            <pc:sldMk cId="3304117703" sldId="262"/>
            <ac:spMk id="3" creationId="{50427939-F2B0-4D0B-BE58-12A3536A4FB4}"/>
          </ac:spMkLst>
        </pc:spChg>
        <pc:spChg chg="add del mod">
          <ac:chgData name="Arimura Yuto" userId="fe5e36938f34a3c9" providerId="LiveId" clId="{5A70CE2E-4DD6-48EE-B589-2ECB767BBEB8}" dt="2021-03-03T09:24:52.397" v="5634" actId="478"/>
          <ac:spMkLst>
            <pc:docMk/>
            <pc:sldMk cId="3304117703" sldId="262"/>
            <ac:spMk id="5" creationId="{91D726D7-3BEE-46C2-9E0F-828DDDBB24F4}"/>
          </ac:spMkLst>
        </pc:spChg>
        <pc:spChg chg="add del mod">
          <ac:chgData name="Arimura Yuto" userId="fe5e36938f34a3c9" providerId="LiveId" clId="{5A70CE2E-4DD6-48EE-B589-2ECB767BBEB8}" dt="2021-03-03T09:24:49.922" v="5633"/>
          <ac:spMkLst>
            <pc:docMk/>
            <pc:sldMk cId="3304117703" sldId="262"/>
            <ac:spMk id="6" creationId="{C5C7F89B-8464-4962-9CC4-E157D1A8E173}"/>
          </ac:spMkLst>
        </pc:spChg>
        <pc:spChg chg="add mod">
          <ac:chgData name="Arimura Yuto" userId="fe5e36938f34a3c9" providerId="LiveId" clId="{5A70CE2E-4DD6-48EE-B589-2ECB767BBEB8}" dt="2021-03-03T09:24:53.034" v="5635"/>
          <ac:spMkLst>
            <pc:docMk/>
            <pc:sldMk cId="3304117703" sldId="262"/>
            <ac:spMk id="7" creationId="{551B1630-AB3A-4798-A983-BB9C53095823}"/>
          </ac:spMkLst>
        </pc:spChg>
      </pc:sldChg>
      <pc:sldChg chg="modSp add mod">
        <pc:chgData name="Arimura Yuto" userId="fe5e36938f34a3c9" providerId="LiveId" clId="{5A70CE2E-4DD6-48EE-B589-2ECB767BBEB8}" dt="2021-03-03T09:33:25.598" v="6298" actId="20577"/>
        <pc:sldMkLst>
          <pc:docMk/>
          <pc:sldMk cId="1605033941" sldId="263"/>
        </pc:sldMkLst>
        <pc:spChg chg="mod">
          <ac:chgData name="Arimura Yuto" userId="fe5e36938f34a3c9" providerId="LiveId" clId="{5A70CE2E-4DD6-48EE-B589-2ECB767BBEB8}" dt="2021-03-03T09:11:24.122" v="4654" actId="20577"/>
          <ac:spMkLst>
            <pc:docMk/>
            <pc:sldMk cId="1605033941" sldId="263"/>
            <ac:spMk id="2" creationId="{8863D127-DC88-48A4-B2C3-CE79DA2C1B06}"/>
          </ac:spMkLst>
        </pc:spChg>
        <pc:spChg chg="mod">
          <ac:chgData name="Arimura Yuto" userId="fe5e36938f34a3c9" providerId="LiveId" clId="{5A70CE2E-4DD6-48EE-B589-2ECB767BBEB8}" dt="2021-03-03T09:33:25.598" v="6298" actId="20577"/>
          <ac:spMkLst>
            <pc:docMk/>
            <pc:sldMk cId="1605033941" sldId="263"/>
            <ac:spMk id="3" creationId="{50427939-F2B0-4D0B-BE58-12A3536A4FB4}"/>
          </ac:spMkLst>
        </pc:spChg>
      </pc:sldChg>
      <pc:sldChg chg="addSp delSp modSp add mod">
        <pc:chgData name="Arimura Yuto" userId="fe5e36938f34a3c9" providerId="LiveId" clId="{5A70CE2E-4DD6-48EE-B589-2ECB767BBEB8}" dt="2021-03-03T10:03:56.245" v="7195" actId="1076"/>
        <pc:sldMkLst>
          <pc:docMk/>
          <pc:sldMk cId="1758864821" sldId="264"/>
        </pc:sldMkLst>
        <pc:spChg chg="add del mod">
          <ac:chgData name="Arimura Yuto" userId="fe5e36938f34a3c9" providerId="LiveId" clId="{5A70CE2E-4DD6-48EE-B589-2ECB767BBEB8}" dt="2021-03-03T09:37:44.446" v="6438"/>
          <ac:spMkLst>
            <pc:docMk/>
            <pc:sldMk cId="1758864821" sldId="264"/>
            <ac:spMk id="3" creationId="{2BE1AB53-30AF-48AF-B416-B63275BB9377}"/>
          </ac:spMkLst>
        </pc:spChg>
        <pc:spChg chg="add del">
          <ac:chgData name="Arimura Yuto" userId="fe5e36938f34a3c9" providerId="LiveId" clId="{5A70CE2E-4DD6-48EE-B589-2ECB767BBEB8}" dt="2021-03-03T09:37:47.417" v="6440"/>
          <ac:spMkLst>
            <pc:docMk/>
            <pc:sldMk cId="1758864821" sldId="264"/>
            <ac:spMk id="4" creationId="{22E63CF1-625B-4627-9A2E-93EF8D197F22}"/>
          </ac:spMkLst>
        </pc:spChg>
        <pc:spChg chg="add del mod">
          <ac:chgData name="Arimura Yuto" userId="fe5e36938f34a3c9" providerId="LiveId" clId="{5A70CE2E-4DD6-48EE-B589-2ECB767BBEB8}" dt="2021-03-03T09:42:19.242" v="6529" actId="478"/>
          <ac:spMkLst>
            <pc:docMk/>
            <pc:sldMk cId="1758864821" sldId="264"/>
            <ac:spMk id="5" creationId="{D6DB4743-62EB-45FF-9D7E-C76CCC3F44A9}"/>
          </ac:spMkLst>
        </pc:spChg>
        <pc:spChg chg="mod">
          <ac:chgData name="Arimura Yuto" userId="fe5e36938f34a3c9" providerId="LiveId" clId="{5A70CE2E-4DD6-48EE-B589-2ECB767BBEB8}" dt="2021-03-03T09:37:55.574" v="6444" actId="20577"/>
          <ac:spMkLst>
            <pc:docMk/>
            <pc:sldMk cId="1758864821" sldId="264"/>
            <ac:spMk id="6" creationId="{E2CA1F92-D72C-47DD-8BBE-2BFCA24D4541}"/>
          </ac:spMkLst>
        </pc:spChg>
        <pc:spChg chg="add mod">
          <ac:chgData name="Arimura Yuto" userId="fe5e36938f34a3c9" providerId="LiveId" clId="{5A70CE2E-4DD6-48EE-B589-2ECB767BBEB8}" dt="2021-03-03T10:02:36.476" v="7192" actId="20577"/>
          <ac:spMkLst>
            <pc:docMk/>
            <pc:sldMk cId="1758864821" sldId="264"/>
            <ac:spMk id="8" creationId="{31F07E44-D290-4304-A7A1-37F4370E0456}"/>
          </ac:spMkLst>
        </pc:spChg>
        <pc:graphicFrameChg chg="add mod modGraphic">
          <ac:chgData name="Arimura Yuto" userId="fe5e36938f34a3c9" providerId="LiveId" clId="{5A70CE2E-4DD6-48EE-B589-2ECB767BBEB8}" dt="2021-03-03T10:03:56.245" v="7195" actId="1076"/>
          <ac:graphicFrameMkLst>
            <pc:docMk/>
            <pc:sldMk cId="1758864821" sldId="264"/>
            <ac:graphicFrameMk id="7" creationId="{8FD54459-B175-4E29-9166-F648844C1448}"/>
          </ac:graphicFrameMkLst>
        </pc:graphicFrameChg>
      </pc:sldChg>
      <pc:sldChg chg="addSp modSp add del mod">
        <pc:chgData name="Arimura Yuto" userId="fe5e36938f34a3c9" providerId="LiveId" clId="{5A70CE2E-4DD6-48EE-B589-2ECB767BBEB8}" dt="2021-03-04T04:55:02.047" v="7575" actId="47"/>
        <pc:sldMkLst>
          <pc:docMk/>
          <pc:sldMk cId="1411462535" sldId="265"/>
        </pc:sldMkLst>
        <pc:spChg chg="add mod">
          <ac:chgData name="Arimura Yuto" userId="fe5e36938f34a3c9" providerId="LiveId" clId="{5A70CE2E-4DD6-48EE-B589-2ECB767BBEB8}" dt="2021-03-03T10:13:26.868" v="7473" actId="1076"/>
          <ac:spMkLst>
            <pc:docMk/>
            <pc:sldMk cId="1411462535" sldId="265"/>
            <ac:spMk id="5" creationId="{71C5F899-2C4E-454C-B3F0-81D7209D5E25}"/>
          </ac:spMkLst>
        </pc:spChg>
        <pc:spChg chg="mod">
          <ac:chgData name="Arimura Yuto" userId="fe5e36938f34a3c9" providerId="LiveId" clId="{5A70CE2E-4DD6-48EE-B589-2ECB767BBEB8}" dt="2021-03-03T10:11:58.168" v="7470" actId="1076"/>
          <ac:spMkLst>
            <pc:docMk/>
            <pc:sldMk cId="1411462535" sldId="265"/>
            <ac:spMk id="6" creationId="{E2CA1F92-D72C-47DD-8BBE-2BFCA24D4541}"/>
          </ac:spMkLst>
        </pc:spChg>
        <pc:spChg chg="mod">
          <ac:chgData name="Arimura Yuto" userId="fe5e36938f34a3c9" providerId="LiveId" clId="{5A70CE2E-4DD6-48EE-B589-2ECB767BBEB8}" dt="2021-03-03T10:12:13.130" v="7471" actId="1076"/>
          <ac:spMkLst>
            <pc:docMk/>
            <pc:sldMk cId="1411462535" sldId="265"/>
            <ac:spMk id="8" creationId="{31F07E44-D290-4304-A7A1-37F4370E0456}"/>
          </ac:spMkLst>
        </pc:spChg>
        <pc:spChg chg="add mod">
          <ac:chgData name="Arimura Yuto" userId="fe5e36938f34a3c9" providerId="LiveId" clId="{5A70CE2E-4DD6-48EE-B589-2ECB767BBEB8}" dt="2021-03-03T10:12:13.130" v="7471" actId="1076"/>
          <ac:spMkLst>
            <pc:docMk/>
            <pc:sldMk cId="1411462535" sldId="265"/>
            <ac:spMk id="10" creationId="{3E5E43B9-36E9-4CD6-BFE9-344421B87AFB}"/>
          </ac:spMkLst>
        </pc:spChg>
        <pc:spChg chg="add mod">
          <ac:chgData name="Arimura Yuto" userId="fe5e36938f34a3c9" providerId="LiveId" clId="{5A70CE2E-4DD6-48EE-B589-2ECB767BBEB8}" dt="2021-03-04T04:51:00.987" v="7566" actId="20577"/>
          <ac:spMkLst>
            <pc:docMk/>
            <pc:sldMk cId="1411462535" sldId="265"/>
            <ac:spMk id="12" creationId="{408E9873-A4EB-4581-978B-51CC2A7E9C45}"/>
          </ac:spMkLst>
        </pc:spChg>
        <pc:graphicFrameChg chg="mod modGraphic">
          <ac:chgData name="Arimura Yuto" userId="fe5e36938f34a3c9" providerId="LiveId" clId="{5A70CE2E-4DD6-48EE-B589-2ECB767BBEB8}" dt="2021-03-04T04:48:45.726" v="7512" actId="20577"/>
          <ac:graphicFrameMkLst>
            <pc:docMk/>
            <pc:sldMk cId="1411462535" sldId="265"/>
            <ac:graphicFrameMk id="7" creationId="{8FD54459-B175-4E29-9166-F648844C1448}"/>
          </ac:graphicFrameMkLst>
        </pc:graphicFrameChg>
        <pc:graphicFrameChg chg="add mod modGraphic">
          <ac:chgData name="Arimura Yuto" userId="fe5e36938f34a3c9" providerId="LiveId" clId="{5A70CE2E-4DD6-48EE-B589-2ECB767BBEB8}" dt="2021-03-04T04:48:57.746" v="7518" actId="20577"/>
          <ac:graphicFrameMkLst>
            <pc:docMk/>
            <pc:sldMk cId="1411462535" sldId="265"/>
            <ac:graphicFrameMk id="9" creationId="{CCE9A36C-A3E8-4876-BA54-818DDAE59E3D}"/>
          </ac:graphicFrameMkLst>
        </pc:graphicFrameChg>
        <pc:graphicFrameChg chg="add mod modGraphic">
          <ac:chgData name="Arimura Yuto" userId="fe5e36938f34a3c9" providerId="LiveId" clId="{5A70CE2E-4DD6-48EE-B589-2ECB767BBEB8}" dt="2021-03-04T04:49:24.156" v="7533" actId="1076"/>
          <ac:graphicFrameMkLst>
            <pc:docMk/>
            <pc:sldMk cId="1411462535" sldId="265"/>
            <ac:graphicFrameMk id="11" creationId="{D92B9B65-8C49-482D-B435-0CD2229DC179}"/>
          </ac:graphicFrameMkLst>
        </pc:graphicFrameChg>
        <pc:cxnChg chg="add mod">
          <ac:chgData name="Arimura Yuto" userId="fe5e36938f34a3c9" providerId="LiveId" clId="{5A70CE2E-4DD6-48EE-B589-2ECB767BBEB8}" dt="2021-03-03T10:12:13.130" v="7471" actId="1076"/>
          <ac:cxnSpMkLst>
            <pc:docMk/>
            <pc:sldMk cId="1411462535" sldId="265"/>
            <ac:cxnSpMk id="4" creationId="{6137ECD6-11A1-4909-9158-38EE4777BD10}"/>
          </ac:cxnSpMkLst>
        </pc:cxnChg>
      </pc:sldChg>
      <pc:sldChg chg="modSp add mod">
        <pc:chgData name="Arimura Yuto" userId="fe5e36938f34a3c9" providerId="LiveId" clId="{5A70CE2E-4DD6-48EE-B589-2ECB767BBEB8}" dt="2021-03-04T04:54:47.262" v="7574" actId="1076"/>
        <pc:sldMkLst>
          <pc:docMk/>
          <pc:sldMk cId="470179192" sldId="266"/>
        </pc:sldMkLst>
        <pc:spChg chg="mod">
          <ac:chgData name="Arimura Yuto" userId="fe5e36938f34a3c9" providerId="LiveId" clId="{5A70CE2E-4DD6-48EE-B589-2ECB767BBEB8}" dt="2021-03-04T04:54:37.445" v="7573" actId="1076"/>
          <ac:spMkLst>
            <pc:docMk/>
            <pc:sldMk cId="470179192" sldId="266"/>
            <ac:spMk id="5" creationId="{71C5F899-2C4E-454C-B3F0-81D7209D5E25}"/>
          </ac:spMkLst>
        </pc:spChg>
        <pc:spChg chg="mod">
          <ac:chgData name="Arimura Yuto" userId="fe5e36938f34a3c9" providerId="LiveId" clId="{5A70CE2E-4DD6-48EE-B589-2ECB767BBEB8}" dt="2021-03-04T04:53:54.132" v="7571" actId="1076"/>
          <ac:spMkLst>
            <pc:docMk/>
            <pc:sldMk cId="470179192" sldId="266"/>
            <ac:spMk id="8" creationId="{31F07E44-D290-4304-A7A1-37F4370E0456}"/>
          </ac:spMkLst>
        </pc:spChg>
        <pc:spChg chg="mod">
          <ac:chgData name="Arimura Yuto" userId="fe5e36938f34a3c9" providerId="LiveId" clId="{5A70CE2E-4DD6-48EE-B589-2ECB767BBEB8}" dt="2021-03-04T04:54:37.445" v="7573" actId="1076"/>
          <ac:spMkLst>
            <pc:docMk/>
            <pc:sldMk cId="470179192" sldId="266"/>
            <ac:spMk id="10" creationId="{3E5E43B9-36E9-4CD6-BFE9-344421B87AFB}"/>
          </ac:spMkLst>
        </pc:spChg>
        <pc:spChg chg="mod">
          <ac:chgData name="Arimura Yuto" userId="fe5e36938f34a3c9" providerId="LiveId" clId="{5A70CE2E-4DD6-48EE-B589-2ECB767BBEB8}" dt="2021-03-04T04:54:47.262" v="7574" actId="1076"/>
          <ac:spMkLst>
            <pc:docMk/>
            <pc:sldMk cId="470179192" sldId="266"/>
            <ac:spMk id="12" creationId="{408E9873-A4EB-4581-978B-51CC2A7E9C45}"/>
          </ac:spMkLst>
        </pc:spChg>
        <pc:graphicFrameChg chg="mod">
          <ac:chgData name="Arimura Yuto" userId="fe5e36938f34a3c9" providerId="LiveId" clId="{5A70CE2E-4DD6-48EE-B589-2ECB767BBEB8}" dt="2021-03-04T04:54:37.445" v="7573" actId="1076"/>
          <ac:graphicFrameMkLst>
            <pc:docMk/>
            <pc:sldMk cId="470179192" sldId="266"/>
            <ac:graphicFrameMk id="9" creationId="{CCE9A36C-A3E8-4876-BA54-818DDAE59E3D}"/>
          </ac:graphicFrameMkLst>
        </pc:graphicFrameChg>
        <pc:graphicFrameChg chg="mod">
          <ac:chgData name="Arimura Yuto" userId="fe5e36938f34a3c9" providerId="LiveId" clId="{5A70CE2E-4DD6-48EE-B589-2ECB767BBEB8}" dt="2021-03-04T04:54:47.262" v="7574" actId="1076"/>
          <ac:graphicFrameMkLst>
            <pc:docMk/>
            <pc:sldMk cId="470179192" sldId="266"/>
            <ac:graphicFrameMk id="11" creationId="{D92B9B65-8C49-482D-B435-0CD2229DC179}"/>
          </ac:graphicFrameMkLst>
        </pc:graphicFrameChg>
        <pc:cxnChg chg="mod">
          <ac:chgData name="Arimura Yuto" userId="fe5e36938f34a3c9" providerId="LiveId" clId="{5A70CE2E-4DD6-48EE-B589-2ECB767BBEB8}" dt="2021-03-04T04:54:14.820" v="7572" actId="1076"/>
          <ac:cxnSpMkLst>
            <pc:docMk/>
            <pc:sldMk cId="470179192" sldId="266"/>
            <ac:cxnSpMk id="4" creationId="{6137ECD6-11A1-4909-9158-38EE4777BD10}"/>
          </ac:cxnSpMkLst>
        </pc:cxnChg>
      </pc:sldChg>
      <pc:sldChg chg="addSp delSp modSp add mod">
        <pc:chgData name="Arimura Yuto" userId="fe5e36938f34a3c9" providerId="LiveId" clId="{5A70CE2E-4DD6-48EE-B589-2ECB767BBEB8}" dt="2021-03-04T05:28:55.929" v="9012" actId="20577"/>
        <pc:sldMkLst>
          <pc:docMk/>
          <pc:sldMk cId="1571787064" sldId="267"/>
        </pc:sldMkLst>
        <pc:spChg chg="mod">
          <ac:chgData name="Arimura Yuto" userId="fe5e36938f34a3c9" providerId="LiveId" clId="{5A70CE2E-4DD6-48EE-B589-2ECB767BBEB8}" dt="2021-03-04T05:03:20.270" v="7579" actId="1076"/>
          <ac:spMkLst>
            <pc:docMk/>
            <pc:sldMk cId="1571787064" sldId="267"/>
            <ac:spMk id="2" creationId="{8863D127-DC88-48A4-B2C3-CE79DA2C1B06}"/>
          </ac:spMkLst>
        </pc:spChg>
        <pc:spChg chg="del">
          <ac:chgData name="Arimura Yuto" userId="fe5e36938f34a3c9" providerId="LiveId" clId="{5A70CE2E-4DD6-48EE-B589-2ECB767BBEB8}" dt="2021-03-04T05:03:13.703" v="7577" actId="478"/>
          <ac:spMkLst>
            <pc:docMk/>
            <pc:sldMk cId="1571787064" sldId="267"/>
            <ac:spMk id="5" creationId="{71C5F899-2C4E-454C-B3F0-81D7209D5E25}"/>
          </ac:spMkLst>
        </pc:spChg>
        <pc:spChg chg="del">
          <ac:chgData name="Arimura Yuto" userId="fe5e36938f34a3c9" providerId="LiveId" clId="{5A70CE2E-4DD6-48EE-B589-2ECB767BBEB8}" dt="2021-03-04T05:03:23.829" v="7580" actId="478"/>
          <ac:spMkLst>
            <pc:docMk/>
            <pc:sldMk cId="1571787064" sldId="267"/>
            <ac:spMk id="12" creationId="{408E9873-A4EB-4581-978B-51CC2A7E9C45}"/>
          </ac:spMkLst>
        </pc:spChg>
        <pc:spChg chg="add mod">
          <ac:chgData name="Arimura Yuto" userId="fe5e36938f34a3c9" providerId="LiveId" clId="{5A70CE2E-4DD6-48EE-B589-2ECB767BBEB8}" dt="2021-03-04T05:28:55.929" v="9012" actId="20577"/>
          <ac:spMkLst>
            <pc:docMk/>
            <pc:sldMk cId="1571787064" sldId="267"/>
            <ac:spMk id="13" creationId="{D01346E6-0FDF-4938-9169-523FF3B6152B}"/>
          </ac:spMkLst>
        </pc:spChg>
        <pc:graphicFrameChg chg="del">
          <ac:chgData name="Arimura Yuto" userId="fe5e36938f34a3c9" providerId="LiveId" clId="{5A70CE2E-4DD6-48EE-B589-2ECB767BBEB8}" dt="2021-03-04T05:03:23.829" v="7580" actId="478"/>
          <ac:graphicFrameMkLst>
            <pc:docMk/>
            <pc:sldMk cId="1571787064" sldId="267"/>
            <ac:graphicFrameMk id="11" creationId="{D92B9B65-8C49-482D-B435-0CD2229DC179}"/>
          </ac:graphicFrameMkLst>
        </pc:graphicFrameChg>
      </pc:sldChg>
      <pc:sldChg chg="add del">
        <pc:chgData name="Arimura Yuto" userId="fe5e36938f34a3c9" providerId="LiveId" clId="{5A70CE2E-4DD6-48EE-B589-2ECB767BBEB8}" dt="2021-03-04T05:30:21" v="9014" actId="47"/>
        <pc:sldMkLst>
          <pc:docMk/>
          <pc:sldMk cId="341821030" sldId="268"/>
        </pc:sldMkLst>
      </pc:sldChg>
      <pc:sldChg chg="modSp add mod">
        <pc:chgData name="Arimura Yuto" userId="fe5e36938f34a3c9" providerId="LiveId" clId="{5A70CE2E-4DD6-48EE-B589-2ECB767BBEB8}" dt="2021-03-12T08:42:12.255" v="12096"/>
        <pc:sldMkLst>
          <pc:docMk/>
          <pc:sldMk cId="3265219386" sldId="268"/>
        </pc:sldMkLst>
        <pc:spChg chg="mod">
          <ac:chgData name="Arimura Yuto" userId="fe5e36938f34a3c9" providerId="LiveId" clId="{5A70CE2E-4DD6-48EE-B589-2ECB767BBEB8}" dt="2021-03-12T08:42:12.255" v="12096"/>
          <ac:spMkLst>
            <pc:docMk/>
            <pc:sldMk cId="3265219386" sldId="268"/>
            <ac:spMk id="7" creationId="{551B1630-AB3A-4798-A983-BB9C53095823}"/>
          </ac:spMkLst>
        </pc:spChg>
      </pc:sldChg>
      <pc:sldChg chg="modSp add del mod">
        <pc:chgData name="Arimura Yuto" userId="fe5e36938f34a3c9" providerId="LiveId" clId="{5A70CE2E-4DD6-48EE-B589-2ECB767BBEB8}" dt="2021-03-04T05:37:31.533" v="9247" actId="47"/>
        <pc:sldMkLst>
          <pc:docMk/>
          <pc:sldMk cId="505495581" sldId="269"/>
        </pc:sldMkLst>
        <pc:spChg chg="mod">
          <ac:chgData name="Arimura Yuto" userId="fe5e36938f34a3c9" providerId="LiveId" clId="{5A70CE2E-4DD6-48EE-B589-2ECB767BBEB8}" dt="2021-03-04T05:33:00.582" v="9242" actId="20577"/>
          <ac:spMkLst>
            <pc:docMk/>
            <pc:sldMk cId="505495581" sldId="269"/>
            <ac:spMk id="2" creationId="{8863D127-DC88-48A4-B2C3-CE79DA2C1B06}"/>
          </ac:spMkLst>
        </pc:spChg>
        <pc:spChg chg="mod">
          <ac:chgData name="Arimura Yuto" userId="fe5e36938f34a3c9" providerId="LiveId" clId="{5A70CE2E-4DD6-48EE-B589-2ECB767BBEB8}" dt="2021-03-04T05:37:22.917" v="9246" actId="20577"/>
          <ac:spMkLst>
            <pc:docMk/>
            <pc:sldMk cId="505495581" sldId="269"/>
            <ac:spMk id="7" creationId="{551B1630-AB3A-4798-A983-BB9C53095823}"/>
          </ac:spMkLst>
        </pc:spChg>
      </pc:sldChg>
      <pc:sldChg chg="modSp add mod">
        <pc:chgData name="Arimura Yuto" userId="fe5e36938f34a3c9" providerId="LiveId" clId="{5A70CE2E-4DD6-48EE-B589-2ECB767BBEB8}" dt="2021-03-04T07:34:26.315" v="11934" actId="20577"/>
        <pc:sldMkLst>
          <pc:docMk/>
          <pc:sldMk cId="1374330577" sldId="269"/>
        </pc:sldMkLst>
        <pc:spChg chg="mod">
          <ac:chgData name="Arimura Yuto" userId="fe5e36938f34a3c9" providerId="LiveId" clId="{5A70CE2E-4DD6-48EE-B589-2ECB767BBEB8}" dt="2021-03-04T07:34:26.315" v="11934" actId="20577"/>
          <ac:spMkLst>
            <pc:docMk/>
            <pc:sldMk cId="1374330577" sldId="269"/>
            <ac:spMk id="3" creationId="{50427939-F2B0-4D0B-BE58-12A3536A4FB4}"/>
          </ac:spMkLst>
        </pc:spChg>
      </pc:sldChg>
      <pc:sldChg chg="modSp add mod">
        <pc:chgData name="Arimura Yuto" userId="fe5e36938f34a3c9" providerId="LiveId" clId="{5A70CE2E-4DD6-48EE-B589-2ECB767BBEB8}" dt="2021-03-12T08:56:58.595" v="13500"/>
        <pc:sldMkLst>
          <pc:docMk/>
          <pc:sldMk cId="987140942" sldId="270"/>
        </pc:sldMkLst>
        <pc:spChg chg="mod">
          <ac:chgData name="Arimura Yuto" userId="fe5e36938f34a3c9" providerId="LiveId" clId="{5A70CE2E-4DD6-48EE-B589-2ECB767BBEB8}" dt="2021-03-12T08:56:58.595" v="13500"/>
          <ac:spMkLst>
            <pc:docMk/>
            <pc:sldMk cId="987140942" sldId="270"/>
            <ac:spMk id="3" creationId="{50427939-F2B0-4D0B-BE58-12A3536A4FB4}"/>
          </ac:spMkLst>
        </pc:spChg>
      </pc:sldChg>
      <pc:sldChg chg="add del">
        <pc:chgData name="Arimura Yuto" userId="fe5e36938f34a3c9" providerId="LiveId" clId="{5A70CE2E-4DD6-48EE-B589-2ECB767BBEB8}" dt="2021-03-12T08:41:04.815" v="12087" actId="47"/>
        <pc:sldMkLst>
          <pc:docMk/>
          <pc:sldMk cId="1728801660" sldId="270"/>
        </pc:sldMkLst>
      </pc:sldChg>
      <pc:sldChg chg="modSp add mod">
        <pc:chgData name="Arimura Yuto" userId="fe5e36938f34a3c9" providerId="LiveId" clId="{5A70CE2E-4DD6-48EE-B589-2ECB767BBEB8}" dt="2021-03-15T08:00:44.778" v="15114"/>
        <pc:sldMkLst>
          <pc:docMk/>
          <pc:sldMk cId="603486088" sldId="271"/>
        </pc:sldMkLst>
        <pc:spChg chg="mod">
          <ac:chgData name="Arimura Yuto" userId="fe5e36938f34a3c9" providerId="LiveId" clId="{5A70CE2E-4DD6-48EE-B589-2ECB767BBEB8}" dt="2021-03-15T08:00:24.716" v="15053"/>
          <ac:spMkLst>
            <pc:docMk/>
            <pc:sldMk cId="603486088" sldId="271"/>
            <ac:spMk id="2" creationId="{8863D127-DC88-48A4-B2C3-CE79DA2C1B06}"/>
          </ac:spMkLst>
        </pc:spChg>
        <pc:spChg chg="mod">
          <ac:chgData name="Arimura Yuto" userId="fe5e36938f34a3c9" providerId="LiveId" clId="{5A70CE2E-4DD6-48EE-B589-2ECB767BBEB8}" dt="2021-03-15T08:00:44.778" v="15114"/>
          <ac:spMkLst>
            <pc:docMk/>
            <pc:sldMk cId="603486088" sldId="271"/>
            <ac:spMk id="3" creationId="{50427939-F2B0-4D0B-BE58-12A3536A4FB4}"/>
          </ac:spMkLst>
        </pc:spChg>
      </pc:sldChg>
    </pc:docChg>
  </pc:docChgLst>
  <pc:docChgLst>
    <pc:chgData name="Arimura Yuto" userId="fe5e36938f34a3c9" providerId="LiveId" clId="{196DD87F-0143-4480-8A56-C4EA7E000767}"/>
    <pc:docChg chg="undo redo custSel addSld delSld modSld sldOrd">
      <pc:chgData name="Arimura Yuto" userId="fe5e36938f34a3c9" providerId="LiveId" clId="{196DD87F-0143-4480-8A56-C4EA7E000767}" dt="2022-03-26T07:04:23.748" v="3649" actId="20577"/>
      <pc:docMkLst>
        <pc:docMk/>
      </pc:docMkLst>
      <pc:sldChg chg="modSp add mod">
        <pc:chgData name="Arimura Yuto" userId="fe5e36938f34a3c9" providerId="LiveId" clId="{196DD87F-0143-4480-8A56-C4EA7E000767}" dt="2022-03-26T04:20:40.518" v="959" actId="20577"/>
        <pc:sldMkLst>
          <pc:docMk/>
          <pc:sldMk cId="3227079655" sldId="272"/>
        </pc:sldMkLst>
        <pc:spChg chg="mod">
          <ac:chgData name="Arimura Yuto" userId="fe5e36938f34a3c9" providerId="LiveId" clId="{196DD87F-0143-4480-8A56-C4EA7E000767}" dt="2022-03-26T03:53:38.202" v="35" actId="20577"/>
          <ac:spMkLst>
            <pc:docMk/>
            <pc:sldMk cId="3227079655" sldId="272"/>
            <ac:spMk id="2" creationId="{8863D127-DC88-48A4-B2C3-CE79DA2C1B06}"/>
          </ac:spMkLst>
        </pc:spChg>
        <pc:spChg chg="mod">
          <ac:chgData name="Arimura Yuto" userId="fe5e36938f34a3c9" providerId="LiveId" clId="{196DD87F-0143-4480-8A56-C4EA7E000767}" dt="2022-03-26T04:20:40.518" v="959" actId="20577"/>
          <ac:spMkLst>
            <pc:docMk/>
            <pc:sldMk cId="3227079655" sldId="272"/>
            <ac:spMk id="3" creationId="{50427939-F2B0-4D0B-BE58-12A3536A4FB4}"/>
          </ac:spMkLst>
        </pc:spChg>
      </pc:sldChg>
      <pc:sldChg chg="addSp modSp add mod">
        <pc:chgData name="Arimura Yuto" userId="fe5e36938f34a3c9" providerId="LiveId" clId="{196DD87F-0143-4480-8A56-C4EA7E000767}" dt="2022-03-26T05:44:33.175" v="1296" actId="20577"/>
        <pc:sldMkLst>
          <pc:docMk/>
          <pc:sldMk cId="1756108637" sldId="273"/>
        </pc:sldMkLst>
        <pc:spChg chg="mod">
          <ac:chgData name="Arimura Yuto" userId="fe5e36938f34a3c9" providerId="LiveId" clId="{196DD87F-0143-4480-8A56-C4EA7E000767}" dt="2022-03-26T04:25:19.558" v="1001" actId="20577"/>
          <ac:spMkLst>
            <pc:docMk/>
            <pc:sldMk cId="1756108637" sldId="273"/>
            <ac:spMk id="2" creationId="{8863D127-DC88-48A4-B2C3-CE79DA2C1B06}"/>
          </ac:spMkLst>
        </pc:spChg>
        <pc:spChg chg="mod">
          <ac:chgData name="Arimura Yuto" userId="fe5e36938f34a3c9" providerId="LiveId" clId="{196DD87F-0143-4480-8A56-C4EA7E000767}" dt="2022-03-26T05:44:33.175" v="1296" actId="20577"/>
          <ac:spMkLst>
            <pc:docMk/>
            <pc:sldMk cId="1756108637" sldId="273"/>
            <ac:spMk id="3" creationId="{50427939-F2B0-4D0B-BE58-12A3536A4FB4}"/>
          </ac:spMkLst>
        </pc:spChg>
        <pc:graphicFrameChg chg="add mod modGraphic">
          <ac:chgData name="Arimura Yuto" userId="fe5e36938f34a3c9" providerId="LiveId" clId="{196DD87F-0143-4480-8A56-C4EA7E000767}" dt="2022-03-26T05:38:57.494" v="1173" actId="1076"/>
          <ac:graphicFrameMkLst>
            <pc:docMk/>
            <pc:sldMk cId="1756108637" sldId="273"/>
            <ac:graphicFrameMk id="4" creationId="{FABBC0C6-9C68-460B-88B3-601DF08768C4}"/>
          </ac:graphicFrameMkLst>
        </pc:graphicFrameChg>
      </pc:sldChg>
      <pc:sldChg chg="delSp modSp add mod">
        <pc:chgData name="Arimura Yuto" userId="fe5e36938f34a3c9" providerId="LiveId" clId="{196DD87F-0143-4480-8A56-C4EA7E000767}" dt="2022-03-26T06:51:34.251" v="3244" actId="20577"/>
        <pc:sldMkLst>
          <pc:docMk/>
          <pc:sldMk cId="3353355712" sldId="274"/>
        </pc:sldMkLst>
        <pc:spChg chg="mod">
          <ac:chgData name="Arimura Yuto" userId="fe5e36938f34a3c9" providerId="LiveId" clId="{196DD87F-0143-4480-8A56-C4EA7E000767}" dt="2022-03-26T05:45:45.552" v="1329" actId="20577"/>
          <ac:spMkLst>
            <pc:docMk/>
            <pc:sldMk cId="3353355712" sldId="274"/>
            <ac:spMk id="2" creationId="{8863D127-DC88-48A4-B2C3-CE79DA2C1B06}"/>
          </ac:spMkLst>
        </pc:spChg>
        <pc:spChg chg="mod">
          <ac:chgData name="Arimura Yuto" userId="fe5e36938f34a3c9" providerId="LiveId" clId="{196DD87F-0143-4480-8A56-C4EA7E000767}" dt="2022-03-26T06:51:34.251" v="3244" actId="20577"/>
          <ac:spMkLst>
            <pc:docMk/>
            <pc:sldMk cId="3353355712" sldId="274"/>
            <ac:spMk id="3" creationId="{50427939-F2B0-4D0B-BE58-12A3536A4FB4}"/>
          </ac:spMkLst>
        </pc:spChg>
        <pc:graphicFrameChg chg="del">
          <ac:chgData name="Arimura Yuto" userId="fe5e36938f34a3c9" providerId="LiveId" clId="{196DD87F-0143-4480-8A56-C4EA7E000767}" dt="2022-03-26T05:46:28.797" v="1420" actId="478"/>
          <ac:graphicFrameMkLst>
            <pc:docMk/>
            <pc:sldMk cId="3353355712" sldId="274"/>
            <ac:graphicFrameMk id="4" creationId="{FABBC0C6-9C68-460B-88B3-601DF08768C4}"/>
          </ac:graphicFrameMkLst>
        </pc:graphicFrameChg>
      </pc:sldChg>
      <pc:sldChg chg="modSp add mod ord">
        <pc:chgData name="Arimura Yuto" userId="fe5e36938f34a3c9" providerId="LiveId" clId="{196DD87F-0143-4480-8A56-C4EA7E000767}" dt="2022-03-26T06:50:24.670" v="3236" actId="20577"/>
        <pc:sldMkLst>
          <pc:docMk/>
          <pc:sldMk cId="2315561910" sldId="275"/>
        </pc:sldMkLst>
        <pc:spChg chg="mod">
          <ac:chgData name="Arimura Yuto" userId="fe5e36938f34a3c9" providerId="LiveId" clId="{196DD87F-0143-4480-8A56-C4EA7E000767}" dt="2022-03-26T06:30:25.656" v="2486" actId="14100"/>
          <ac:spMkLst>
            <pc:docMk/>
            <pc:sldMk cId="2315561910" sldId="275"/>
            <ac:spMk id="2" creationId="{8863D127-DC88-48A4-B2C3-CE79DA2C1B06}"/>
          </ac:spMkLst>
        </pc:spChg>
        <pc:spChg chg="mod">
          <ac:chgData name="Arimura Yuto" userId="fe5e36938f34a3c9" providerId="LiveId" clId="{196DD87F-0143-4480-8A56-C4EA7E000767}" dt="2022-03-26T06:50:24.670" v="3236" actId="20577"/>
          <ac:spMkLst>
            <pc:docMk/>
            <pc:sldMk cId="2315561910" sldId="275"/>
            <ac:spMk id="3" creationId="{50427939-F2B0-4D0B-BE58-12A3536A4FB4}"/>
          </ac:spMkLst>
        </pc:spChg>
      </pc:sldChg>
      <pc:sldChg chg="modSp add mod">
        <pc:chgData name="Arimura Yuto" userId="fe5e36938f34a3c9" providerId="LiveId" clId="{196DD87F-0143-4480-8A56-C4EA7E000767}" dt="2022-03-26T06:50:29.193" v="3239" actId="27636"/>
        <pc:sldMkLst>
          <pc:docMk/>
          <pc:sldMk cId="43438301" sldId="276"/>
        </pc:sldMkLst>
        <pc:spChg chg="mod">
          <ac:chgData name="Arimura Yuto" userId="fe5e36938f34a3c9" providerId="LiveId" clId="{196DD87F-0143-4480-8A56-C4EA7E000767}" dt="2022-03-26T06:50:29.193" v="3239" actId="27636"/>
          <ac:spMkLst>
            <pc:docMk/>
            <pc:sldMk cId="43438301" sldId="276"/>
            <ac:spMk id="3" creationId="{50427939-F2B0-4D0B-BE58-12A3536A4FB4}"/>
          </ac:spMkLst>
        </pc:spChg>
      </pc:sldChg>
      <pc:sldChg chg="modSp add del mod">
        <pc:chgData name="Arimura Yuto" userId="fe5e36938f34a3c9" providerId="LiveId" clId="{196DD87F-0143-4480-8A56-C4EA7E000767}" dt="2022-03-26T06:38:54.213" v="2643" actId="47"/>
        <pc:sldMkLst>
          <pc:docMk/>
          <pc:sldMk cId="220166130" sldId="277"/>
        </pc:sldMkLst>
        <pc:spChg chg="mod">
          <ac:chgData name="Arimura Yuto" userId="fe5e36938f34a3c9" providerId="LiveId" clId="{196DD87F-0143-4480-8A56-C4EA7E000767}" dt="2022-03-26T06:38:51.902" v="2642" actId="20577"/>
          <ac:spMkLst>
            <pc:docMk/>
            <pc:sldMk cId="220166130" sldId="277"/>
            <ac:spMk id="2" creationId="{8863D127-DC88-48A4-B2C3-CE79DA2C1B06}"/>
          </ac:spMkLst>
        </pc:spChg>
      </pc:sldChg>
      <pc:sldChg chg="modSp add mod">
        <pc:chgData name="Arimura Yuto" userId="fe5e36938f34a3c9" providerId="LiveId" clId="{196DD87F-0143-4480-8A56-C4EA7E000767}" dt="2022-03-26T06:50:19.235" v="3234" actId="27636"/>
        <pc:sldMkLst>
          <pc:docMk/>
          <pc:sldMk cId="3614978114" sldId="277"/>
        </pc:sldMkLst>
        <pc:spChg chg="mod">
          <ac:chgData name="Arimura Yuto" userId="fe5e36938f34a3c9" providerId="LiveId" clId="{196DD87F-0143-4480-8A56-C4EA7E000767}" dt="2022-03-26T06:39:29.791" v="2672" actId="20577"/>
          <ac:spMkLst>
            <pc:docMk/>
            <pc:sldMk cId="3614978114" sldId="277"/>
            <ac:spMk id="2" creationId="{8863D127-DC88-48A4-B2C3-CE79DA2C1B06}"/>
          </ac:spMkLst>
        </pc:spChg>
        <pc:spChg chg="mod">
          <ac:chgData name="Arimura Yuto" userId="fe5e36938f34a3c9" providerId="LiveId" clId="{196DD87F-0143-4480-8A56-C4EA7E000767}" dt="2022-03-26T06:50:19.235" v="3234" actId="27636"/>
          <ac:spMkLst>
            <pc:docMk/>
            <pc:sldMk cId="3614978114" sldId="277"/>
            <ac:spMk id="3" creationId="{50427939-F2B0-4D0B-BE58-12A3536A4FB4}"/>
          </ac:spMkLst>
        </pc:spChg>
      </pc:sldChg>
      <pc:sldChg chg="modSp add mod">
        <pc:chgData name="Arimura Yuto" userId="fe5e36938f34a3c9" providerId="LiveId" clId="{196DD87F-0143-4480-8A56-C4EA7E000767}" dt="2022-03-26T06:50:11.480" v="3229" actId="20577"/>
        <pc:sldMkLst>
          <pc:docMk/>
          <pc:sldMk cId="2119500607" sldId="278"/>
        </pc:sldMkLst>
        <pc:spChg chg="mod">
          <ac:chgData name="Arimura Yuto" userId="fe5e36938f34a3c9" providerId="LiveId" clId="{196DD87F-0143-4480-8A56-C4EA7E000767}" dt="2022-03-26T06:46:41.386" v="3066" actId="20577"/>
          <ac:spMkLst>
            <pc:docMk/>
            <pc:sldMk cId="2119500607" sldId="278"/>
            <ac:spMk id="2" creationId="{8863D127-DC88-48A4-B2C3-CE79DA2C1B06}"/>
          </ac:spMkLst>
        </pc:spChg>
        <pc:spChg chg="mod">
          <ac:chgData name="Arimura Yuto" userId="fe5e36938f34a3c9" providerId="LiveId" clId="{196DD87F-0143-4480-8A56-C4EA7E000767}" dt="2022-03-26T06:50:11.480" v="3229" actId="20577"/>
          <ac:spMkLst>
            <pc:docMk/>
            <pc:sldMk cId="2119500607" sldId="278"/>
            <ac:spMk id="3" creationId="{50427939-F2B0-4D0B-BE58-12A3536A4FB4}"/>
          </ac:spMkLst>
        </pc:spChg>
      </pc:sldChg>
      <pc:sldChg chg="modSp add mod">
        <pc:chgData name="Arimura Yuto" userId="fe5e36938f34a3c9" providerId="LiveId" clId="{196DD87F-0143-4480-8A56-C4EA7E000767}" dt="2022-03-26T07:04:23.748" v="3649" actId="20577"/>
        <pc:sldMkLst>
          <pc:docMk/>
          <pc:sldMk cId="694545238" sldId="279"/>
        </pc:sldMkLst>
        <pc:spChg chg="mod">
          <ac:chgData name="Arimura Yuto" userId="fe5e36938f34a3c9" providerId="LiveId" clId="{196DD87F-0143-4480-8A56-C4EA7E000767}" dt="2022-03-26T06:52:37.111" v="3265" actId="20577"/>
          <ac:spMkLst>
            <pc:docMk/>
            <pc:sldMk cId="694545238" sldId="279"/>
            <ac:spMk id="2" creationId="{8863D127-DC88-48A4-B2C3-CE79DA2C1B06}"/>
          </ac:spMkLst>
        </pc:spChg>
        <pc:spChg chg="mod">
          <ac:chgData name="Arimura Yuto" userId="fe5e36938f34a3c9" providerId="LiveId" clId="{196DD87F-0143-4480-8A56-C4EA7E000767}" dt="2022-03-26T07:04:23.748" v="3649" actId="20577"/>
          <ac:spMkLst>
            <pc:docMk/>
            <pc:sldMk cId="694545238" sldId="279"/>
            <ac:spMk id="3" creationId="{50427939-F2B0-4D0B-BE58-12A3536A4FB4}"/>
          </ac:spMkLst>
        </pc:spChg>
      </pc:sldChg>
      <pc:sldChg chg="add del">
        <pc:chgData name="Arimura Yuto" userId="fe5e36938f34a3c9" providerId="LiveId" clId="{196DD87F-0143-4480-8A56-C4EA7E000767}" dt="2022-03-26T06:55:12.789" v="3269"/>
        <pc:sldMkLst>
          <pc:docMk/>
          <pc:sldMk cId="1749547394" sldId="28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77EC7C-29CE-4EF1-A907-3B924114E8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049B71D-4C5D-4AE2-9A88-E25C28E301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19BC5ED-ECFA-428C-9A54-533F23975F6E}"/>
              </a:ext>
            </a:extLst>
          </p:cNvPr>
          <p:cNvSpPr>
            <a:spLocks noGrp="1"/>
          </p:cNvSpPr>
          <p:nvPr>
            <p:ph type="dt" sz="half" idx="10"/>
          </p:nvPr>
        </p:nvSpPr>
        <p:spPr/>
        <p:txBody>
          <a:bodyPr/>
          <a:lstStyle/>
          <a:p>
            <a:fld id="{FE2996BE-B2C6-40B6-AAB5-7109255EC3D6}" type="datetimeFigureOut">
              <a:rPr kumimoji="1" lang="ja-JP" altLang="en-US" smtClean="0"/>
              <a:t>2022/3/26</a:t>
            </a:fld>
            <a:endParaRPr kumimoji="1" lang="ja-JP" altLang="en-US"/>
          </a:p>
        </p:txBody>
      </p:sp>
      <p:sp>
        <p:nvSpPr>
          <p:cNvPr id="5" name="フッター プレースホルダー 4">
            <a:extLst>
              <a:ext uri="{FF2B5EF4-FFF2-40B4-BE49-F238E27FC236}">
                <a16:creationId xmlns:a16="http://schemas.microsoft.com/office/drawing/2014/main" id="{7C0BF432-AFAB-4A68-AE60-843DBB361D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CF789AE-4D03-46A4-9980-DD1E9662ABBF}"/>
              </a:ext>
            </a:extLst>
          </p:cNvPr>
          <p:cNvSpPr>
            <a:spLocks noGrp="1"/>
          </p:cNvSpPr>
          <p:nvPr>
            <p:ph type="sldNum" sz="quarter" idx="12"/>
          </p:nvPr>
        </p:nvSpPr>
        <p:spPr/>
        <p:txBody>
          <a:bodyPr/>
          <a:lstStyle/>
          <a:p>
            <a:fld id="{5C9CBF42-7181-4B82-B85B-C29B9A130F10}" type="slidenum">
              <a:rPr kumimoji="1" lang="ja-JP" altLang="en-US" smtClean="0"/>
              <a:t>‹#›</a:t>
            </a:fld>
            <a:endParaRPr kumimoji="1" lang="ja-JP" altLang="en-US"/>
          </a:p>
        </p:txBody>
      </p:sp>
    </p:spTree>
    <p:extLst>
      <p:ext uri="{BB962C8B-B14F-4D97-AF65-F5344CB8AC3E}">
        <p14:creationId xmlns:p14="http://schemas.microsoft.com/office/powerpoint/2010/main" val="2374380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507775-486B-480A-A3D7-3C71AC855C4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886C27D-2A25-4C20-A1DF-F0DC72FAB0A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CCD16EC-E6F3-4E7C-868D-3DF433AEA117}"/>
              </a:ext>
            </a:extLst>
          </p:cNvPr>
          <p:cNvSpPr>
            <a:spLocks noGrp="1"/>
          </p:cNvSpPr>
          <p:nvPr>
            <p:ph type="dt" sz="half" idx="10"/>
          </p:nvPr>
        </p:nvSpPr>
        <p:spPr/>
        <p:txBody>
          <a:bodyPr/>
          <a:lstStyle/>
          <a:p>
            <a:fld id="{FE2996BE-B2C6-40B6-AAB5-7109255EC3D6}" type="datetimeFigureOut">
              <a:rPr kumimoji="1" lang="ja-JP" altLang="en-US" smtClean="0"/>
              <a:t>2022/3/26</a:t>
            </a:fld>
            <a:endParaRPr kumimoji="1" lang="ja-JP" altLang="en-US"/>
          </a:p>
        </p:txBody>
      </p:sp>
      <p:sp>
        <p:nvSpPr>
          <p:cNvPr id="5" name="フッター プレースホルダー 4">
            <a:extLst>
              <a:ext uri="{FF2B5EF4-FFF2-40B4-BE49-F238E27FC236}">
                <a16:creationId xmlns:a16="http://schemas.microsoft.com/office/drawing/2014/main" id="{2229D1ED-3675-4E40-A5D8-5D70F0495D7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F853C9B-3013-4DD0-A2F9-A9932D5C52E0}"/>
              </a:ext>
            </a:extLst>
          </p:cNvPr>
          <p:cNvSpPr>
            <a:spLocks noGrp="1"/>
          </p:cNvSpPr>
          <p:nvPr>
            <p:ph type="sldNum" sz="quarter" idx="12"/>
          </p:nvPr>
        </p:nvSpPr>
        <p:spPr/>
        <p:txBody>
          <a:bodyPr/>
          <a:lstStyle/>
          <a:p>
            <a:fld id="{5C9CBF42-7181-4B82-B85B-C29B9A130F10}" type="slidenum">
              <a:rPr kumimoji="1" lang="ja-JP" altLang="en-US" smtClean="0"/>
              <a:t>‹#›</a:t>
            </a:fld>
            <a:endParaRPr kumimoji="1" lang="ja-JP" altLang="en-US"/>
          </a:p>
        </p:txBody>
      </p:sp>
    </p:spTree>
    <p:extLst>
      <p:ext uri="{BB962C8B-B14F-4D97-AF65-F5344CB8AC3E}">
        <p14:creationId xmlns:p14="http://schemas.microsoft.com/office/powerpoint/2010/main" val="2577285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AB4A507-0D68-4024-B0F9-17FB94A8221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6BFD344-4DAF-4738-BAF4-AB63F8C7701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89EA1B8-02EC-48A5-8C54-985E9950201C}"/>
              </a:ext>
            </a:extLst>
          </p:cNvPr>
          <p:cNvSpPr>
            <a:spLocks noGrp="1"/>
          </p:cNvSpPr>
          <p:nvPr>
            <p:ph type="dt" sz="half" idx="10"/>
          </p:nvPr>
        </p:nvSpPr>
        <p:spPr/>
        <p:txBody>
          <a:bodyPr/>
          <a:lstStyle/>
          <a:p>
            <a:fld id="{FE2996BE-B2C6-40B6-AAB5-7109255EC3D6}" type="datetimeFigureOut">
              <a:rPr kumimoji="1" lang="ja-JP" altLang="en-US" smtClean="0"/>
              <a:t>2022/3/26</a:t>
            </a:fld>
            <a:endParaRPr kumimoji="1" lang="ja-JP" altLang="en-US"/>
          </a:p>
        </p:txBody>
      </p:sp>
      <p:sp>
        <p:nvSpPr>
          <p:cNvPr id="5" name="フッター プレースホルダー 4">
            <a:extLst>
              <a:ext uri="{FF2B5EF4-FFF2-40B4-BE49-F238E27FC236}">
                <a16:creationId xmlns:a16="http://schemas.microsoft.com/office/drawing/2014/main" id="{2D588586-30BC-44D9-ADAF-2FBA90F2C6A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8DC542-08E9-4B02-A425-70B060395453}"/>
              </a:ext>
            </a:extLst>
          </p:cNvPr>
          <p:cNvSpPr>
            <a:spLocks noGrp="1"/>
          </p:cNvSpPr>
          <p:nvPr>
            <p:ph type="sldNum" sz="quarter" idx="12"/>
          </p:nvPr>
        </p:nvSpPr>
        <p:spPr/>
        <p:txBody>
          <a:bodyPr/>
          <a:lstStyle/>
          <a:p>
            <a:fld id="{5C9CBF42-7181-4B82-B85B-C29B9A130F10}" type="slidenum">
              <a:rPr kumimoji="1" lang="ja-JP" altLang="en-US" smtClean="0"/>
              <a:t>‹#›</a:t>
            </a:fld>
            <a:endParaRPr kumimoji="1" lang="ja-JP" altLang="en-US"/>
          </a:p>
        </p:txBody>
      </p:sp>
    </p:spTree>
    <p:extLst>
      <p:ext uri="{BB962C8B-B14F-4D97-AF65-F5344CB8AC3E}">
        <p14:creationId xmlns:p14="http://schemas.microsoft.com/office/powerpoint/2010/main" val="1734317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813CD9-9ACD-4E0F-8417-DD0B32B099C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53C8FE2-B467-4F44-9B39-E3548855AC6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9BA8DFC-49D2-4A49-8109-97DB638864AB}"/>
              </a:ext>
            </a:extLst>
          </p:cNvPr>
          <p:cNvSpPr>
            <a:spLocks noGrp="1"/>
          </p:cNvSpPr>
          <p:nvPr>
            <p:ph type="dt" sz="half" idx="10"/>
          </p:nvPr>
        </p:nvSpPr>
        <p:spPr/>
        <p:txBody>
          <a:bodyPr/>
          <a:lstStyle/>
          <a:p>
            <a:fld id="{FE2996BE-B2C6-40B6-AAB5-7109255EC3D6}" type="datetimeFigureOut">
              <a:rPr kumimoji="1" lang="ja-JP" altLang="en-US" smtClean="0"/>
              <a:t>2022/3/26</a:t>
            </a:fld>
            <a:endParaRPr kumimoji="1" lang="ja-JP" altLang="en-US"/>
          </a:p>
        </p:txBody>
      </p:sp>
      <p:sp>
        <p:nvSpPr>
          <p:cNvPr id="5" name="フッター プレースホルダー 4">
            <a:extLst>
              <a:ext uri="{FF2B5EF4-FFF2-40B4-BE49-F238E27FC236}">
                <a16:creationId xmlns:a16="http://schemas.microsoft.com/office/drawing/2014/main" id="{2AE15D18-AAAA-4D4C-8CFA-C6913E025F1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B3E3A15-F434-4D63-84C9-DF7EC2DD2ED8}"/>
              </a:ext>
            </a:extLst>
          </p:cNvPr>
          <p:cNvSpPr>
            <a:spLocks noGrp="1"/>
          </p:cNvSpPr>
          <p:nvPr>
            <p:ph type="sldNum" sz="quarter" idx="12"/>
          </p:nvPr>
        </p:nvSpPr>
        <p:spPr/>
        <p:txBody>
          <a:bodyPr/>
          <a:lstStyle/>
          <a:p>
            <a:fld id="{5C9CBF42-7181-4B82-B85B-C29B9A130F10}" type="slidenum">
              <a:rPr kumimoji="1" lang="ja-JP" altLang="en-US" smtClean="0"/>
              <a:t>‹#›</a:t>
            </a:fld>
            <a:endParaRPr kumimoji="1" lang="ja-JP" altLang="en-US"/>
          </a:p>
        </p:txBody>
      </p:sp>
    </p:spTree>
    <p:extLst>
      <p:ext uri="{BB962C8B-B14F-4D97-AF65-F5344CB8AC3E}">
        <p14:creationId xmlns:p14="http://schemas.microsoft.com/office/powerpoint/2010/main" val="1876035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59AA6C-8C9C-42E9-9B71-901CEAF8087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306E2AC-1A4D-47C9-8E59-B9D51B30D5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BD85F45-419A-48BB-B869-8853EAB6A652}"/>
              </a:ext>
            </a:extLst>
          </p:cNvPr>
          <p:cNvSpPr>
            <a:spLocks noGrp="1"/>
          </p:cNvSpPr>
          <p:nvPr>
            <p:ph type="dt" sz="half" idx="10"/>
          </p:nvPr>
        </p:nvSpPr>
        <p:spPr/>
        <p:txBody>
          <a:bodyPr/>
          <a:lstStyle/>
          <a:p>
            <a:fld id="{FE2996BE-B2C6-40B6-AAB5-7109255EC3D6}" type="datetimeFigureOut">
              <a:rPr kumimoji="1" lang="ja-JP" altLang="en-US" smtClean="0"/>
              <a:t>2022/3/26</a:t>
            </a:fld>
            <a:endParaRPr kumimoji="1" lang="ja-JP" altLang="en-US"/>
          </a:p>
        </p:txBody>
      </p:sp>
      <p:sp>
        <p:nvSpPr>
          <p:cNvPr id="5" name="フッター プレースホルダー 4">
            <a:extLst>
              <a:ext uri="{FF2B5EF4-FFF2-40B4-BE49-F238E27FC236}">
                <a16:creationId xmlns:a16="http://schemas.microsoft.com/office/drawing/2014/main" id="{D8D07EB7-2BB8-4C18-B33E-907989E9708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2D95F2D-580A-44D3-8AC5-9392D818B239}"/>
              </a:ext>
            </a:extLst>
          </p:cNvPr>
          <p:cNvSpPr>
            <a:spLocks noGrp="1"/>
          </p:cNvSpPr>
          <p:nvPr>
            <p:ph type="sldNum" sz="quarter" idx="12"/>
          </p:nvPr>
        </p:nvSpPr>
        <p:spPr/>
        <p:txBody>
          <a:bodyPr/>
          <a:lstStyle/>
          <a:p>
            <a:fld id="{5C9CBF42-7181-4B82-B85B-C29B9A130F10}" type="slidenum">
              <a:rPr kumimoji="1" lang="ja-JP" altLang="en-US" smtClean="0"/>
              <a:t>‹#›</a:t>
            </a:fld>
            <a:endParaRPr kumimoji="1" lang="ja-JP" altLang="en-US"/>
          </a:p>
        </p:txBody>
      </p:sp>
    </p:spTree>
    <p:extLst>
      <p:ext uri="{BB962C8B-B14F-4D97-AF65-F5344CB8AC3E}">
        <p14:creationId xmlns:p14="http://schemas.microsoft.com/office/powerpoint/2010/main" val="2630066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A5E796-F8F0-4A30-98A3-B033D7EB8CE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8C50F96-C380-4C50-9372-1651BED8817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5D1AADB-2F05-42C9-8C96-3F5E5AC57A0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51DDD92-B098-4732-9075-15896326BB53}"/>
              </a:ext>
            </a:extLst>
          </p:cNvPr>
          <p:cNvSpPr>
            <a:spLocks noGrp="1"/>
          </p:cNvSpPr>
          <p:nvPr>
            <p:ph type="dt" sz="half" idx="10"/>
          </p:nvPr>
        </p:nvSpPr>
        <p:spPr/>
        <p:txBody>
          <a:bodyPr/>
          <a:lstStyle/>
          <a:p>
            <a:fld id="{FE2996BE-B2C6-40B6-AAB5-7109255EC3D6}" type="datetimeFigureOut">
              <a:rPr kumimoji="1" lang="ja-JP" altLang="en-US" smtClean="0"/>
              <a:t>2022/3/26</a:t>
            </a:fld>
            <a:endParaRPr kumimoji="1" lang="ja-JP" altLang="en-US"/>
          </a:p>
        </p:txBody>
      </p:sp>
      <p:sp>
        <p:nvSpPr>
          <p:cNvPr id="6" name="フッター プレースホルダー 5">
            <a:extLst>
              <a:ext uri="{FF2B5EF4-FFF2-40B4-BE49-F238E27FC236}">
                <a16:creationId xmlns:a16="http://schemas.microsoft.com/office/drawing/2014/main" id="{E2C50C0D-3541-4038-A9E8-42E55955090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D132D6B-60C6-46F6-834E-C1CCF74F6DB7}"/>
              </a:ext>
            </a:extLst>
          </p:cNvPr>
          <p:cNvSpPr>
            <a:spLocks noGrp="1"/>
          </p:cNvSpPr>
          <p:nvPr>
            <p:ph type="sldNum" sz="quarter" idx="12"/>
          </p:nvPr>
        </p:nvSpPr>
        <p:spPr/>
        <p:txBody>
          <a:bodyPr/>
          <a:lstStyle/>
          <a:p>
            <a:fld id="{5C9CBF42-7181-4B82-B85B-C29B9A130F10}" type="slidenum">
              <a:rPr kumimoji="1" lang="ja-JP" altLang="en-US" smtClean="0"/>
              <a:t>‹#›</a:t>
            </a:fld>
            <a:endParaRPr kumimoji="1" lang="ja-JP" altLang="en-US"/>
          </a:p>
        </p:txBody>
      </p:sp>
    </p:spTree>
    <p:extLst>
      <p:ext uri="{BB962C8B-B14F-4D97-AF65-F5344CB8AC3E}">
        <p14:creationId xmlns:p14="http://schemas.microsoft.com/office/powerpoint/2010/main" val="2346769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3F865D-3C8C-40E0-B1D5-2894B17390D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AE0B5FE-6A35-4D2C-8B3C-BAB060201E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987A830-F612-4538-807B-D4FFBD89B99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0D2DC2F-4241-485C-9C94-26F2ADDB1B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BF69C66-5A5D-4444-A5C3-A6D5B40D553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2EB0CFB-8336-4719-8FF8-3CAB276BF591}"/>
              </a:ext>
            </a:extLst>
          </p:cNvPr>
          <p:cNvSpPr>
            <a:spLocks noGrp="1"/>
          </p:cNvSpPr>
          <p:nvPr>
            <p:ph type="dt" sz="half" idx="10"/>
          </p:nvPr>
        </p:nvSpPr>
        <p:spPr/>
        <p:txBody>
          <a:bodyPr/>
          <a:lstStyle/>
          <a:p>
            <a:fld id="{FE2996BE-B2C6-40B6-AAB5-7109255EC3D6}" type="datetimeFigureOut">
              <a:rPr kumimoji="1" lang="ja-JP" altLang="en-US" smtClean="0"/>
              <a:t>2022/3/26</a:t>
            </a:fld>
            <a:endParaRPr kumimoji="1" lang="ja-JP" altLang="en-US"/>
          </a:p>
        </p:txBody>
      </p:sp>
      <p:sp>
        <p:nvSpPr>
          <p:cNvPr id="8" name="フッター プレースホルダー 7">
            <a:extLst>
              <a:ext uri="{FF2B5EF4-FFF2-40B4-BE49-F238E27FC236}">
                <a16:creationId xmlns:a16="http://schemas.microsoft.com/office/drawing/2014/main" id="{565E9499-EF0E-44D5-8C38-0FAC2590853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E348D72-C643-4878-AD7D-65FF1E95C0D2}"/>
              </a:ext>
            </a:extLst>
          </p:cNvPr>
          <p:cNvSpPr>
            <a:spLocks noGrp="1"/>
          </p:cNvSpPr>
          <p:nvPr>
            <p:ph type="sldNum" sz="quarter" idx="12"/>
          </p:nvPr>
        </p:nvSpPr>
        <p:spPr/>
        <p:txBody>
          <a:bodyPr/>
          <a:lstStyle/>
          <a:p>
            <a:fld id="{5C9CBF42-7181-4B82-B85B-C29B9A130F10}" type="slidenum">
              <a:rPr kumimoji="1" lang="ja-JP" altLang="en-US" smtClean="0"/>
              <a:t>‹#›</a:t>
            </a:fld>
            <a:endParaRPr kumimoji="1" lang="ja-JP" altLang="en-US"/>
          </a:p>
        </p:txBody>
      </p:sp>
    </p:spTree>
    <p:extLst>
      <p:ext uri="{BB962C8B-B14F-4D97-AF65-F5344CB8AC3E}">
        <p14:creationId xmlns:p14="http://schemas.microsoft.com/office/powerpoint/2010/main" val="2665661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361F05-7CD7-4114-AD58-C63C8A4CBA4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35F1CC9-EF09-4DD9-A0EF-420D0F068B52}"/>
              </a:ext>
            </a:extLst>
          </p:cNvPr>
          <p:cNvSpPr>
            <a:spLocks noGrp="1"/>
          </p:cNvSpPr>
          <p:nvPr>
            <p:ph type="dt" sz="half" idx="10"/>
          </p:nvPr>
        </p:nvSpPr>
        <p:spPr/>
        <p:txBody>
          <a:bodyPr/>
          <a:lstStyle/>
          <a:p>
            <a:fld id="{FE2996BE-B2C6-40B6-AAB5-7109255EC3D6}" type="datetimeFigureOut">
              <a:rPr kumimoji="1" lang="ja-JP" altLang="en-US" smtClean="0"/>
              <a:t>2022/3/26</a:t>
            </a:fld>
            <a:endParaRPr kumimoji="1" lang="ja-JP" altLang="en-US"/>
          </a:p>
        </p:txBody>
      </p:sp>
      <p:sp>
        <p:nvSpPr>
          <p:cNvPr id="4" name="フッター プレースホルダー 3">
            <a:extLst>
              <a:ext uri="{FF2B5EF4-FFF2-40B4-BE49-F238E27FC236}">
                <a16:creationId xmlns:a16="http://schemas.microsoft.com/office/drawing/2014/main" id="{A2FBA60B-AFCA-42B9-994C-EC728F8568E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1BD909F-5383-4839-B539-5B66B5C0D0CE}"/>
              </a:ext>
            </a:extLst>
          </p:cNvPr>
          <p:cNvSpPr>
            <a:spLocks noGrp="1"/>
          </p:cNvSpPr>
          <p:nvPr>
            <p:ph type="sldNum" sz="quarter" idx="12"/>
          </p:nvPr>
        </p:nvSpPr>
        <p:spPr/>
        <p:txBody>
          <a:bodyPr/>
          <a:lstStyle/>
          <a:p>
            <a:fld id="{5C9CBF42-7181-4B82-B85B-C29B9A130F10}" type="slidenum">
              <a:rPr kumimoji="1" lang="ja-JP" altLang="en-US" smtClean="0"/>
              <a:t>‹#›</a:t>
            </a:fld>
            <a:endParaRPr kumimoji="1" lang="ja-JP" altLang="en-US"/>
          </a:p>
        </p:txBody>
      </p:sp>
    </p:spTree>
    <p:extLst>
      <p:ext uri="{BB962C8B-B14F-4D97-AF65-F5344CB8AC3E}">
        <p14:creationId xmlns:p14="http://schemas.microsoft.com/office/powerpoint/2010/main" val="2111420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F0FCBB8-BFB7-4F67-98C8-81CC51F7D540}"/>
              </a:ext>
            </a:extLst>
          </p:cNvPr>
          <p:cNvSpPr>
            <a:spLocks noGrp="1"/>
          </p:cNvSpPr>
          <p:nvPr>
            <p:ph type="dt" sz="half" idx="10"/>
          </p:nvPr>
        </p:nvSpPr>
        <p:spPr/>
        <p:txBody>
          <a:bodyPr/>
          <a:lstStyle/>
          <a:p>
            <a:fld id="{FE2996BE-B2C6-40B6-AAB5-7109255EC3D6}" type="datetimeFigureOut">
              <a:rPr kumimoji="1" lang="ja-JP" altLang="en-US" smtClean="0"/>
              <a:t>2022/3/26</a:t>
            </a:fld>
            <a:endParaRPr kumimoji="1" lang="ja-JP" altLang="en-US"/>
          </a:p>
        </p:txBody>
      </p:sp>
      <p:sp>
        <p:nvSpPr>
          <p:cNvPr id="3" name="フッター プレースホルダー 2">
            <a:extLst>
              <a:ext uri="{FF2B5EF4-FFF2-40B4-BE49-F238E27FC236}">
                <a16:creationId xmlns:a16="http://schemas.microsoft.com/office/drawing/2014/main" id="{B4935897-5DFA-443B-9E19-7C01784B168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056E9FD-7A4A-4289-BA70-3A65E7E43EA2}"/>
              </a:ext>
            </a:extLst>
          </p:cNvPr>
          <p:cNvSpPr>
            <a:spLocks noGrp="1"/>
          </p:cNvSpPr>
          <p:nvPr>
            <p:ph type="sldNum" sz="quarter" idx="12"/>
          </p:nvPr>
        </p:nvSpPr>
        <p:spPr/>
        <p:txBody>
          <a:bodyPr/>
          <a:lstStyle/>
          <a:p>
            <a:fld id="{5C9CBF42-7181-4B82-B85B-C29B9A130F10}" type="slidenum">
              <a:rPr kumimoji="1" lang="ja-JP" altLang="en-US" smtClean="0"/>
              <a:t>‹#›</a:t>
            </a:fld>
            <a:endParaRPr kumimoji="1" lang="ja-JP" altLang="en-US"/>
          </a:p>
        </p:txBody>
      </p:sp>
    </p:spTree>
    <p:extLst>
      <p:ext uri="{BB962C8B-B14F-4D97-AF65-F5344CB8AC3E}">
        <p14:creationId xmlns:p14="http://schemas.microsoft.com/office/powerpoint/2010/main" val="1820137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29D300-6F89-4EF1-B3A9-8BDF880AC49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4ED67D-F5EE-4CB4-B59D-BA883628D2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30C1B1E-B545-415B-A32B-7FCFB71C5B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96B851E-6474-4FA3-94E5-9174F4B5468F}"/>
              </a:ext>
            </a:extLst>
          </p:cNvPr>
          <p:cNvSpPr>
            <a:spLocks noGrp="1"/>
          </p:cNvSpPr>
          <p:nvPr>
            <p:ph type="dt" sz="half" idx="10"/>
          </p:nvPr>
        </p:nvSpPr>
        <p:spPr/>
        <p:txBody>
          <a:bodyPr/>
          <a:lstStyle/>
          <a:p>
            <a:fld id="{FE2996BE-B2C6-40B6-AAB5-7109255EC3D6}" type="datetimeFigureOut">
              <a:rPr kumimoji="1" lang="ja-JP" altLang="en-US" smtClean="0"/>
              <a:t>2022/3/26</a:t>
            </a:fld>
            <a:endParaRPr kumimoji="1" lang="ja-JP" altLang="en-US"/>
          </a:p>
        </p:txBody>
      </p:sp>
      <p:sp>
        <p:nvSpPr>
          <p:cNvPr id="6" name="フッター プレースホルダー 5">
            <a:extLst>
              <a:ext uri="{FF2B5EF4-FFF2-40B4-BE49-F238E27FC236}">
                <a16:creationId xmlns:a16="http://schemas.microsoft.com/office/drawing/2014/main" id="{A531810E-4FBA-40C7-A407-92A4992F11A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D9B57B8-F4E2-439D-AC4C-BF5B7853D98E}"/>
              </a:ext>
            </a:extLst>
          </p:cNvPr>
          <p:cNvSpPr>
            <a:spLocks noGrp="1"/>
          </p:cNvSpPr>
          <p:nvPr>
            <p:ph type="sldNum" sz="quarter" idx="12"/>
          </p:nvPr>
        </p:nvSpPr>
        <p:spPr/>
        <p:txBody>
          <a:bodyPr/>
          <a:lstStyle/>
          <a:p>
            <a:fld id="{5C9CBF42-7181-4B82-B85B-C29B9A130F10}" type="slidenum">
              <a:rPr kumimoji="1" lang="ja-JP" altLang="en-US" smtClean="0"/>
              <a:t>‹#›</a:t>
            </a:fld>
            <a:endParaRPr kumimoji="1" lang="ja-JP" altLang="en-US"/>
          </a:p>
        </p:txBody>
      </p:sp>
    </p:spTree>
    <p:extLst>
      <p:ext uri="{BB962C8B-B14F-4D97-AF65-F5344CB8AC3E}">
        <p14:creationId xmlns:p14="http://schemas.microsoft.com/office/powerpoint/2010/main" val="102789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11B00E-E66D-46ED-A19D-03635D1EE5D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1E826E9-4B60-4B8F-AB3B-E21066FF4F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0F3A92D-769B-472C-80DC-DF98258CE9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214D8D9-B12B-4727-A8F4-35C5228FFA51}"/>
              </a:ext>
            </a:extLst>
          </p:cNvPr>
          <p:cNvSpPr>
            <a:spLocks noGrp="1"/>
          </p:cNvSpPr>
          <p:nvPr>
            <p:ph type="dt" sz="half" idx="10"/>
          </p:nvPr>
        </p:nvSpPr>
        <p:spPr/>
        <p:txBody>
          <a:bodyPr/>
          <a:lstStyle/>
          <a:p>
            <a:fld id="{FE2996BE-B2C6-40B6-AAB5-7109255EC3D6}" type="datetimeFigureOut">
              <a:rPr kumimoji="1" lang="ja-JP" altLang="en-US" smtClean="0"/>
              <a:t>2022/3/26</a:t>
            </a:fld>
            <a:endParaRPr kumimoji="1" lang="ja-JP" altLang="en-US"/>
          </a:p>
        </p:txBody>
      </p:sp>
      <p:sp>
        <p:nvSpPr>
          <p:cNvPr id="6" name="フッター プレースホルダー 5">
            <a:extLst>
              <a:ext uri="{FF2B5EF4-FFF2-40B4-BE49-F238E27FC236}">
                <a16:creationId xmlns:a16="http://schemas.microsoft.com/office/drawing/2014/main" id="{225935FC-C21A-4DF4-8DB7-1B1247A1A64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6490D74-1F14-4747-90CF-16482BA0683C}"/>
              </a:ext>
            </a:extLst>
          </p:cNvPr>
          <p:cNvSpPr>
            <a:spLocks noGrp="1"/>
          </p:cNvSpPr>
          <p:nvPr>
            <p:ph type="sldNum" sz="quarter" idx="12"/>
          </p:nvPr>
        </p:nvSpPr>
        <p:spPr/>
        <p:txBody>
          <a:bodyPr/>
          <a:lstStyle/>
          <a:p>
            <a:fld id="{5C9CBF42-7181-4B82-B85B-C29B9A130F10}" type="slidenum">
              <a:rPr kumimoji="1" lang="ja-JP" altLang="en-US" smtClean="0"/>
              <a:t>‹#›</a:t>
            </a:fld>
            <a:endParaRPr kumimoji="1" lang="ja-JP" altLang="en-US"/>
          </a:p>
        </p:txBody>
      </p:sp>
    </p:spTree>
    <p:extLst>
      <p:ext uri="{BB962C8B-B14F-4D97-AF65-F5344CB8AC3E}">
        <p14:creationId xmlns:p14="http://schemas.microsoft.com/office/powerpoint/2010/main" val="4272541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54DC7DE-80C5-45EB-95F3-BD7ACFCD10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FA93898-7E7A-49AA-BB87-1660729E7A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DFE83CC-6654-42FE-A86A-CD5C8EA229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2996BE-B2C6-40B6-AAB5-7109255EC3D6}" type="datetimeFigureOut">
              <a:rPr kumimoji="1" lang="ja-JP" altLang="en-US" smtClean="0"/>
              <a:t>2022/3/26</a:t>
            </a:fld>
            <a:endParaRPr kumimoji="1" lang="ja-JP" altLang="en-US"/>
          </a:p>
        </p:txBody>
      </p:sp>
      <p:sp>
        <p:nvSpPr>
          <p:cNvPr id="5" name="フッター プレースホルダー 4">
            <a:extLst>
              <a:ext uri="{FF2B5EF4-FFF2-40B4-BE49-F238E27FC236}">
                <a16:creationId xmlns:a16="http://schemas.microsoft.com/office/drawing/2014/main" id="{21C1CB98-591F-429B-8582-54E82EFF4F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E2DDEF1-9B75-46B3-8C22-E723078114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9CBF42-7181-4B82-B85B-C29B9A130F10}" type="slidenum">
              <a:rPr kumimoji="1" lang="ja-JP" altLang="en-US" smtClean="0"/>
              <a:t>‹#›</a:t>
            </a:fld>
            <a:endParaRPr kumimoji="1" lang="ja-JP" altLang="en-US"/>
          </a:p>
        </p:txBody>
      </p:sp>
    </p:spTree>
    <p:extLst>
      <p:ext uri="{BB962C8B-B14F-4D97-AF65-F5344CB8AC3E}">
        <p14:creationId xmlns:p14="http://schemas.microsoft.com/office/powerpoint/2010/main" val="83887414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D127-DC88-48A4-B2C3-CE79DA2C1B06}"/>
              </a:ext>
            </a:extLst>
          </p:cNvPr>
          <p:cNvSpPr>
            <a:spLocks noGrp="1"/>
          </p:cNvSpPr>
          <p:nvPr>
            <p:ph type="title"/>
          </p:nvPr>
        </p:nvSpPr>
        <p:spPr/>
        <p:txBody>
          <a:bodyPr/>
          <a:lstStyle/>
          <a:p>
            <a:r>
              <a:rPr kumimoji="1" lang="en-US" altLang="ja-JP" u="sng" dirty="0"/>
              <a:t>1134</a:t>
            </a:r>
            <a:r>
              <a:rPr lang="ja-JP" altLang="en-US" u="sng" dirty="0"/>
              <a:t> </a:t>
            </a:r>
            <a:r>
              <a:rPr lang="en-US" altLang="ja-JP" u="sng" dirty="0"/>
              <a:t>Name the Crossing</a:t>
            </a:r>
            <a:endParaRPr kumimoji="1" lang="ja-JP" altLang="en-US" u="sng"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0427939-F2B0-4D0B-BE58-12A3536A4FB4}"/>
                  </a:ext>
                </a:extLst>
              </p:cNvPr>
              <p:cNvSpPr>
                <a:spLocks noGrp="1"/>
              </p:cNvSpPr>
              <p:nvPr>
                <p:ph idx="1"/>
              </p:nvPr>
            </p:nvSpPr>
            <p:spPr/>
            <p:txBody>
              <a:bodyPr>
                <a:normAutofit lnSpcReduction="10000"/>
              </a:bodyPr>
              <a:lstStyle/>
              <a:p>
                <a:r>
                  <a:rPr kumimoji="1" lang="ja-JP" altLang="en-US" dirty="0"/>
                  <a:t>問題</a:t>
                </a:r>
                <a:endParaRPr kumimoji="1" lang="en-US" altLang="ja-JP" dirty="0"/>
              </a:p>
              <a:p>
                <a:pPr marL="457200" lvl="1" indent="0">
                  <a:buNone/>
                </a:pPr>
                <a:r>
                  <a:rPr lang="ja-JP" altLang="en-US" dirty="0"/>
                  <a:t>与えられた交差点の名前から通りの強さ関係を決定し、通りの数と与えられた質問に答えよ</a:t>
                </a:r>
                <a:endParaRPr lang="en-US" altLang="ja-JP" dirty="0"/>
              </a:p>
              <a:p>
                <a:r>
                  <a:rPr lang="ja-JP" altLang="en-US" dirty="0"/>
                  <a:t>制約</a:t>
                </a:r>
                <a:endParaRPr lang="en-US" altLang="ja-JP" dirty="0"/>
              </a:p>
              <a:p>
                <a:pPr marL="457200" lvl="1" indent="0">
                  <a:buNone/>
                </a:pPr>
                <a:r>
                  <a:rPr lang="ja-JP" altLang="en-US" dirty="0"/>
                  <a:t>交差点のと質問は</a:t>
                </a:r>
                <a14:m>
                  <m:oMath xmlns:m="http://schemas.openxmlformats.org/officeDocument/2006/math">
                    <m:r>
                      <m:rPr>
                        <m:sty m:val="p"/>
                      </m:rPr>
                      <a:rPr lang="en-US" altLang="ja-JP" i="1">
                        <a:latin typeface="Cambria Math" panose="02040503050406030204" pitchFamily="18" charset="0"/>
                      </a:rPr>
                      <m:t>X</m:t>
                    </m:r>
                    <m:r>
                      <a:rPr lang="en-US" altLang="ja-JP" i="1">
                        <a:latin typeface="Cambria Math" panose="02040503050406030204" pitchFamily="18" charset="0"/>
                      </a:rPr>
                      <m:t>−</m:t>
                    </m:r>
                    <m:r>
                      <m:rPr>
                        <m:sty m:val="p"/>
                      </m:rPr>
                      <a:rPr lang="en-US" altLang="ja-JP" i="1">
                        <a:latin typeface="Cambria Math" panose="02040503050406030204" pitchFamily="18" charset="0"/>
                      </a:rPr>
                      <m:t>Y</m:t>
                    </m:r>
                  </m:oMath>
                </a14:m>
                <a:r>
                  <a:rPr lang="ja-JP" altLang="en-US" dirty="0"/>
                  <a:t>という形で</a:t>
                </a:r>
                <a:r>
                  <a:rPr lang="en-US" altLang="ja-JP" dirty="0"/>
                  <a:t>2</a:t>
                </a:r>
                <a:r>
                  <a:rPr lang="ja-JP" altLang="en-US" dirty="0"/>
                  <a:t>つの</a:t>
                </a:r>
                <a:r>
                  <a:rPr lang="en-US" altLang="ja-JP" dirty="0"/>
                  <a:t>16</a:t>
                </a:r>
                <a:r>
                  <a:rPr lang="ja-JP" altLang="en-US" dirty="0"/>
                  <a:t>字以内の英数字列</a:t>
                </a:r>
                <a:endParaRPr lang="en-US" altLang="ja-JP" dirty="0"/>
              </a:p>
              <a:p>
                <a:pPr marL="457200" lvl="1" indent="0">
                  <a:buNone/>
                </a:pP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1≤</m:t>
                      </m:r>
                      <m:r>
                        <a:rPr lang="en-US" altLang="ja-JP" b="0" i="1" smtClean="0">
                          <a:latin typeface="Cambria Math" panose="02040503050406030204" pitchFamily="18" charset="0"/>
                        </a:rPr>
                        <m:t>𝑁</m:t>
                      </m:r>
                      <m:r>
                        <a:rPr lang="en-US" altLang="ja-JP" b="0" i="1" smtClean="0">
                          <a:latin typeface="Cambria Math" panose="02040503050406030204" pitchFamily="18" charset="0"/>
                        </a:rPr>
                        <m:t>,</m:t>
                      </m:r>
                      <m:r>
                        <a:rPr lang="en-US" altLang="ja-JP" b="0" i="1" smtClean="0">
                          <a:latin typeface="Cambria Math" panose="02040503050406030204" pitchFamily="18" charset="0"/>
                        </a:rPr>
                        <m:t>𝑀</m:t>
                      </m:r>
                      <m:r>
                        <a:rPr lang="en-US" altLang="ja-JP" b="0" i="1" smtClean="0">
                          <a:latin typeface="Cambria Math" panose="02040503050406030204" pitchFamily="18" charset="0"/>
                        </a:rPr>
                        <m:t>≤1000</m:t>
                      </m:r>
                    </m:oMath>
                  </m:oMathPara>
                </a14:m>
                <a:endParaRPr lang="en-US" altLang="ja-JP" dirty="0"/>
              </a:p>
              <a:p>
                <a:pPr marL="457200" lvl="1" indent="0">
                  <a:buNone/>
                </a:pPr>
                <a:r>
                  <a:rPr lang="ja-JP" altLang="en-US" dirty="0"/>
                  <a:t>データセットは</a:t>
                </a:r>
                <a:r>
                  <a:rPr lang="en-US" altLang="ja-JP" dirty="0"/>
                  <a:t>200</a:t>
                </a:r>
                <a:r>
                  <a:rPr lang="ja-JP" altLang="en-US" dirty="0"/>
                  <a:t>以下</a:t>
                </a:r>
                <a:endParaRPr lang="en-US" altLang="ja-JP" dirty="0"/>
              </a:p>
              <a:p>
                <a:r>
                  <a:rPr lang="ja-JP" altLang="en-US" dirty="0"/>
                  <a:t>方針</a:t>
                </a:r>
                <a:endParaRPr lang="en-US" altLang="ja-JP" dirty="0"/>
              </a:p>
              <a:p>
                <a:pPr marL="457200" lvl="1" indent="0">
                  <a:buNone/>
                </a:pPr>
                <a:r>
                  <a:rPr lang="ja-JP" altLang="en-US" dirty="0"/>
                  <a:t>通りの強さ関係を決定→有効グラフを作成</a:t>
                </a:r>
                <a:endParaRPr lang="en-US" altLang="ja-JP" dirty="0"/>
              </a:p>
              <a:p>
                <a:pPr marL="457200" lvl="1" indent="0">
                  <a:buNone/>
                </a:pPr>
                <a:r>
                  <a:rPr lang="ja-JP" altLang="en-US" dirty="0"/>
                  <a:t>同水準かどうかの判定→</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sSup>
                      <m:sSupPr>
                        <m:ctrlPr>
                          <a:rPr lang="ja-JP" altLang="en-US" i="1" dirty="0" smtClean="0">
                            <a:latin typeface="Cambria Math" panose="02040503050406030204" pitchFamily="18" charset="0"/>
                          </a:rPr>
                        </m:ctrlPr>
                      </m:sSupPr>
                      <m:e>
                        <m:r>
                          <a:rPr lang="en-US" altLang="ja-JP" b="0" i="1" smtClean="0">
                            <a:latin typeface="Cambria Math" panose="02040503050406030204" pitchFamily="18" charset="0"/>
                          </a:rPr>
                          <m:t>|</m:t>
                        </m:r>
                        <m:r>
                          <a:rPr lang="en-US" altLang="ja-JP" b="0" i="1" smtClean="0">
                            <a:latin typeface="Cambria Math" panose="02040503050406030204" pitchFamily="18" charset="0"/>
                          </a:rPr>
                          <m:t>𝑉</m:t>
                        </m:r>
                        <m:r>
                          <a:rPr lang="en-US" altLang="ja-JP" b="0" i="1" smtClean="0">
                            <a:latin typeface="Cambria Math" panose="02040503050406030204" pitchFamily="18" charset="0"/>
                          </a:rPr>
                          <m:t>|</m:t>
                        </m:r>
                      </m:e>
                      <m:sup>
                        <m:r>
                          <a:rPr lang="en-US" altLang="ja-JP" b="0" i="1" dirty="0" smtClean="0">
                            <a:latin typeface="Cambria Math" panose="02040503050406030204" pitchFamily="18" charset="0"/>
                          </a:rPr>
                          <m:t>3</m:t>
                        </m:r>
                      </m:sup>
                    </m:sSup>
                    <m:r>
                      <a:rPr lang="en-US" altLang="ja-JP" b="0" i="1" smtClean="0">
                        <a:latin typeface="Cambria Math" panose="02040503050406030204" pitchFamily="18" charset="0"/>
                      </a:rPr>
                      <m:t>)</m:t>
                    </m:r>
                  </m:oMath>
                </a14:m>
                <a:r>
                  <a:rPr lang="ja-JP" altLang="en-US" dirty="0"/>
                  <a:t>で可能</a:t>
                </a:r>
                <a:endParaRPr lang="en-US" altLang="ja-JP" dirty="0"/>
              </a:p>
              <a:p>
                <a:pPr marL="457200" lvl="1" indent="0">
                  <a:buNone/>
                </a:pPr>
                <a:r>
                  <a:rPr lang="ja-JP" altLang="en-US" dirty="0"/>
                  <a:t>同水準以上かの判定→</a:t>
                </a:r>
                <a:r>
                  <a:rPr lang="en-US" altLang="ja-JP" dirty="0"/>
                  <a:t> </a:t>
                </a:r>
                <a:r>
                  <a:rPr lang="en-US" altLang="ja-JP" dirty="0" err="1"/>
                  <a:t>Warshall</a:t>
                </a:r>
                <a:r>
                  <a:rPr lang="en-US" altLang="ja-JP" dirty="0"/>
                  <a:t>-Floyd</a:t>
                </a:r>
              </a:p>
              <a:p>
                <a:pPr marL="457200" lvl="1" indent="0">
                  <a:buNone/>
                </a:pPr>
                <a:endParaRPr lang="en-US" altLang="ja-JP" dirty="0"/>
              </a:p>
              <a:p>
                <a:pPr marL="457200" lvl="1" indent="0">
                  <a:buNone/>
                </a:pPr>
                <a:endParaRPr lang="en-US" altLang="ja-JP" dirty="0"/>
              </a:p>
              <a:p>
                <a:pPr marL="457200" lvl="1" indent="0">
                  <a:buNone/>
                </a:pPr>
                <a:endParaRPr lang="en-US" altLang="ja-JP" dirty="0"/>
              </a:p>
              <a:p>
                <a:endParaRPr lang="en-US" altLang="ja-JP" dirty="0"/>
              </a:p>
            </p:txBody>
          </p:sp>
        </mc:Choice>
        <mc:Fallback xmlns="">
          <p:sp>
            <p:nvSpPr>
              <p:cNvPr id="3" name="コンテンツ プレースホルダー 2">
                <a:extLst>
                  <a:ext uri="{FF2B5EF4-FFF2-40B4-BE49-F238E27FC236}">
                    <a16:creationId xmlns:a16="http://schemas.microsoft.com/office/drawing/2014/main" id="{50427939-F2B0-4D0B-BE58-12A3536A4FB4}"/>
                  </a:ext>
                </a:extLst>
              </p:cNvPr>
              <p:cNvSpPr>
                <a:spLocks noGrp="1" noRot="1" noChangeAspect="1" noMove="1" noResize="1" noEditPoints="1" noAdjustHandles="1" noChangeArrowheads="1" noChangeShapeType="1" noTextEdit="1"/>
              </p:cNvSpPr>
              <p:nvPr>
                <p:ph idx="1"/>
              </p:nvPr>
            </p:nvSpPr>
            <p:spPr>
              <a:blipFill>
                <a:blip r:embed="rId2"/>
                <a:stretch>
                  <a:fillRect l="-1043" t="-29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30926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D127-DC88-48A4-B2C3-CE79DA2C1B06}"/>
              </a:ext>
            </a:extLst>
          </p:cNvPr>
          <p:cNvSpPr>
            <a:spLocks noGrp="1"/>
          </p:cNvSpPr>
          <p:nvPr>
            <p:ph type="title"/>
          </p:nvPr>
        </p:nvSpPr>
        <p:spPr/>
        <p:txBody>
          <a:bodyPr/>
          <a:lstStyle/>
          <a:p>
            <a:r>
              <a:rPr kumimoji="1" lang="en-US" altLang="ja-JP" u="sng" dirty="0"/>
              <a:t>0655 Japan Sinks</a:t>
            </a:r>
            <a:endParaRPr kumimoji="1" lang="ja-JP" altLang="en-US" u="sng" dirty="0"/>
          </a:p>
        </p:txBody>
      </p:sp>
      <mc:AlternateContent xmlns:mc="http://schemas.openxmlformats.org/markup-compatibility/2006" xmlns:a14="http://schemas.microsoft.com/office/drawing/2010/main">
        <mc:Choice Requires="a14">
          <p:sp>
            <p:nvSpPr>
              <p:cNvPr id="7" name="コンテンツ プレースホルダー 2">
                <a:extLst>
                  <a:ext uri="{FF2B5EF4-FFF2-40B4-BE49-F238E27FC236}">
                    <a16:creationId xmlns:a16="http://schemas.microsoft.com/office/drawing/2014/main" id="{551B1630-AB3A-4798-A983-BB9C53095823}"/>
                  </a:ext>
                </a:extLst>
              </p:cNvPr>
              <p:cNvSpPr>
                <a:spLocks noGrp="1"/>
              </p:cNvSpPr>
              <p:nvPr>
                <p:ph idx="1"/>
              </p:nvPr>
            </p:nvSpPr>
            <p:spPr>
              <a:xfrm>
                <a:off x="838200" y="1825625"/>
                <a:ext cx="10515600" cy="4667250"/>
              </a:xfrm>
            </p:spPr>
            <p:txBody>
              <a:bodyPr>
                <a:normAutofit/>
              </a:bodyPr>
              <a:lstStyle/>
              <a:p>
                <a:r>
                  <a:rPr lang="ja-JP" altLang="en-US" dirty="0"/>
                  <a:t>問題</a:t>
                </a:r>
                <a:endParaRPr lang="en-US" altLang="ja-JP" dirty="0"/>
              </a:p>
              <a:p>
                <a:pPr marL="457200" lvl="1" indent="0">
                  <a:buNone/>
                </a:pPr>
                <a:r>
                  <a:rPr lang="ja-JP" altLang="en-US" dirty="0"/>
                  <a:t>日本に陸地がなくなるまでの間</a:t>
                </a:r>
                <a:r>
                  <a:rPr lang="en-US" altLang="ja-JP" dirty="0"/>
                  <a:t>(</a:t>
                </a:r>
                <a:r>
                  <a:rPr lang="ja-JP" altLang="en-US" dirty="0"/>
                  <a:t>現在も含む</a:t>
                </a:r>
                <a:r>
                  <a:rPr lang="en-US" altLang="ja-JP" dirty="0"/>
                  <a:t>)</a:t>
                </a:r>
                <a:r>
                  <a:rPr lang="ja-JP" altLang="en-US" dirty="0"/>
                  <a:t>における、島の数の最大を値を出力せよ</a:t>
                </a:r>
                <a:endParaRPr lang="en-US" altLang="ja-JP" dirty="0"/>
              </a:p>
              <a:p>
                <a:r>
                  <a:rPr lang="ja-JP" altLang="en-US" dirty="0"/>
                  <a:t>制約</a:t>
                </a:r>
                <a:endParaRPr lang="en-US" altLang="ja-JP" dirty="0"/>
              </a:p>
              <a:p>
                <a:pPr marL="457200" lvl="1" indent="0">
                  <a:buNone/>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0</m:t>
                      </m:r>
                      <m:r>
                        <a:rPr lang="en-US" altLang="ja-JP" b="0" i="1" smtClean="0">
                          <a:latin typeface="Cambria Math" panose="02040503050406030204" pitchFamily="18" charset="0"/>
                        </a:rPr>
                        <m:t>≤</m:t>
                      </m:r>
                      <m:r>
                        <a:rPr lang="en-US" altLang="ja-JP" b="0" i="1" smtClean="0">
                          <a:latin typeface="Cambria Math" panose="02040503050406030204" pitchFamily="18" charset="0"/>
                        </a:rPr>
                        <m:t>𝑁</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5</m:t>
                          </m:r>
                        </m:sup>
                      </m:sSup>
                    </m:oMath>
                    <m:oMath xmlns:m="http://schemas.openxmlformats.org/officeDocument/2006/math">
                      <m:r>
                        <a:rPr lang="en-US" altLang="ja-JP" i="1">
                          <a:latin typeface="Cambria Math" panose="02040503050406030204" pitchFamily="18" charset="0"/>
                        </a:rPr>
                        <m:t>0≤</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𝐴</m:t>
                          </m:r>
                        </m:e>
                        <m:sub>
                          <m:r>
                            <a:rPr lang="en-US" altLang="ja-JP" b="0" i="1" smtClean="0">
                              <a:latin typeface="Cambria Math" panose="02040503050406030204" pitchFamily="18" charset="0"/>
                            </a:rPr>
                            <m:t>𝑖</m:t>
                          </m:r>
                        </m:sub>
                      </m:sSub>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10</m:t>
                          </m:r>
                        </m:e>
                        <m:sup>
                          <m:r>
                            <a:rPr lang="en-US" altLang="ja-JP" b="0" i="1" smtClean="0">
                              <a:latin typeface="Cambria Math" panose="02040503050406030204" pitchFamily="18" charset="0"/>
                            </a:rPr>
                            <m:t>9</m:t>
                          </m:r>
                        </m:sup>
                      </m:sSup>
                      <m:r>
                        <a:rPr lang="en-US" altLang="ja-JP" b="0" i="1" smtClean="0">
                          <a:latin typeface="Cambria Math" panose="02040503050406030204" pitchFamily="18" charset="0"/>
                        </a:rPr>
                        <m:t> (1≤</m:t>
                      </m:r>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𝑁</m:t>
                      </m:r>
                      <m:r>
                        <a:rPr lang="en-US" altLang="ja-JP" b="0" i="1" smtClean="0">
                          <a:latin typeface="Cambria Math" panose="02040503050406030204" pitchFamily="18" charset="0"/>
                        </a:rPr>
                        <m:t>)</m:t>
                      </m:r>
                    </m:oMath>
                  </m:oMathPara>
                </a14:m>
                <a:endParaRPr lang="en-US" altLang="ja-JP" dirty="0"/>
              </a:p>
              <a:p>
                <a:r>
                  <a:rPr lang="ja-JP" altLang="en-US" dirty="0"/>
                  <a:t>方針</a:t>
                </a:r>
                <a:endParaRPr lang="en-US" altLang="ja-JP" dirty="0"/>
              </a:p>
              <a:p>
                <a:pPr marL="457200" lvl="1" indent="0">
                  <a:buNone/>
                </a:pPr>
                <a:r>
                  <a:rPr lang="ja-JP" altLang="en-US" dirty="0"/>
                  <a:t>貪欲法？</a:t>
                </a:r>
                <a:endParaRPr lang="en-US" altLang="ja-JP" dirty="0"/>
              </a:p>
              <a:p>
                <a:pPr marL="457200" lvl="1" indent="0">
                  <a:buNone/>
                </a:pPr>
                <a:r>
                  <a:rPr lang="ja-JP" altLang="en-US" dirty="0"/>
                  <a:t>高さが低い順から沈めていく</a:t>
                </a:r>
                <a:endParaRPr lang="en-US" altLang="ja-JP" dirty="0"/>
              </a:p>
              <a:p>
                <a:pPr marL="457200" lvl="1" indent="0">
                  <a:buNone/>
                </a:pPr>
                <a:r>
                  <a:rPr lang="ja-JP" altLang="en-US" dirty="0"/>
                  <a:t>その時の日本の状態から島の数の増減を判断</a:t>
                </a:r>
                <a:endParaRPr lang="en-US" altLang="ja-JP" dirty="0"/>
              </a:p>
              <a:p>
                <a:pPr marL="457200" lvl="1" indent="0">
                  <a:buNone/>
                </a:pPr>
                <a:r>
                  <a:rPr lang="ja-JP" altLang="en-US" dirty="0"/>
                  <a:t>日本が沈没したら最大値を出力</a:t>
                </a:r>
                <a:endParaRPr lang="en-US" altLang="ja-JP" dirty="0"/>
              </a:p>
            </p:txBody>
          </p:sp>
        </mc:Choice>
        <mc:Fallback xmlns="">
          <p:sp>
            <p:nvSpPr>
              <p:cNvPr id="7" name="コンテンツ プレースホルダー 2">
                <a:extLst>
                  <a:ext uri="{FF2B5EF4-FFF2-40B4-BE49-F238E27FC236}">
                    <a16:creationId xmlns:a16="http://schemas.microsoft.com/office/drawing/2014/main" id="{551B1630-AB3A-4798-A983-BB9C53095823}"/>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04117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D127-DC88-48A4-B2C3-CE79DA2C1B06}"/>
              </a:ext>
            </a:extLst>
          </p:cNvPr>
          <p:cNvSpPr>
            <a:spLocks noGrp="1"/>
          </p:cNvSpPr>
          <p:nvPr>
            <p:ph type="title"/>
          </p:nvPr>
        </p:nvSpPr>
        <p:spPr/>
        <p:txBody>
          <a:bodyPr/>
          <a:lstStyle/>
          <a:p>
            <a:r>
              <a:rPr kumimoji="1" lang="en-US" altLang="ja-JP" u="sng" dirty="0"/>
              <a:t>0655 Japan Sinks</a:t>
            </a:r>
            <a:endParaRPr kumimoji="1" lang="ja-JP" altLang="en-US" u="sng" dirty="0"/>
          </a:p>
        </p:txBody>
      </p:sp>
      <p:sp>
        <p:nvSpPr>
          <p:cNvPr id="7" name="コンテンツ プレースホルダー 2">
            <a:extLst>
              <a:ext uri="{FF2B5EF4-FFF2-40B4-BE49-F238E27FC236}">
                <a16:creationId xmlns:a16="http://schemas.microsoft.com/office/drawing/2014/main" id="{551B1630-AB3A-4798-A983-BB9C53095823}"/>
              </a:ext>
            </a:extLst>
          </p:cNvPr>
          <p:cNvSpPr>
            <a:spLocks noGrp="1"/>
          </p:cNvSpPr>
          <p:nvPr>
            <p:ph idx="1"/>
          </p:nvPr>
        </p:nvSpPr>
        <p:spPr>
          <a:xfrm>
            <a:off x="838200" y="1825625"/>
            <a:ext cx="10515600" cy="4667250"/>
          </a:xfrm>
        </p:spPr>
        <p:txBody>
          <a:bodyPr>
            <a:normAutofit fontScale="77500" lnSpcReduction="20000"/>
          </a:bodyPr>
          <a:lstStyle/>
          <a:p>
            <a:r>
              <a:rPr lang="ja-JP" altLang="en-US" dirty="0"/>
              <a:t>その時の日本の状態から島の数の増減を判断</a:t>
            </a:r>
            <a:endParaRPr lang="en-US" altLang="ja-JP" dirty="0"/>
          </a:p>
          <a:p>
            <a:pPr marL="457200" lvl="1" indent="0">
              <a:buNone/>
            </a:pPr>
            <a:endParaRPr lang="en-US" altLang="ja-JP" dirty="0"/>
          </a:p>
          <a:p>
            <a:pPr marL="457200" lvl="1" indent="0">
              <a:buNone/>
            </a:pPr>
            <a:r>
              <a:rPr lang="ja-JP" altLang="en-US" dirty="0"/>
              <a:t>□：陸　■：海</a:t>
            </a:r>
            <a:endParaRPr lang="en-US" altLang="ja-JP" dirty="0"/>
          </a:p>
          <a:p>
            <a:pPr marL="457200" lvl="1" indent="0">
              <a:buNone/>
            </a:pPr>
            <a:endParaRPr lang="en-US" altLang="ja-JP" dirty="0"/>
          </a:p>
          <a:p>
            <a:pPr marL="457200" lvl="1" indent="0">
              <a:buNone/>
            </a:pPr>
            <a:r>
              <a:rPr lang="en-US" altLang="ja-JP" dirty="0"/>
              <a:t>1</a:t>
            </a:r>
            <a:r>
              <a:rPr lang="ja-JP" altLang="en-US" dirty="0"/>
              <a:t>．両方陸</a:t>
            </a:r>
            <a:endParaRPr lang="en-US" altLang="ja-JP" dirty="0"/>
          </a:p>
          <a:p>
            <a:pPr marL="457200" lvl="1" indent="0">
              <a:buNone/>
            </a:pPr>
            <a:endParaRPr lang="en-US" altLang="ja-JP" dirty="0"/>
          </a:p>
          <a:p>
            <a:pPr marL="457200" lvl="1" indent="0">
              <a:buNone/>
            </a:pPr>
            <a:r>
              <a:rPr lang="en-US" altLang="ja-JP" dirty="0"/>
              <a:t>	</a:t>
            </a:r>
            <a:r>
              <a:rPr lang="ja-JP" altLang="en-US" dirty="0"/>
              <a:t>□□□□□　→　□□■□□　増える</a:t>
            </a:r>
            <a:endParaRPr lang="en-US" altLang="ja-JP" dirty="0"/>
          </a:p>
          <a:p>
            <a:pPr marL="457200" lvl="1" indent="0">
              <a:buNone/>
            </a:pPr>
            <a:endParaRPr lang="en-US" altLang="ja-JP" dirty="0"/>
          </a:p>
          <a:p>
            <a:pPr marL="457200" lvl="1" indent="0">
              <a:buNone/>
            </a:pPr>
            <a:r>
              <a:rPr lang="en-US" altLang="ja-JP" dirty="0"/>
              <a:t>2</a:t>
            </a:r>
            <a:r>
              <a:rPr lang="ja-JP" altLang="en-US" dirty="0"/>
              <a:t>．片方海</a:t>
            </a:r>
            <a:endParaRPr lang="en-US" altLang="ja-JP" dirty="0"/>
          </a:p>
          <a:p>
            <a:pPr marL="457200" lvl="1" indent="0">
              <a:buNone/>
            </a:pPr>
            <a:endParaRPr lang="en-US" altLang="ja-JP" dirty="0"/>
          </a:p>
          <a:p>
            <a:pPr marL="457200" lvl="1" indent="0">
              <a:buNone/>
            </a:pPr>
            <a:r>
              <a:rPr lang="en-US" altLang="ja-JP" dirty="0"/>
              <a:t>	</a:t>
            </a:r>
            <a:r>
              <a:rPr lang="ja-JP" altLang="en-US" dirty="0"/>
              <a:t>□□□■□　→　□□■■□　変わらず</a:t>
            </a:r>
            <a:endParaRPr lang="en-US" altLang="ja-JP" dirty="0"/>
          </a:p>
          <a:p>
            <a:pPr marL="457200" lvl="1" indent="0">
              <a:buNone/>
            </a:pPr>
            <a:endParaRPr lang="en-US" altLang="ja-JP" dirty="0"/>
          </a:p>
          <a:p>
            <a:pPr marL="457200" lvl="1" indent="0">
              <a:buNone/>
            </a:pPr>
            <a:r>
              <a:rPr lang="en-US" altLang="ja-JP" dirty="0"/>
              <a:t>3</a:t>
            </a:r>
            <a:r>
              <a:rPr lang="ja-JP" altLang="en-US" dirty="0"/>
              <a:t>．両方海</a:t>
            </a:r>
            <a:endParaRPr lang="en-US" altLang="ja-JP" dirty="0"/>
          </a:p>
          <a:p>
            <a:pPr marL="457200" lvl="1" indent="0">
              <a:buNone/>
            </a:pPr>
            <a:endParaRPr lang="en-US" altLang="ja-JP" dirty="0"/>
          </a:p>
          <a:p>
            <a:pPr marL="457200" lvl="1" indent="0">
              <a:buNone/>
            </a:pPr>
            <a:r>
              <a:rPr lang="en-US" altLang="ja-JP" dirty="0"/>
              <a:t>	</a:t>
            </a:r>
            <a:r>
              <a:rPr lang="ja-JP" altLang="en-US" dirty="0"/>
              <a:t>□■□■□　→　□■■■□　減る</a:t>
            </a:r>
            <a:endParaRPr lang="en-US" altLang="ja-JP" dirty="0"/>
          </a:p>
          <a:p>
            <a:pPr marL="457200" lvl="1" indent="0">
              <a:buNone/>
            </a:pPr>
            <a:endParaRPr lang="en-US" altLang="ja-JP" dirty="0"/>
          </a:p>
          <a:p>
            <a:pPr marL="457200" lvl="1" indent="0">
              <a:buNone/>
            </a:pPr>
            <a:r>
              <a:rPr lang="ja-JP" altLang="en-US" dirty="0"/>
              <a:t>この</a:t>
            </a:r>
            <a:r>
              <a:rPr lang="en-US" altLang="ja-JP" dirty="0"/>
              <a:t>3</a:t>
            </a:r>
            <a:r>
              <a:rPr lang="ja-JP" altLang="en-US" dirty="0"/>
              <a:t>パターンのどれに当てはまるかを判断すれば増減がわかる！</a:t>
            </a:r>
            <a:endParaRPr lang="en-US" altLang="ja-JP" dirty="0"/>
          </a:p>
        </p:txBody>
      </p:sp>
    </p:spTree>
    <p:extLst>
      <p:ext uri="{BB962C8B-B14F-4D97-AF65-F5344CB8AC3E}">
        <p14:creationId xmlns:p14="http://schemas.microsoft.com/office/powerpoint/2010/main" val="3265219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D127-DC88-48A4-B2C3-CE79DA2C1B06}"/>
              </a:ext>
            </a:extLst>
          </p:cNvPr>
          <p:cNvSpPr>
            <a:spLocks noGrp="1"/>
          </p:cNvSpPr>
          <p:nvPr>
            <p:ph type="title"/>
          </p:nvPr>
        </p:nvSpPr>
        <p:spPr/>
        <p:txBody>
          <a:bodyPr/>
          <a:lstStyle/>
          <a:p>
            <a:r>
              <a:rPr lang="en-US" altLang="ja-JP" u="sng" dirty="0"/>
              <a:t>1</a:t>
            </a:r>
            <a:r>
              <a:rPr kumimoji="1" lang="en-US" altLang="ja-JP" u="sng" dirty="0"/>
              <a:t>611 Daruma </a:t>
            </a:r>
            <a:r>
              <a:rPr kumimoji="1" lang="en-US" altLang="ja-JP" u="sng" dirty="0" err="1"/>
              <a:t>Otoshi</a:t>
            </a:r>
            <a:r>
              <a:rPr kumimoji="1" lang="en-US" altLang="ja-JP" u="sng" dirty="0"/>
              <a:t> </a:t>
            </a:r>
            <a:endParaRPr kumimoji="1" lang="ja-JP" altLang="en-US" u="sng"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0427939-F2B0-4D0B-BE58-12A3536A4FB4}"/>
                  </a:ext>
                </a:extLst>
              </p:cNvPr>
              <p:cNvSpPr>
                <a:spLocks noGrp="1"/>
              </p:cNvSpPr>
              <p:nvPr>
                <p:ph idx="1"/>
              </p:nvPr>
            </p:nvSpPr>
            <p:spPr/>
            <p:txBody>
              <a:bodyPr>
                <a:normAutofit/>
              </a:bodyPr>
              <a:lstStyle/>
              <a:p>
                <a:r>
                  <a:rPr lang="ja-JP" altLang="en-US" dirty="0"/>
                  <a:t>問題</a:t>
                </a:r>
                <a:endParaRPr lang="en-US" altLang="ja-JP" dirty="0"/>
              </a:p>
              <a:p>
                <a:pPr marL="457200" lvl="1" indent="0">
                  <a:buNone/>
                </a:pPr>
                <a:r>
                  <a:rPr lang="ja-JP" altLang="en-US" dirty="0"/>
                  <a:t>だるま落としをしたとき、取り除くことのできるブロックの数の最大値を出力せよ</a:t>
                </a:r>
                <a:endParaRPr lang="en-US" altLang="ja-JP" dirty="0"/>
              </a:p>
              <a:p>
                <a:r>
                  <a:rPr lang="ja-JP" altLang="en-US" dirty="0"/>
                  <a:t>制約</a:t>
                </a:r>
                <a:endParaRPr lang="en-US" altLang="ja-JP" dirty="0"/>
              </a:p>
              <a:p>
                <a:pPr marL="457200" lvl="1" indent="0">
                  <a:buNone/>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1</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≤1000 (0≤</m:t>
                      </m:r>
                      <m:r>
                        <a:rPr lang="en-US" altLang="ja-JP" b="0" i="1" smtClean="0">
                          <a:latin typeface="Cambria Math" panose="02040503050406030204" pitchFamily="18" charset="0"/>
                        </a:rPr>
                        <m:t>𝑖</m:t>
                      </m:r>
                      <m:r>
                        <a:rPr lang="en-US" altLang="ja-JP" b="0" i="1" smtClean="0">
                          <a:latin typeface="Cambria Math" panose="02040503050406030204" pitchFamily="18" charset="0"/>
                        </a:rPr>
                        <m:t>≤300)</m:t>
                      </m:r>
                    </m:oMath>
                  </m:oMathPara>
                </a14:m>
                <a:endParaRPr lang="en-US" altLang="ja-JP" dirty="0"/>
              </a:p>
              <a:p>
                <a:pPr marL="457200" lvl="1" indent="0">
                  <a:buNone/>
                </a:pPr>
                <a:r>
                  <a:rPr lang="en-US" altLang="ja-JP" dirty="0"/>
                  <a:t>0</a:t>
                </a:r>
                <a:r>
                  <a:rPr lang="ja-JP" altLang="en-US" dirty="0"/>
                  <a:t>は入力の終わり</a:t>
                </a:r>
                <a:endParaRPr lang="en-US" altLang="ja-JP" dirty="0"/>
              </a:p>
              <a:p>
                <a:r>
                  <a:rPr lang="ja-JP" altLang="en-US" dirty="0"/>
                  <a:t>方針</a:t>
                </a:r>
              </a:p>
              <a:p>
                <a:pPr marL="457200" lvl="1" indent="0">
                  <a:buNone/>
                </a:pPr>
                <a:r>
                  <a:rPr lang="ja-JP" altLang="en-US" dirty="0"/>
                  <a:t>区間</a:t>
                </a:r>
                <a:r>
                  <a:rPr lang="en-US" altLang="ja-JP" dirty="0"/>
                  <a:t>DP</a:t>
                </a:r>
              </a:p>
              <a:p>
                <a:pPr marL="457200" lvl="1" indent="0">
                  <a:buNone/>
                </a:pPr>
                <a:r>
                  <a:rPr lang="ja-JP" altLang="en-US" dirty="0"/>
                  <a:t>再帰メモ化</a:t>
                </a:r>
                <a:endParaRPr lang="en-US" altLang="ja-JP" dirty="0"/>
              </a:p>
            </p:txBody>
          </p:sp>
        </mc:Choice>
        <mc:Fallback xmlns="">
          <p:sp>
            <p:nvSpPr>
              <p:cNvPr id="3" name="コンテンツ プレースホルダー 2">
                <a:extLst>
                  <a:ext uri="{FF2B5EF4-FFF2-40B4-BE49-F238E27FC236}">
                    <a16:creationId xmlns:a16="http://schemas.microsoft.com/office/drawing/2014/main" id="{50427939-F2B0-4D0B-BE58-12A3536A4FB4}"/>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05033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D127-DC88-48A4-B2C3-CE79DA2C1B06}"/>
              </a:ext>
            </a:extLst>
          </p:cNvPr>
          <p:cNvSpPr>
            <a:spLocks noGrp="1"/>
          </p:cNvSpPr>
          <p:nvPr>
            <p:ph type="title"/>
          </p:nvPr>
        </p:nvSpPr>
        <p:spPr/>
        <p:txBody>
          <a:bodyPr/>
          <a:lstStyle/>
          <a:p>
            <a:r>
              <a:rPr lang="en-US" altLang="ja-JP" u="sng" dirty="0"/>
              <a:t>1</a:t>
            </a:r>
            <a:r>
              <a:rPr kumimoji="1" lang="en-US" altLang="ja-JP" u="sng" dirty="0"/>
              <a:t>611 Daruma </a:t>
            </a:r>
            <a:r>
              <a:rPr kumimoji="1" lang="en-US" altLang="ja-JP" u="sng" dirty="0" err="1"/>
              <a:t>Otoshi</a:t>
            </a:r>
            <a:r>
              <a:rPr kumimoji="1" lang="en-US" altLang="ja-JP" u="sng" dirty="0"/>
              <a:t> </a:t>
            </a:r>
            <a:endParaRPr kumimoji="1" lang="ja-JP" altLang="en-US" u="sng"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0427939-F2B0-4D0B-BE58-12A3536A4FB4}"/>
                  </a:ext>
                </a:extLst>
              </p:cNvPr>
              <p:cNvSpPr>
                <a:spLocks noGrp="1"/>
              </p:cNvSpPr>
              <p:nvPr>
                <p:ph idx="1"/>
              </p:nvPr>
            </p:nvSpPr>
            <p:spPr/>
            <p:txBody>
              <a:bodyPr>
                <a:normAutofit fontScale="92500" lnSpcReduction="10000"/>
              </a:bodyPr>
              <a:lstStyle/>
              <a:p>
                <a:r>
                  <a:rPr lang="ja-JP" altLang="en-US" dirty="0"/>
                  <a:t>メモ化再帰</a:t>
                </a:r>
                <a:endParaRPr lang="en-US" altLang="ja-JP" dirty="0"/>
              </a:p>
              <a:p>
                <a:pPr marL="457200" lvl="1" indent="0">
                  <a:buNone/>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𝑑𝑝</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𝑙</m:t>
                          </m:r>
                        </m:e>
                      </m:d>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𝑟</m:t>
                          </m:r>
                        </m:e>
                      </m:d>
                      <m:r>
                        <a:rPr lang="en-US" altLang="ja-JP" i="1">
                          <a:latin typeface="Cambria Math" panose="02040503050406030204" pitchFamily="18" charset="0"/>
                        </a:rPr>
                        <m:t>≔</m:t>
                      </m:r>
                      <m:r>
                        <a:rPr lang="ja-JP" altLang="en-US" i="1">
                          <a:latin typeface="Cambria Math" panose="02040503050406030204" pitchFamily="18" charset="0"/>
                        </a:rPr>
                        <m:t>区間</m:t>
                      </m:r>
                      <m:d>
                        <m:dPr>
                          <m:begChr m:val="["/>
                          <m:ctrlPr>
                            <a:rPr lang="en-US" altLang="ja-JP" i="1">
                              <a:latin typeface="Cambria Math" panose="02040503050406030204" pitchFamily="18" charset="0"/>
                            </a:rPr>
                          </m:ctrlPr>
                        </m:dPr>
                        <m:e>
                          <m:r>
                            <a:rPr lang="en-US" altLang="ja-JP" i="1">
                              <a:latin typeface="Cambria Math" panose="02040503050406030204" pitchFamily="18" charset="0"/>
                            </a:rPr>
                            <m:t>𝑙</m:t>
                          </m:r>
                          <m:r>
                            <a:rPr lang="en-US" altLang="ja-JP" i="1">
                              <a:latin typeface="Cambria Math" panose="02040503050406030204" pitchFamily="18" charset="0"/>
                            </a:rPr>
                            <m:t>,</m:t>
                          </m:r>
                          <m:r>
                            <a:rPr lang="en-US" altLang="ja-JP" i="1">
                              <a:latin typeface="Cambria Math" panose="02040503050406030204" pitchFamily="18" charset="0"/>
                            </a:rPr>
                            <m:t>𝑟</m:t>
                          </m:r>
                        </m:e>
                      </m:d>
                      <m:r>
                        <a:rPr lang="ja-JP" altLang="en-US" i="1">
                          <a:latin typeface="Cambria Math" panose="02040503050406030204" pitchFamily="18" charset="0"/>
                        </a:rPr>
                        <m:t>について取り除く</m:t>
                      </m:r>
                    </m:oMath>
                  </m:oMathPara>
                </a14:m>
                <a:endParaRPr lang="en-US" altLang="ja-JP" dirty="0"/>
              </a:p>
              <a:p>
                <a:pPr marL="457200" lvl="1" indent="0">
                  <a:buNone/>
                </a:pPr>
                <a:r>
                  <a:rPr lang="ja-JP" altLang="en-US" dirty="0"/>
                  <a:t>ただし、</a:t>
                </a:r>
                <a14:m>
                  <m:oMath xmlns:m="http://schemas.openxmlformats.org/officeDocument/2006/math">
                    <m:r>
                      <a:rPr lang="ja-JP" altLang="en-US" i="1">
                        <a:latin typeface="Cambria Math" panose="02040503050406030204" pitchFamily="18" charset="0"/>
                      </a:rPr>
                      <m:t>条件</m:t>
                    </m:r>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𝑤</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𝑙</m:t>
                            </m:r>
                          </m:e>
                        </m:d>
                        <m:r>
                          <a:rPr lang="en-US" altLang="ja-JP" i="1">
                            <a:latin typeface="Cambria Math" panose="02040503050406030204" pitchFamily="18" charset="0"/>
                          </a:rPr>
                          <m:t>−</m:t>
                        </m:r>
                        <m:r>
                          <a:rPr lang="en-US" altLang="ja-JP" i="1">
                            <a:latin typeface="Cambria Math" panose="02040503050406030204" pitchFamily="18" charset="0"/>
                          </a:rPr>
                          <m:t>𝑤</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𝑟</m:t>
                            </m:r>
                          </m:e>
                        </m:d>
                      </m:e>
                    </m:d>
                    <m:r>
                      <a:rPr lang="en-US" altLang="ja-JP" i="1">
                        <a:latin typeface="Cambria Math" panose="02040503050406030204" pitchFamily="18" charset="0"/>
                      </a:rPr>
                      <m:t>≤1</m:t>
                    </m:r>
                    <m:r>
                      <a:rPr lang="ja-JP" altLang="en-US" i="1" dirty="0">
                        <a:latin typeface="Cambria Math" panose="02040503050406030204" pitchFamily="18" charset="0"/>
                      </a:rPr>
                      <m:t>を</m:t>
                    </m:r>
                  </m:oMath>
                </a14:m>
                <a:r>
                  <a:rPr lang="ja-JP" altLang="en-US" dirty="0"/>
                  <a:t>満たすとき</a:t>
                </a:r>
                <a:endParaRPr lang="en-US" altLang="ja-JP" dirty="0"/>
              </a:p>
              <a:p>
                <a:pPr marL="457200" lvl="1" indent="0">
                  <a:buNone/>
                </a:pPr>
                <a:endParaRPr lang="en-US" altLang="ja-JP" dirty="0"/>
              </a:p>
              <a:p>
                <a:pPr lvl="1"/>
                <a14:m>
                  <m:oMath xmlns:m="http://schemas.openxmlformats.org/officeDocument/2006/math">
                    <m:r>
                      <m:rPr>
                        <m:sty m:val="p"/>
                      </m:rPr>
                      <a:rPr lang="en-US" altLang="ja-JP" i="1">
                        <a:latin typeface="Cambria Math" panose="02040503050406030204" pitchFamily="18" charset="0"/>
                      </a:rPr>
                      <m:t>d</m:t>
                    </m:r>
                    <m:r>
                      <a:rPr lang="en-US" altLang="ja-JP" b="0" i="1" smtClean="0">
                        <a:latin typeface="Cambria Math" panose="02040503050406030204" pitchFamily="18" charset="0"/>
                      </a:rPr>
                      <m:t>𝑝</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𝑙</m:t>
                        </m:r>
                      </m:e>
                    </m:d>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𝑟</m:t>
                        </m:r>
                      </m:e>
                    </m:d>
                    <m:r>
                      <a:rPr lang="ja-JP" altLang="en-US" i="1" dirty="0">
                        <a:latin typeface="Cambria Math" panose="02040503050406030204" pitchFamily="18" charset="0"/>
                      </a:rPr>
                      <m:t>は</m:t>
                    </m:r>
                    <m:r>
                      <m:rPr>
                        <m:nor/>
                      </m:rPr>
                      <a:rPr lang="ja-JP" altLang="en-US" dirty="0"/>
                      <m:t>初期値</m:t>
                    </m:r>
                    <m:r>
                      <a:rPr lang="en-US" altLang="ja-JP" b="0" i="1" dirty="0" smtClean="0">
                        <a:latin typeface="Cambria Math" panose="02040503050406030204" pitchFamily="18" charset="0"/>
                      </a:rPr>
                      <m:t>−1</m:t>
                    </m:r>
                  </m:oMath>
                </a14:m>
                <a:endParaRPr lang="en-US" altLang="ja-JP" dirty="0"/>
              </a:p>
              <a:p>
                <a:pPr lvl="1"/>
                <a14:m>
                  <m:oMath xmlns:m="http://schemas.openxmlformats.org/officeDocument/2006/math">
                    <m:r>
                      <m:rPr>
                        <m:sty m:val="p"/>
                      </m:rPr>
                      <a:rPr lang="en-US" altLang="ja-JP" i="1">
                        <a:latin typeface="Cambria Math" panose="02040503050406030204" pitchFamily="18" charset="0"/>
                      </a:rPr>
                      <m:t>d</m:t>
                    </m:r>
                    <m:r>
                      <a:rPr lang="en-US" altLang="ja-JP" i="1">
                        <a:latin typeface="Cambria Math" panose="02040503050406030204" pitchFamily="18" charset="0"/>
                      </a:rPr>
                      <m:t>𝑝</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𝑙</m:t>
                        </m:r>
                      </m:e>
                    </m:d>
                    <m:d>
                      <m:dPr>
                        <m:begChr m:val="["/>
                        <m:endChr m:val="]"/>
                        <m:ctrlPr>
                          <a:rPr lang="en-US" altLang="ja-JP" i="1" smtClean="0">
                            <a:latin typeface="Cambria Math" panose="02040503050406030204" pitchFamily="18" charset="0"/>
                          </a:rPr>
                        </m:ctrlPr>
                      </m:dPr>
                      <m:e>
                        <m:r>
                          <a:rPr lang="en-US" altLang="ja-JP" i="1">
                            <a:latin typeface="Cambria Math" panose="02040503050406030204" pitchFamily="18" charset="0"/>
                          </a:rPr>
                          <m:t>𝑟</m:t>
                        </m:r>
                      </m:e>
                    </m:d>
                    <m:r>
                      <a:rPr lang="en-US" altLang="ja-JP" b="0" i="1" smtClean="0">
                        <a:latin typeface="Cambria Math" panose="02040503050406030204" pitchFamily="18" charset="0"/>
                      </a:rPr>
                      <m:t>≠−1</m:t>
                    </m:r>
                    <m:r>
                      <a:rPr lang="ja-JP" altLang="en-US" i="1" dirty="0">
                        <a:latin typeface="Cambria Math" panose="02040503050406030204" pitchFamily="18" charset="0"/>
                      </a:rPr>
                      <m:t>で</m:t>
                    </m:r>
                  </m:oMath>
                </a14:m>
                <a:r>
                  <a:rPr lang="ja-JP" altLang="en-US" dirty="0"/>
                  <a:t>探索済みとする</a:t>
                </a:r>
                <a:endParaRPr lang="en-US" altLang="ja-JP" dirty="0"/>
              </a:p>
              <a:p>
                <a:pPr lvl="1"/>
                <a14:m>
                  <m:oMath xmlns:m="http://schemas.openxmlformats.org/officeDocument/2006/math">
                    <m:r>
                      <a:rPr lang="en-US" altLang="ja-JP" b="0" i="1" smtClean="0">
                        <a:latin typeface="Cambria Math" panose="02040503050406030204" pitchFamily="18" charset="0"/>
                      </a:rPr>
                      <m:t>𝑙</m:t>
                    </m:r>
                    <m:r>
                      <a:rPr lang="en-US" altLang="ja-JP" b="0" i="1" smtClean="0">
                        <a:latin typeface="Cambria Math" panose="02040503050406030204" pitchFamily="18" charset="0"/>
                      </a:rPr>
                      <m:t>−</m:t>
                    </m:r>
                    <m:r>
                      <a:rPr lang="en-US" altLang="ja-JP" b="0" i="1" smtClean="0">
                        <a:latin typeface="Cambria Math" panose="02040503050406030204" pitchFamily="18" charset="0"/>
                      </a:rPr>
                      <m:t>𝑟</m:t>
                    </m:r>
                    <m:r>
                      <a:rPr lang="en-US" altLang="ja-JP" b="0" i="1" smtClean="0">
                        <a:latin typeface="Cambria Math" panose="02040503050406030204" pitchFamily="18" charset="0"/>
                      </a:rPr>
                      <m:t>==1</m:t>
                    </m:r>
                  </m:oMath>
                </a14:m>
                <a:r>
                  <a:rPr lang="ja-JP" altLang="en-US" dirty="0"/>
                  <a:t>のとき条件を満たすなら</a:t>
                </a:r>
                <a14:m>
                  <m:oMath xmlns:m="http://schemas.openxmlformats.org/officeDocument/2006/math">
                    <m:r>
                      <a:rPr lang="en-US" altLang="ja-JP" b="0" i="1" smtClean="0">
                        <a:latin typeface="Cambria Math" panose="02040503050406030204" pitchFamily="18" charset="0"/>
                      </a:rPr>
                      <m:t>+2  </m:t>
                    </m:r>
                    <m:r>
                      <a:rPr lang="en-US" altLang="ja-JP" b="0" i="1" smtClean="0">
                        <a:latin typeface="Cambria Math" panose="02040503050406030204" pitchFamily="18" charset="0"/>
                      </a:rPr>
                      <m:t>𝑒𝑙𝑠𝑒</m:t>
                    </m:r>
                    <m:r>
                      <a:rPr lang="en-US" altLang="ja-JP" b="0" i="1" smtClean="0">
                        <a:latin typeface="Cambria Math" panose="02040503050406030204" pitchFamily="18" charset="0"/>
                      </a:rPr>
                      <m:t>+0</m:t>
                    </m:r>
                  </m:oMath>
                </a14:m>
                <a:endParaRPr lang="en-US" altLang="ja-JP" dirty="0"/>
              </a:p>
              <a:p>
                <a:pPr lvl="1"/>
                <a14:m>
                  <m:oMath xmlns:m="http://schemas.openxmlformats.org/officeDocument/2006/math">
                    <m:r>
                      <a:rPr lang="en-US" altLang="ja-JP" b="0" i="1" smtClean="0">
                        <a:latin typeface="Cambria Math" panose="02040503050406030204" pitchFamily="18" charset="0"/>
                      </a:rPr>
                      <m:t>𝑙</m:t>
                    </m:r>
                    <m:r>
                      <a:rPr lang="en-US" altLang="ja-JP" b="0" i="1" smtClean="0">
                        <a:latin typeface="Cambria Math" panose="02040503050406030204" pitchFamily="18" charset="0"/>
                      </a:rPr>
                      <m:t>≥</m:t>
                    </m:r>
                    <m:r>
                      <a:rPr lang="en-US" altLang="ja-JP" b="0" i="1" smtClean="0">
                        <a:latin typeface="Cambria Math" panose="02040503050406030204" pitchFamily="18" charset="0"/>
                      </a:rPr>
                      <m:t>𝑟</m:t>
                    </m:r>
                    <m:r>
                      <a:rPr lang="ja-JP" altLang="en-US" i="1" dirty="0">
                        <a:latin typeface="Cambria Math" panose="02040503050406030204" pitchFamily="18" charset="0"/>
                      </a:rPr>
                      <m:t>の</m:t>
                    </m:r>
                  </m:oMath>
                </a14:m>
                <a:r>
                  <a:rPr lang="ja-JP" altLang="en-US" dirty="0"/>
                  <a:t>とき</a:t>
                </a:r>
                <a14:m>
                  <m:oMath xmlns:m="http://schemas.openxmlformats.org/officeDocument/2006/math">
                    <m:r>
                      <a:rPr lang="en-US" altLang="ja-JP" b="0" i="1" smtClean="0">
                        <a:latin typeface="Cambria Math" panose="02040503050406030204" pitchFamily="18" charset="0"/>
                      </a:rPr>
                      <m:t>0</m:t>
                    </m:r>
                  </m:oMath>
                </a14:m>
                <a:endParaRPr lang="en-US" altLang="ja-JP" b="0" i="1" dirty="0">
                  <a:latin typeface="Cambria Math" panose="02040503050406030204" pitchFamily="18" charset="0"/>
                </a:endParaRPr>
              </a:p>
              <a:p>
                <a:pPr lvl="1"/>
                <a14:m>
                  <m:oMath xmlns:m="http://schemas.openxmlformats.org/officeDocument/2006/math">
                    <m:r>
                      <a:rPr lang="ja-JP" altLang="en-US" i="1" smtClean="0">
                        <a:latin typeface="Cambria Math" panose="02040503050406030204" pitchFamily="18" charset="0"/>
                      </a:rPr>
                      <m:t>とある</m:t>
                    </m:r>
                    <m:r>
                      <a:rPr lang="ja-JP" altLang="en-US" i="1">
                        <a:latin typeface="Cambria Math" panose="02040503050406030204" pitchFamily="18" charset="0"/>
                      </a:rPr>
                      <m:t>条件を</m:t>
                    </m:r>
                    <m:r>
                      <a:rPr lang="ja-JP" altLang="en-US" i="1" smtClean="0">
                        <a:latin typeface="Cambria Math" panose="02040503050406030204" pitchFamily="18" charset="0"/>
                      </a:rPr>
                      <m:t>満たす</m:t>
                    </m:r>
                    <m:r>
                      <a:rPr lang="en-US" altLang="ja-JP" b="0" i="1" smtClean="0">
                        <a:latin typeface="Cambria Math" panose="02040503050406030204" pitchFamily="18" charset="0"/>
                      </a:rPr>
                      <m:t>𝑙</m:t>
                    </m:r>
                    <m:r>
                      <a:rPr lang="ja-JP" altLang="en-US" i="1">
                        <a:latin typeface="Cambria Math" panose="02040503050406030204" pitchFamily="18" charset="0"/>
                      </a:rPr>
                      <m:t>と</m:t>
                    </m:r>
                    <m:r>
                      <a:rPr lang="en-US" altLang="ja-JP" b="0" i="1" smtClean="0">
                        <a:latin typeface="Cambria Math" panose="02040503050406030204" pitchFamily="18" charset="0"/>
                      </a:rPr>
                      <m:t>𝑟</m:t>
                    </m:r>
                    <m:r>
                      <a:rPr lang="ja-JP" altLang="en-US" i="1">
                        <a:latin typeface="Cambria Math" panose="02040503050406030204" pitchFamily="18" charset="0"/>
                      </a:rPr>
                      <m:t>の</m:t>
                    </m:r>
                    <m:r>
                      <a:rPr lang="ja-JP" altLang="en-US" i="1" smtClean="0">
                        <a:latin typeface="Cambria Math" panose="02040503050406030204" pitchFamily="18" charset="0"/>
                      </a:rPr>
                      <m:t>組</m:t>
                    </m:r>
                    <m:r>
                      <a:rPr lang="ja-JP" altLang="en-US" i="1">
                        <a:latin typeface="Cambria Math" panose="02040503050406030204" pitchFamily="18" charset="0"/>
                      </a:rPr>
                      <m:t>があれば</m:t>
                    </m:r>
                    <m:r>
                      <a:rPr lang="ja-JP" altLang="en-US" i="1" smtClean="0">
                        <a:latin typeface="Cambria Math" panose="02040503050406030204" pitchFamily="18" charset="0"/>
                      </a:rPr>
                      <m:t>再探索</m:t>
                    </m:r>
                  </m:oMath>
                </a14:m>
                <a:endParaRPr lang="en-US" altLang="ja-JP" dirty="0"/>
              </a:p>
              <a:p>
                <a:pPr lvl="1"/>
                <a14:m>
                  <m:oMath xmlns:m="http://schemas.openxmlformats.org/officeDocument/2006/math">
                    <m:r>
                      <a:rPr lang="ja-JP" altLang="en-US" i="1" smtClean="0">
                        <a:latin typeface="Cambria Math" panose="02040503050406030204" pitchFamily="18" charset="0"/>
                      </a:rPr>
                      <m:t>上記</m:t>
                    </m:r>
                    <m:r>
                      <a:rPr lang="ja-JP" altLang="en-US" i="1">
                        <a:latin typeface="Cambria Math" panose="02040503050406030204" pitchFamily="18" charset="0"/>
                      </a:rPr>
                      <m:t>意外は</m:t>
                    </m:r>
                    <m:r>
                      <a:rPr lang="en-US" altLang="ja-JP" b="0" i="1" smtClean="0">
                        <a:latin typeface="Cambria Math" panose="02040503050406030204" pitchFamily="18" charset="0"/>
                      </a:rPr>
                      <m:t>𝑙</m:t>
                    </m:r>
                    <m:r>
                      <a:rPr lang="en-US" altLang="ja-JP" b="0" i="1" smtClean="0">
                        <a:latin typeface="Cambria Math" panose="02040503050406030204" pitchFamily="18" charset="0"/>
                      </a:rPr>
                      <m:t>~</m:t>
                    </m:r>
                    <m:r>
                      <a:rPr lang="en-US" altLang="ja-JP" b="0" i="1" smtClean="0">
                        <a:latin typeface="Cambria Math" panose="02040503050406030204" pitchFamily="18" charset="0"/>
                      </a:rPr>
                      <m:t>𝑖</m:t>
                    </m:r>
                    <m:r>
                      <a:rPr lang="ja-JP" altLang="en-US" i="1">
                        <a:latin typeface="Cambria Math" panose="02040503050406030204" pitchFamily="18" charset="0"/>
                      </a:rPr>
                      <m:t>，</m:t>
                    </m:r>
                    <m:r>
                      <a:rPr lang="en-US" altLang="ja-JP" b="0" i="1" smtClean="0">
                        <a:latin typeface="Cambria Math" panose="02040503050406030204" pitchFamily="18" charset="0"/>
                      </a:rPr>
                      <m:t>𝑖</m:t>
                    </m:r>
                    <m:r>
                      <a:rPr lang="en-US" altLang="ja-JP" b="0" i="1" smtClean="0">
                        <a:latin typeface="Cambria Math" panose="02040503050406030204" pitchFamily="18" charset="0"/>
                      </a:rPr>
                      <m:t>+1~</m:t>
                    </m:r>
                    <m:r>
                      <a:rPr lang="en-US" altLang="ja-JP" b="0" i="1" smtClean="0">
                        <a:latin typeface="Cambria Math" panose="02040503050406030204" pitchFamily="18" charset="0"/>
                      </a:rPr>
                      <m:t>𝑟</m:t>
                    </m:r>
                    <m:r>
                      <a:rPr lang="ja-JP" altLang="en-US" i="1" dirty="0">
                        <a:latin typeface="Cambria Math" panose="02040503050406030204" pitchFamily="18" charset="0"/>
                      </a:rPr>
                      <m:t>に</m:t>
                    </m:r>
                    <m:r>
                      <a:rPr lang="ja-JP" altLang="en-US" i="1" dirty="0" smtClean="0">
                        <a:latin typeface="Cambria Math" panose="02040503050406030204" pitchFamily="18" charset="0"/>
                      </a:rPr>
                      <m:t>区間を</m:t>
                    </m:r>
                  </m:oMath>
                </a14:m>
                <a:r>
                  <a:rPr lang="ja-JP" altLang="en-US" dirty="0"/>
                  <a:t>分けて再探索</a:t>
                </a:r>
                <a:endParaRPr lang="en-US" altLang="ja-JP" dirty="0"/>
              </a:p>
              <a:p>
                <a:pPr lvl="1"/>
                <a:endParaRPr lang="en-US" altLang="ja-JP" dirty="0"/>
              </a:p>
              <a:p>
                <a:pPr marL="0" indent="0">
                  <a:buNone/>
                </a:pPr>
                <a:r>
                  <a:rPr lang="ja-JP" altLang="en-US" dirty="0"/>
                  <a:t>以上のことを踏まえて実装すればメモ化再帰で実装可能</a:t>
                </a:r>
                <a:endParaRPr lang="en-US" altLang="ja-JP" dirty="0"/>
              </a:p>
            </p:txBody>
          </p:sp>
        </mc:Choice>
        <mc:Fallback xmlns="">
          <p:sp>
            <p:nvSpPr>
              <p:cNvPr id="3" name="コンテンツ プレースホルダー 2">
                <a:extLst>
                  <a:ext uri="{FF2B5EF4-FFF2-40B4-BE49-F238E27FC236}">
                    <a16:creationId xmlns:a16="http://schemas.microsoft.com/office/drawing/2014/main" id="{50427939-F2B0-4D0B-BE58-12A3536A4FB4}"/>
                  </a:ext>
                </a:extLst>
              </p:cNvPr>
              <p:cNvSpPr>
                <a:spLocks noGrp="1" noRot="1" noChangeAspect="1" noMove="1" noResize="1" noEditPoints="1" noAdjustHandles="1" noChangeArrowheads="1" noChangeShapeType="1" noTextEdit="1"/>
              </p:cNvSpPr>
              <p:nvPr>
                <p:ph idx="1"/>
              </p:nvPr>
            </p:nvSpPr>
            <p:spPr>
              <a:blipFill>
                <a:blip r:embed="rId2"/>
                <a:stretch>
                  <a:fillRect l="-1043" t="-2801" b="-7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74330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D127-DC88-48A4-B2C3-CE79DA2C1B06}"/>
              </a:ext>
            </a:extLst>
          </p:cNvPr>
          <p:cNvSpPr>
            <a:spLocks noGrp="1"/>
          </p:cNvSpPr>
          <p:nvPr>
            <p:ph type="title"/>
          </p:nvPr>
        </p:nvSpPr>
        <p:spPr/>
        <p:txBody>
          <a:bodyPr/>
          <a:lstStyle/>
          <a:p>
            <a:r>
              <a:rPr lang="en-US" altLang="ja-JP" u="sng" dirty="0"/>
              <a:t>1</a:t>
            </a:r>
            <a:r>
              <a:rPr kumimoji="1" lang="en-US" altLang="ja-JP" u="sng" dirty="0"/>
              <a:t>633 On-Screen Key</a:t>
            </a:r>
            <a:r>
              <a:rPr lang="en-US" altLang="ja-JP" u="sng" dirty="0"/>
              <a:t>board</a:t>
            </a:r>
            <a:r>
              <a:rPr kumimoji="1" lang="en-US" altLang="ja-JP" u="sng" dirty="0"/>
              <a:t> </a:t>
            </a:r>
            <a:endParaRPr kumimoji="1" lang="ja-JP" altLang="en-US" u="sng"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0427939-F2B0-4D0B-BE58-12A3536A4FB4}"/>
                  </a:ext>
                </a:extLst>
              </p:cNvPr>
              <p:cNvSpPr>
                <a:spLocks noGrp="1"/>
              </p:cNvSpPr>
              <p:nvPr>
                <p:ph idx="1"/>
              </p:nvPr>
            </p:nvSpPr>
            <p:spPr/>
            <p:txBody>
              <a:bodyPr>
                <a:normAutofit fontScale="92500" lnSpcReduction="10000"/>
              </a:bodyPr>
              <a:lstStyle/>
              <a:p>
                <a:r>
                  <a:rPr lang="ja-JP" altLang="en-US" dirty="0"/>
                  <a:t>問題</a:t>
                </a:r>
                <a:endParaRPr lang="en-US" altLang="ja-JP" dirty="0"/>
              </a:p>
              <a:p>
                <a:pPr marL="457200" lvl="1" indent="0">
                  <a:buNone/>
                </a:pPr>
                <a:r>
                  <a:rPr lang="ja-JP" altLang="en-US" dirty="0"/>
                  <a:t>スクリーンキーボードを操作し、指定された文字列を入力するときに必要な最小ボタン押下回数を求めよ。</a:t>
                </a:r>
                <a:endParaRPr lang="en-US" altLang="ja-JP" dirty="0"/>
              </a:p>
              <a:p>
                <a:r>
                  <a:rPr lang="ja-JP" altLang="en-US" dirty="0"/>
                  <a:t>制約</a:t>
                </a:r>
                <a:endParaRPr lang="en-US" altLang="ja-JP" dirty="0"/>
              </a:p>
              <a:p>
                <a:pPr marL="457200" lvl="1" indent="0">
                  <a:buNone/>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1≤</m:t>
                      </m:r>
                      <m:r>
                        <a:rPr lang="en-US" altLang="ja-JP" b="0" i="1" smtClean="0">
                          <a:latin typeface="Cambria Math" panose="02040503050406030204" pitchFamily="18" charset="0"/>
                        </a:rPr>
                        <m:t>h</m:t>
                      </m:r>
                      <m:r>
                        <a:rPr lang="en-US" altLang="ja-JP" b="0" i="1" smtClean="0">
                          <a:latin typeface="Cambria Math" panose="02040503050406030204" pitchFamily="18" charset="0"/>
                        </a:rPr>
                        <m:t>,</m:t>
                      </m:r>
                      <m:r>
                        <a:rPr lang="en-US" altLang="ja-JP" b="0" i="1" smtClean="0">
                          <a:latin typeface="Cambria Math" panose="02040503050406030204" pitchFamily="18" charset="0"/>
                        </a:rPr>
                        <m:t>𝑤</m:t>
                      </m:r>
                      <m:r>
                        <a:rPr lang="en-US" altLang="ja-JP" i="1">
                          <a:latin typeface="Cambria Math" panose="02040503050406030204" pitchFamily="18" charset="0"/>
                        </a:rPr>
                        <m:t>≤</m:t>
                      </m:r>
                      <m:r>
                        <a:rPr lang="en-US" altLang="ja-JP" b="0" i="1" smtClean="0">
                          <a:latin typeface="Cambria Math" panose="02040503050406030204" pitchFamily="18" charset="0"/>
                        </a:rPr>
                        <m:t>5</m:t>
                      </m:r>
                      <m:r>
                        <a:rPr lang="en-US" altLang="ja-JP" i="1">
                          <a:latin typeface="Cambria Math" panose="02040503050406030204" pitchFamily="18" charset="0"/>
                        </a:rPr>
                        <m:t>0 </m:t>
                      </m:r>
                    </m:oMath>
                  </m:oMathPara>
                </a14:m>
                <a:endParaRPr lang="en-US" altLang="ja-JP" dirty="0"/>
              </a:p>
              <a:p>
                <a:pPr marL="457200" lvl="1" indent="0">
                  <a:buNone/>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1≤</m:t>
                      </m:r>
                      <m:r>
                        <a:rPr lang="en-US" altLang="ja-JP" b="0" i="1" smtClean="0">
                          <a:latin typeface="Cambria Math" panose="02040503050406030204" pitchFamily="18" charset="0"/>
                        </a:rPr>
                        <m:t>𝑠</m:t>
                      </m:r>
                      <m:r>
                        <a:rPr lang="en-US" altLang="ja-JP" i="1">
                          <a:latin typeface="Cambria Math" panose="02040503050406030204" pitchFamily="18" charset="0"/>
                        </a:rPr>
                        <m:t>≤1000</m:t>
                      </m:r>
                    </m:oMath>
                  </m:oMathPara>
                </a14:m>
                <a:endParaRPr lang="en-US" altLang="ja-JP" dirty="0"/>
              </a:p>
              <a:p>
                <a:pPr marL="457200" lvl="1" indent="0">
                  <a:buNone/>
                </a:pPr>
                <a:r>
                  <a:rPr lang="en-US" altLang="ja-JP" dirty="0"/>
                  <a:t>‘_’</a:t>
                </a:r>
                <a:r>
                  <a:rPr lang="ja-JP" altLang="en-US" dirty="0"/>
                  <a:t>は空白</a:t>
                </a:r>
                <a:endParaRPr lang="en-US" altLang="ja-JP" dirty="0"/>
              </a:p>
              <a:p>
                <a:pPr marL="457200" lvl="1" indent="0">
                  <a:buNone/>
                </a:pPr>
                <a:r>
                  <a:rPr lang="ja-JP" altLang="en-US" dirty="0"/>
                  <a:t>‘</a:t>
                </a:r>
                <a:r>
                  <a:rPr lang="en-US" altLang="ja-JP" dirty="0"/>
                  <a:t>0 0</a:t>
                </a:r>
                <a:r>
                  <a:rPr lang="ja-JP" altLang="en-US" dirty="0"/>
                  <a:t>’は入力の終わり</a:t>
                </a:r>
                <a:endParaRPr lang="en-US" altLang="ja-JP" dirty="0"/>
              </a:p>
              <a:p>
                <a:r>
                  <a:rPr lang="ja-JP" altLang="en-US" dirty="0"/>
                  <a:t>方針</a:t>
                </a:r>
              </a:p>
              <a:p>
                <a:pPr marL="457200" lvl="1" indent="0">
                  <a:buNone/>
                </a:pPr>
                <a:r>
                  <a:rPr lang="ja-JP" altLang="en-US" dirty="0"/>
                  <a:t>それぞれの文字のスクリーンキーボード上の座標を保存</a:t>
                </a:r>
                <a:endParaRPr lang="en-US" altLang="ja-JP" dirty="0"/>
              </a:p>
              <a:p>
                <a:pPr marL="457200" lvl="1" indent="0">
                  <a:buNone/>
                </a:pPr>
                <a:r>
                  <a:rPr lang="ja-JP" altLang="en-US" dirty="0"/>
                  <a:t>保存した座標と与えられた文字列をもとに最少回数を求める</a:t>
                </a:r>
                <a:endParaRPr lang="en-US" altLang="ja-JP" dirty="0"/>
              </a:p>
              <a:p>
                <a:pPr marL="457200" lvl="1" indent="0">
                  <a:buNone/>
                </a:pPr>
                <a:r>
                  <a:rPr lang="en-US" altLang="ja-JP" dirty="0"/>
                  <a:t>	</a:t>
                </a:r>
                <a:r>
                  <a:rPr lang="ja-JP" altLang="en-US" dirty="0"/>
                  <a:t>→決定ボタンを押すのを忘れないように！</a:t>
                </a:r>
                <a:endParaRPr lang="en-US" altLang="ja-JP" dirty="0"/>
              </a:p>
            </p:txBody>
          </p:sp>
        </mc:Choice>
        <mc:Fallback xmlns="">
          <p:sp>
            <p:nvSpPr>
              <p:cNvPr id="3" name="コンテンツ プレースホルダー 2">
                <a:extLst>
                  <a:ext uri="{FF2B5EF4-FFF2-40B4-BE49-F238E27FC236}">
                    <a16:creationId xmlns:a16="http://schemas.microsoft.com/office/drawing/2014/main" id="{50427939-F2B0-4D0B-BE58-12A3536A4FB4}"/>
                  </a:ext>
                </a:extLst>
              </p:cNvPr>
              <p:cNvSpPr>
                <a:spLocks noGrp="1" noRot="1" noChangeAspect="1" noMove="1" noResize="1" noEditPoints="1" noAdjustHandles="1" noChangeArrowheads="1" noChangeShapeType="1" noTextEdit="1"/>
              </p:cNvSpPr>
              <p:nvPr>
                <p:ph idx="1"/>
              </p:nvPr>
            </p:nvSpPr>
            <p:spPr>
              <a:blipFill>
                <a:blip r:embed="rId2"/>
                <a:stretch>
                  <a:fillRect l="-928" t="-280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03486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D127-DC88-48A4-B2C3-CE79DA2C1B06}"/>
              </a:ext>
            </a:extLst>
          </p:cNvPr>
          <p:cNvSpPr>
            <a:spLocks noGrp="1"/>
          </p:cNvSpPr>
          <p:nvPr>
            <p:ph type="title"/>
          </p:nvPr>
        </p:nvSpPr>
        <p:spPr/>
        <p:txBody>
          <a:bodyPr/>
          <a:lstStyle/>
          <a:p>
            <a:r>
              <a:rPr kumimoji="1" lang="en-US" altLang="ja-JP" u="sng"/>
              <a:t>0525 Osenbei </a:t>
            </a:r>
            <a:endParaRPr kumimoji="1" lang="ja-JP" altLang="en-US" u="sng"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50427939-F2B0-4D0B-BE58-12A3536A4FB4}"/>
                  </a:ext>
                </a:extLst>
              </p:cNvPr>
              <p:cNvSpPr>
                <a:spLocks noGrp="1"/>
              </p:cNvSpPr>
              <p:nvPr>
                <p:ph idx="1"/>
              </p:nvPr>
            </p:nvSpPr>
            <p:spPr/>
            <p:txBody>
              <a:bodyPr>
                <a:normAutofit/>
              </a:bodyPr>
              <a:lstStyle/>
              <a:p>
                <a:r>
                  <a:rPr lang="ja-JP" altLang="en-US" dirty="0"/>
                  <a:t>問題</a:t>
                </a:r>
                <a:endParaRPr lang="en-US" altLang="ja-JP" dirty="0"/>
              </a:p>
              <a:p>
                <a:pPr marL="457200" lvl="1" indent="0">
                  <a:buNone/>
                </a:pPr>
                <a:r>
                  <a:rPr lang="ja-JP" altLang="en-US"/>
                  <a:t>次の</a:t>
                </a:r>
                <a:r>
                  <a:rPr lang="en-US" altLang="ja-JP"/>
                  <a:t>2</a:t>
                </a:r>
                <a:r>
                  <a:rPr lang="ja-JP" altLang="en-US"/>
                  <a:t>つの操作を</a:t>
                </a:r>
                <a:r>
                  <a:rPr lang="en-US" altLang="ja-JP"/>
                  <a:t>0</a:t>
                </a:r>
                <a:r>
                  <a:rPr lang="ja-JP" altLang="en-US"/>
                  <a:t>が一番多くなるように行う．</a:t>
                </a:r>
                <a:endParaRPr lang="en-US" altLang="ja-JP"/>
              </a:p>
              <a:p>
                <a:pPr marL="457200" lvl="1" indent="0">
                  <a:buNone/>
                </a:pPr>
                <a:r>
                  <a:rPr lang="ja-JP" altLang="en-US"/>
                  <a:t>・ある行を選び，その行を反転する</a:t>
                </a:r>
                <a:endParaRPr lang="en-US" altLang="ja-JP"/>
              </a:p>
              <a:p>
                <a:pPr marL="457200" lvl="1" indent="0">
                  <a:buNone/>
                </a:pPr>
                <a:r>
                  <a:rPr lang="ja-JP" altLang="en-US"/>
                  <a:t>・ある列を選び，その列を反転する</a:t>
                </a:r>
                <a:endParaRPr lang="en-US" altLang="ja-JP" dirty="0"/>
              </a:p>
              <a:p>
                <a:r>
                  <a:rPr lang="ja-JP" altLang="en-US" dirty="0"/>
                  <a:t>制約</a:t>
                </a:r>
                <a:endParaRPr lang="en-US" altLang="ja-JP" dirty="0"/>
              </a:p>
              <a:p>
                <a:pPr marL="457200" lvl="1" indent="0">
                  <a:buNone/>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1≤</m:t>
                      </m:r>
                      <m:r>
                        <a:rPr lang="en-US" altLang="ja-JP" b="0" i="1" smtClean="0">
                          <a:latin typeface="Cambria Math" panose="02040503050406030204" pitchFamily="18" charset="0"/>
                        </a:rPr>
                        <m:t>𝑅</m:t>
                      </m:r>
                      <m:r>
                        <a:rPr lang="en-US" altLang="ja-JP" i="1">
                          <a:latin typeface="Cambria Math" panose="02040503050406030204" pitchFamily="18" charset="0"/>
                        </a:rPr>
                        <m:t>≤</m:t>
                      </m:r>
                      <m:r>
                        <a:rPr lang="en-US" altLang="ja-JP" b="0" i="1" smtClean="0">
                          <a:latin typeface="Cambria Math" panose="02040503050406030204" pitchFamily="18" charset="0"/>
                        </a:rPr>
                        <m:t>10</m:t>
                      </m:r>
                      <m:r>
                        <a:rPr lang="en-US" altLang="ja-JP" i="1">
                          <a:latin typeface="Cambria Math" panose="02040503050406030204" pitchFamily="18" charset="0"/>
                        </a:rPr>
                        <m:t> </m:t>
                      </m:r>
                    </m:oMath>
                  </m:oMathPara>
                </a14:m>
                <a:endParaRPr lang="en-US" altLang="ja-JP" dirty="0"/>
              </a:p>
              <a:p>
                <a:pPr marL="457200" lvl="1" indent="0">
                  <a:buNone/>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1≤</m:t>
                      </m:r>
                      <m:r>
                        <a:rPr lang="en-US" altLang="ja-JP" b="0" i="1" smtClean="0">
                          <a:latin typeface="Cambria Math" panose="02040503050406030204" pitchFamily="18" charset="0"/>
                        </a:rPr>
                        <m:t>𝐶</m:t>
                      </m:r>
                      <m:r>
                        <a:rPr lang="en-US" altLang="ja-JP" i="1">
                          <a:latin typeface="Cambria Math" panose="02040503050406030204" pitchFamily="18" charset="0"/>
                        </a:rPr>
                        <m:t>≤100</m:t>
                      </m:r>
                      <m:r>
                        <a:rPr lang="en-US" altLang="ja-JP" b="0" i="1" smtClean="0">
                          <a:latin typeface="Cambria Math" panose="02040503050406030204" pitchFamily="18" charset="0"/>
                        </a:rPr>
                        <m:t>0</m:t>
                      </m:r>
                      <m:r>
                        <a:rPr lang="en-US" altLang="ja-JP" i="1">
                          <a:latin typeface="Cambria Math" panose="02040503050406030204" pitchFamily="18" charset="0"/>
                        </a:rPr>
                        <m:t>0</m:t>
                      </m:r>
                    </m:oMath>
                  </m:oMathPara>
                </a14:m>
                <a:endParaRPr lang="en-US" altLang="ja-JP" dirty="0"/>
              </a:p>
              <a:p>
                <a:r>
                  <a:rPr lang="ja-JP" altLang="en-US" dirty="0"/>
                  <a:t>方針</a:t>
                </a:r>
              </a:p>
              <a:p>
                <a:pPr marL="457200" lvl="1" indent="0">
                  <a:buNone/>
                </a:pPr>
                <a:r>
                  <a:rPr lang="ja-JP" altLang="en-US"/>
                  <a:t>行の最大数が少ない</a:t>
                </a:r>
                <a:endParaRPr lang="en-US" altLang="ja-JP"/>
              </a:p>
              <a:p>
                <a:pPr marL="457200" lvl="1" indent="0">
                  <a:buNone/>
                </a:pPr>
                <a:r>
                  <a:rPr lang="en-US" altLang="ja-JP"/>
                  <a:t>	</a:t>
                </a:r>
                <a:r>
                  <a:rPr lang="ja-JP" altLang="en-US"/>
                  <a:t>→固定してしまえば，全探索でも間に合う</a:t>
                </a:r>
                <a:r>
                  <a:rPr lang="en-US" altLang="ja-JP"/>
                  <a:t>  </a:t>
                </a:r>
                <a14:m>
                  <m:oMath xmlns:m="http://schemas.openxmlformats.org/officeDocument/2006/math">
                    <m:r>
                      <m:rPr>
                        <m:sty m:val="p"/>
                      </m:rPr>
                      <a:rPr lang="en-US" altLang="ja-JP" b="0" i="0" smtClean="0">
                        <a:latin typeface="Cambria Math" panose="02040503050406030204" pitchFamily="18" charset="0"/>
                      </a:rPr>
                      <m:t>Ο</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𝑅</m:t>
                        </m:r>
                      </m:sup>
                    </m:sSup>
                    <m:r>
                      <a:rPr lang="en-US" altLang="ja-JP" b="0" i="1" smtClean="0">
                        <a:latin typeface="Cambria Math" panose="02040503050406030204" pitchFamily="18" charset="0"/>
                      </a:rPr>
                      <m:t>𝑅𝐶</m:t>
                    </m:r>
                    <m:r>
                      <a:rPr lang="en-US" altLang="ja-JP" b="0" i="1" smtClean="0">
                        <a:latin typeface="Cambria Math" panose="02040503050406030204" pitchFamily="18" charset="0"/>
                      </a:rPr>
                      <m:t>)</m:t>
                    </m:r>
                  </m:oMath>
                </a14:m>
                <a:endParaRPr lang="en-US" altLang="ja-JP"/>
              </a:p>
            </p:txBody>
          </p:sp>
        </mc:Choice>
        <mc:Fallback>
          <p:sp>
            <p:nvSpPr>
              <p:cNvPr id="3" name="コンテンツ プレースホルダー 2">
                <a:extLst>
                  <a:ext uri="{FF2B5EF4-FFF2-40B4-BE49-F238E27FC236}">
                    <a16:creationId xmlns:a16="http://schemas.microsoft.com/office/drawing/2014/main" id="{50427939-F2B0-4D0B-BE58-12A3536A4FB4}"/>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27079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D127-DC88-48A4-B2C3-CE79DA2C1B06}"/>
              </a:ext>
            </a:extLst>
          </p:cNvPr>
          <p:cNvSpPr>
            <a:spLocks noGrp="1"/>
          </p:cNvSpPr>
          <p:nvPr>
            <p:ph type="title"/>
          </p:nvPr>
        </p:nvSpPr>
        <p:spPr/>
        <p:txBody>
          <a:bodyPr/>
          <a:lstStyle/>
          <a:p>
            <a:r>
              <a:rPr kumimoji="1" lang="en-US" altLang="ja-JP" u="sng"/>
              <a:t>0595 Schedule</a:t>
            </a:r>
            <a:endParaRPr kumimoji="1" lang="ja-JP" altLang="en-US" u="sng"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50427939-F2B0-4D0B-BE58-12A3536A4FB4}"/>
                  </a:ext>
                </a:extLst>
              </p:cNvPr>
              <p:cNvSpPr>
                <a:spLocks noGrp="1"/>
              </p:cNvSpPr>
              <p:nvPr>
                <p:ph idx="1"/>
              </p:nvPr>
            </p:nvSpPr>
            <p:spPr/>
            <p:txBody>
              <a:bodyPr>
                <a:normAutofit/>
              </a:bodyPr>
              <a:lstStyle/>
              <a:p>
                <a:r>
                  <a:rPr lang="ja-JP" altLang="en-US" dirty="0"/>
                  <a:t>問題</a:t>
                </a:r>
                <a:endParaRPr lang="en-US" altLang="ja-JP" dirty="0"/>
              </a:p>
              <a:p>
                <a:pPr marL="457200" lvl="1" indent="0">
                  <a:buNone/>
                </a:pPr>
                <a:r>
                  <a:rPr lang="ja-JP" altLang="en-US"/>
                  <a:t>色塗り問題</a:t>
                </a:r>
                <a:endParaRPr lang="en-US" altLang="ja-JP"/>
              </a:p>
              <a:p>
                <a:pPr marL="457200" lvl="1" indent="0">
                  <a:buNone/>
                </a:pPr>
                <a:r>
                  <a:rPr lang="ja-JP" altLang="en-US"/>
                  <a:t>右のような図を与えられたとき</a:t>
                </a:r>
                <a:br>
                  <a:rPr lang="en-US" altLang="ja-JP"/>
                </a:br>
                <a:r>
                  <a:rPr lang="ja-JP" altLang="en-US"/>
                  <a:t>黒が</a:t>
                </a:r>
                <a:r>
                  <a:rPr lang="en-US" altLang="ja-JP"/>
                  <a:t>2</a:t>
                </a:r>
                <a:r>
                  <a:rPr lang="ja-JP" altLang="en-US"/>
                  <a:t>つ以上連続するように塗る</a:t>
                </a:r>
                <a:endParaRPr lang="en-US" altLang="ja-JP"/>
              </a:p>
              <a:p>
                <a:r>
                  <a:rPr lang="ja-JP" altLang="en-US"/>
                  <a:t>制約</a:t>
                </a:r>
                <a:endParaRPr lang="en-US" altLang="ja-JP" dirty="0"/>
              </a:p>
              <a:p>
                <a:pPr marL="457200" lvl="1" indent="0">
                  <a:buNone/>
                </a:pP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𝑚𝑜𝑑</m:t>
                      </m:r>
                      <m:r>
                        <a:rPr lang="en-US" altLang="ja-JP" b="0" i="1" smtClean="0">
                          <a:latin typeface="Cambria Math" panose="02040503050406030204" pitchFamily="18" charset="0"/>
                        </a:rPr>
                        <m:t>:10007</m:t>
                      </m:r>
                    </m:oMath>
                  </m:oMathPara>
                </a14:m>
                <a:endParaRPr lang="en-US" altLang="ja-JP" dirty="0"/>
              </a:p>
              <a:p>
                <a:pPr marL="457200" lvl="1" indent="0">
                  <a:buNone/>
                </a:pP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2≤</m:t>
                      </m:r>
                      <m:r>
                        <a:rPr lang="en-US" altLang="ja-JP" b="0" i="1" smtClean="0">
                          <a:latin typeface="Cambria Math" panose="02040503050406030204" pitchFamily="18" charset="0"/>
                        </a:rPr>
                        <m:t>𝑁</m:t>
                      </m:r>
                      <m:r>
                        <a:rPr lang="en-US" altLang="ja-JP" b="0" i="1" smtClean="0">
                          <a:latin typeface="Cambria Math" panose="02040503050406030204" pitchFamily="18" charset="0"/>
                        </a:rPr>
                        <m:t>≤1000</m:t>
                      </m:r>
                    </m:oMath>
                  </m:oMathPara>
                </a14:m>
                <a:endParaRPr lang="en-US" altLang="ja-JP" dirty="0"/>
              </a:p>
              <a:p>
                <a:r>
                  <a:rPr lang="ja-JP" altLang="en-US"/>
                  <a:t>方針</a:t>
                </a:r>
                <a:endParaRPr lang="en-US" altLang="ja-JP"/>
              </a:p>
              <a:p>
                <a:pPr marL="457200" lvl="1" indent="0">
                  <a:buNone/>
                </a:pPr>
                <a:r>
                  <a:rPr lang="en-US" altLang="ja-JP"/>
                  <a:t>bitDP</a:t>
                </a:r>
                <a:br>
                  <a:rPr lang="en-US" altLang="ja-JP"/>
                </a:br>
                <a:r>
                  <a:rPr lang="ja-JP" altLang="en-US"/>
                  <a:t>どの部員が来るかを</a:t>
                </a:r>
                <a:r>
                  <a:rPr lang="en-US" altLang="ja-JP"/>
                  <a:t>bit</a:t>
                </a:r>
                <a:r>
                  <a:rPr lang="ja-JP" altLang="en-US"/>
                  <a:t>で管理</a:t>
                </a:r>
                <a:endParaRPr lang="en-US" altLang="ja-JP"/>
              </a:p>
            </p:txBody>
          </p:sp>
        </mc:Choice>
        <mc:Fallback>
          <p:sp>
            <p:nvSpPr>
              <p:cNvPr id="3" name="コンテンツ プレースホルダー 2">
                <a:extLst>
                  <a:ext uri="{FF2B5EF4-FFF2-40B4-BE49-F238E27FC236}">
                    <a16:creationId xmlns:a16="http://schemas.microsoft.com/office/drawing/2014/main" id="{50427939-F2B0-4D0B-BE58-12A3536A4FB4}"/>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ja-JP" altLang="en-US">
                    <a:noFill/>
                  </a:rPr>
                  <a:t> </a:t>
                </a:r>
              </a:p>
            </p:txBody>
          </p:sp>
        </mc:Fallback>
      </mc:AlternateContent>
      <p:graphicFrame>
        <p:nvGraphicFramePr>
          <p:cNvPr id="4" name="表 4">
            <a:extLst>
              <a:ext uri="{FF2B5EF4-FFF2-40B4-BE49-F238E27FC236}">
                <a16:creationId xmlns:a16="http://schemas.microsoft.com/office/drawing/2014/main" id="{FABBC0C6-9C68-460B-88B3-601DF08768C4}"/>
              </a:ext>
            </a:extLst>
          </p:cNvPr>
          <p:cNvGraphicFramePr>
            <a:graphicFrameLocks noGrp="1"/>
          </p:cNvGraphicFramePr>
          <p:nvPr>
            <p:extLst>
              <p:ext uri="{D42A27DB-BD31-4B8C-83A1-F6EECF244321}">
                <p14:modId xmlns:p14="http://schemas.microsoft.com/office/powerpoint/2010/main" val="145788875"/>
              </p:ext>
            </p:extLst>
          </p:nvPr>
        </p:nvGraphicFramePr>
        <p:xfrm>
          <a:off x="6817896" y="2316480"/>
          <a:ext cx="4304632" cy="1112520"/>
        </p:xfrm>
        <a:graphic>
          <a:graphicData uri="http://schemas.openxmlformats.org/drawingml/2006/table">
            <a:tbl>
              <a:tblPr firstRow="1" bandRow="1">
                <a:tableStyleId>{5C22544A-7EE6-4342-B048-85BDC9FD1C3A}</a:tableStyleId>
              </a:tblPr>
              <a:tblGrid>
                <a:gridCol w="538079">
                  <a:extLst>
                    <a:ext uri="{9D8B030D-6E8A-4147-A177-3AD203B41FA5}">
                      <a16:colId xmlns:a16="http://schemas.microsoft.com/office/drawing/2014/main" val="1585774663"/>
                    </a:ext>
                  </a:extLst>
                </a:gridCol>
                <a:gridCol w="538079">
                  <a:extLst>
                    <a:ext uri="{9D8B030D-6E8A-4147-A177-3AD203B41FA5}">
                      <a16:colId xmlns:a16="http://schemas.microsoft.com/office/drawing/2014/main" val="4218515475"/>
                    </a:ext>
                  </a:extLst>
                </a:gridCol>
                <a:gridCol w="538079">
                  <a:extLst>
                    <a:ext uri="{9D8B030D-6E8A-4147-A177-3AD203B41FA5}">
                      <a16:colId xmlns:a16="http://schemas.microsoft.com/office/drawing/2014/main" val="652020531"/>
                    </a:ext>
                  </a:extLst>
                </a:gridCol>
                <a:gridCol w="538079">
                  <a:extLst>
                    <a:ext uri="{9D8B030D-6E8A-4147-A177-3AD203B41FA5}">
                      <a16:colId xmlns:a16="http://schemas.microsoft.com/office/drawing/2014/main" val="2366469333"/>
                    </a:ext>
                  </a:extLst>
                </a:gridCol>
                <a:gridCol w="538079">
                  <a:extLst>
                    <a:ext uri="{9D8B030D-6E8A-4147-A177-3AD203B41FA5}">
                      <a16:colId xmlns:a16="http://schemas.microsoft.com/office/drawing/2014/main" val="1722533460"/>
                    </a:ext>
                  </a:extLst>
                </a:gridCol>
                <a:gridCol w="538079">
                  <a:extLst>
                    <a:ext uri="{9D8B030D-6E8A-4147-A177-3AD203B41FA5}">
                      <a16:colId xmlns:a16="http://schemas.microsoft.com/office/drawing/2014/main" val="4184541185"/>
                    </a:ext>
                  </a:extLst>
                </a:gridCol>
                <a:gridCol w="538079">
                  <a:extLst>
                    <a:ext uri="{9D8B030D-6E8A-4147-A177-3AD203B41FA5}">
                      <a16:colId xmlns:a16="http://schemas.microsoft.com/office/drawing/2014/main" val="4035716328"/>
                    </a:ext>
                  </a:extLst>
                </a:gridCol>
                <a:gridCol w="538079">
                  <a:extLst>
                    <a:ext uri="{9D8B030D-6E8A-4147-A177-3AD203B41FA5}">
                      <a16:colId xmlns:a16="http://schemas.microsoft.com/office/drawing/2014/main" val="3187736404"/>
                    </a:ext>
                  </a:extLst>
                </a:gridCol>
              </a:tblGrid>
              <a:tr h="37084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551440022"/>
                  </a:ext>
                </a:extLst>
              </a:tr>
              <a:tr h="37084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17986351"/>
                  </a:ext>
                </a:extLst>
              </a:tr>
              <a:tr h="37084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59253213"/>
                  </a:ext>
                </a:extLst>
              </a:tr>
            </a:tbl>
          </a:graphicData>
        </a:graphic>
      </p:graphicFrame>
    </p:spTree>
    <p:extLst>
      <p:ext uri="{BB962C8B-B14F-4D97-AF65-F5344CB8AC3E}">
        <p14:creationId xmlns:p14="http://schemas.microsoft.com/office/powerpoint/2010/main" val="1756108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D127-DC88-48A4-B2C3-CE79DA2C1B06}"/>
              </a:ext>
            </a:extLst>
          </p:cNvPr>
          <p:cNvSpPr>
            <a:spLocks noGrp="1"/>
          </p:cNvSpPr>
          <p:nvPr>
            <p:ph type="title"/>
          </p:nvPr>
        </p:nvSpPr>
        <p:spPr/>
        <p:txBody>
          <a:bodyPr/>
          <a:lstStyle/>
          <a:p>
            <a:r>
              <a:rPr kumimoji="1" lang="en-US" altLang="ja-JP" u="sng"/>
              <a:t>1140 Cleaning Robot</a:t>
            </a:r>
            <a:endParaRPr kumimoji="1" lang="ja-JP" altLang="en-US" u="sng"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50427939-F2B0-4D0B-BE58-12A3536A4FB4}"/>
                  </a:ext>
                </a:extLst>
              </p:cNvPr>
              <p:cNvSpPr>
                <a:spLocks noGrp="1"/>
              </p:cNvSpPr>
              <p:nvPr>
                <p:ph idx="1"/>
              </p:nvPr>
            </p:nvSpPr>
            <p:spPr/>
            <p:txBody>
              <a:bodyPr>
                <a:normAutofit fontScale="92500" lnSpcReduction="10000"/>
              </a:bodyPr>
              <a:lstStyle/>
              <a:p>
                <a:r>
                  <a:rPr lang="ja-JP" altLang="en-US"/>
                  <a:t>問題</a:t>
                </a:r>
                <a:endParaRPr lang="en-US" altLang="ja-JP"/>
              </a:p>
              <a:p>
                <a:pPr marL="457200" lvl="1" indent="0">
                  <a:buNone/>
                </a:pPr>
                <a:r>
                  <a:rPr lang="ja-JP" altLang="en-US"/>
                  <a:t>掃除ロボットの目的達成までの最短経路を求めよ．</a:t>
                </a:r>
                <a:endParaRPr lang="en-US" altLang="ja-JP" dirty="0"/>
              </a:p>
              <a:p>
                <a:r>
                  <a:rPr lang="ja-JP" altLang="en-US"/>
                  <a:t>制約</a:t>
                </a:r>
                <a:endParaRPr lang="en-US" altLang="ja-JP" dirty="0"/>
              </a:p>
              <a:p>
                <a:pPr marL="457200" lvl="1" indent="0">
                  <a:buNone/>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1</m:t>
                      </m:r>
                      <m:r>
                        <a:rPr lang="en-US" altLang="ja-JP" b="0" i="1" smtClean="0">
                          <a:latin typeface="Cambria Math" panose="02040503050406030204" pitchFamily="18" charset="0"/>
                        </a:rPr>
                        <m:t>≤</m:t>
                      </m:r>
                      <m:r>
                        <a:rPr lang="en-US" altLang="ja-JP" b="0" i="1" smtClean="0">
                          <a:latin typeface="Cambria Math" panose="02040503050406030204" pitchFamily="18" charset="0"/>
                        </a:rPr>
                        <m:t>𝑤</m:t>
                      </m:r>
                      <m:r>
                        <a:rPr lang="en-US" altLang="ja-JP" b="0" i="1" smtClean="0">
                          <a:latin typeface="Cambria Math" panose="02040503050406030204" pitchFamily="18" charset="0"/>
                        </a:rPr>
                        <m:t>,</m:t>
                      </m:r>
                      <m:r>
                        <a:rPr lang="en-US" altLang="ja-JP" b="0" i="1" smtClean="0">
                          <a:latin typeface="Cambria Math" panose="02040503050406030204" pitchFamily="18" charset="0"/>
                        </a:rPr>
                        <m:t>h</m:t>
                      </m:r>
                      <m:r>
                        <a:rPr lang="en-US" altLang="ja-JP" b="0" i="1" smtClean="0">
                          <a:latin typeface="Cambria Math" panose="02040503050406030204" pitchFamily="18" charset="0"/>
                        </a:rPr>
                        <m:t>≤20</m:t>
                      </m:r>
                    </m:oMath>
                  </m:oMathPara>
                </a14:m>
                <a:br>
                  <a:rPr lang="en-US" altLang="ja-JP" b="0"/>
                </a:br>
                <a:r>
                  <a:rPr lang="en-US" altLang="ja-JP" b="0"/>
                  <a:t>'.'	</a:t>
                </a:r>
                <a:r>
                  <a:rPr lang="en-US" altLang="ja-JP"/>
                  <a:t>: </a:t>
                </a:r>
                <a:r>
                  <a:rPr lang="ja-JP" altLang="en-US"/>
                  <a:t>きれいなタイル</a:t>
                </a:r>
                <a:br>
                  <a:rPr lang="en-US" altLang="ja-JP" b="0"/>
                </a:br>
                <a:r>
                  <a:rPr lang="en-US" altLang="ja-JP" b="0"/>
                  <a:t>'</a:t>
                </a:r>
                <a:r>
                  <a:rPr lang="ja-JP" altLang="en-US" b="0"/>
                  <a:t>＊</a:t>
                </a:r>
                <a:r>
                  <a:rPr lang="en-US" altLang="ja-JP" b="0"/>
                  <a:t>'</a:t>
                </a:r>
                <a:r>
                  <a:rPr lang="en-US" altLang="ja-JP"/>
                  <a:t>	</a:t>
                </a:r>
                <a:r>
                  <a:rPr lang="en-US" altLang="ja-JP" b="0"/>
                  <a:t>: </a:t>
                </a:r>
                <a:r>
                  <a:rPr lang="ja-JP" altLang="en-US" b="0"/>
                  <a:t>汚れたタイル</a:t>
                </a:r>
                <a:endParaRPr lang="en-US" altLang="ja-JP" b="0"/>
              </a:p>
              <a:p>
                <a:pPr marL="457200" lvl="1" indent="0">
                  <a:buNone/>
                </a:pPr>
                <a:r>
                  <a:rPr lang="en-US" altLang="ja-JP" b="0"/>
                  <a:t>'</a:t>
                </a:r>
                <a:r>
                  <a:rPr lang="en-US" altLang="ja-JP" b="0">
                    <a:solidFill>
                      <a:srgbClr val="191919"/>
                    </a:solidFill>
                    <a:latin typeface="Courier New" panose="02070309020205020404" pitchFamily="49" charset="0"/>
                  </a:rPr>
                  <a:t>x</a:t>
                </a:r>
                <a:r>
                  <a:rPr lang="en-US" altLang="ja-JP" b="0"/>
                  <a:t>'</a:t>
                </a:r>
                <a:r>
                  <a:rPr lang="en-US" altLang="ja-JP"/>
                  <a:t>	</a:t>
                </a:r>
                <a:r>
                  <a:rPr lang="en-US" altLang="ja-JP" b="0"/>
                  <a:t>: </a:t>
                </a:r>
                <a:r>
                  <a:rPr lang="ja-JP" altLang="en-US"/>
                  <a:t>障害物</a:t>
                </a:r>
                <a:endParaRPr lang="en-US" altLang="ja-JP" b="0"/>
              </a:p>
              <a:p>
                <a:pPr marL="457200" lvl="1" indent="0">
                  <a:buNone/>
                </a:pPr>
                <a:r>
                  <a:rPr lang="en-US" altLang="ja-JP"/>
                  <a:t>'o'	: </a:t>
                </a:r>
                <a:r>
                  <a:rPr lang="ja-JP" altLang="en-US"/>
                  <a:t>初期位置</a:t>
                </a:r>
                <a:endParaRPr lang="en-US" altLang="ja-JP" dirty="0"/>
              </a:p>
              <a:p>
                <a:r>
                  <a:rPr lang="ja-JP" altLang="en-US"/>
                  <a:t>方針</a:t>
                </a:r>
                <a:endParaRPr lang="en-US" altLang="ja-JP"/>
              </a:p>
              <a:p>
                <a:pPr marL="457200" lvl="1" indent="0">
                  <a:buNone/>
                </a:pPr>
                <a:r>
                  <a:rPr lang="en-US" altLang="ja-JP"/>
                  <a:t>bitDP</a:t>
                </a:r>
                <a:br>
                  <a:rPr lang="en-US" altLang="ja-JP"/>
                </a:br>
                <a:r>
                  <a:rPr lang="en-US" altLang="ja-JP"/>
                  <a:t>	</a:t>
                </a:r>
                <a:r>
                  <a:rPr lang="ja-JP" altLang="en-US"/>
                  <a:t>→汚れたタイルを通ったかどうかを</a:t>
                </a:r>
                <a:r>
                  <a:rPr lang="en-US" altLang="ja-JP"/>
                  <a:t>bit</a:t>
                </a:r>
                <a:r>
                  <a:rPr lang="ja-JP" altLang="en-US"/>
                  <a:t>で管理</a:t>
                </a:r>
                <a:endParaRPr lang="en-US" altLang="ja-JP"/>
              </a:p>
              <a:p>
                <a:pPr marL="457200" lvl="1" indent="0">
                  <a:buNone/>
                </a:pPr>
                <a:r>
                  <a:rPr lang="en-US" altLang="ja-JP"/>
                  <a:t>'o'</a:t>
                </a:r>
                <a:r>
                  <a:rPr lang="ja-JP" altLang="en-US"/>
                  <a:t>から</a:t>
                </a:r>
                <a:r>
                  <a:rPr lang="en-US" altLang="ja-JP"/>
                  <a:t>'</a:t>
                </a:r>
                <a:r>
                  <a:rPr lang="ja-JP" altLang="en-US"/>
                  <a:t>＊</a:t>
                </a:r>
                <a:r>
                  <a:rPr lang="en-US" altLang="ja-JP"/>
                  <a:t>'</a:t>
                </a:r>
                <a:r>
                  <a:rPr lang="ja-JP" altLang="en-US"/>
                  <a:t>までの距離や</a:t>
                </a:r>
                <a:r>
                  <a:rPr lang="en-US" altLang="ja-JP"/>
                  <a:t>'</a:t>
                </a:r>
                <a:r>
                  <a:rPr lang="ja-JP" altLang="en-US"/>
                  <a:t>＊</a:t>
                </a:r>
                <a:r>
                  <a:rPr lang="en-US" altLang="ja-JP"/>
                  <a:t>'</a:t>
                </a:r>
                <a:r>
                  <a:rPr lang="ja-JP" altLang="en-US"/>
                  <a:t>から</a:t>
                </a:r>
                <a:r>
                  <a:rPr lang="en-US" altLang="ja-JP"/>
                  <a:t>'</a:t>
                </a:r>
                <a:r>
                  <a:rPr lang="ja-JP" altLang="en-US"/>
                  <a:t>＊</a:t>
                </a:r>
                <a:r>
                  <a:rPr lang="en-US" altLang="ja-JP"/>
                  <a:t>'</a:t>
                </a:r>
                <a:r>
                  <a:rPr lang="ja-JP" altLang="en-US"/>
                  <a:t>までの距離を</a:t>
                </a:r>
                <a:r>
                  <a:rPr lang="en-US" altLang="ja-JP"/>
                  <a:t>BFS</a:t>
                </a:r>
              </a:p>
            </p:txBody>
          </p:sp>
        </mc:Choice>
        <mc:Fallback>
          <p:sp>
            <p:nvSpPr>
              <p:cNvPr id="3" name="コンテンツ プレースホルダー 2">
                <a:extLst>
                  <a:ext uri="{FF2B5EF4-FFF2-40B4-BE49-F238E27FC236}">
                    <a16:creationId xmlns:a16="http://schemas.microsoft.com/office/drawing/2014/main" id="{50427939-F2B0-4D0B-BE58-12A3536A4FB4}"/>
                  </a:ext>
                </a:extLst>
              </p:cNvPr>
              <p:cNvSpPr>
                <a:spLocks noGrp="1" noRot="1" noChangeAspect="1" noMove="1" noResize="1" noEditPoints="1" noAdjustHandles="1" noChangeArrowheads="1" noChangeShapeType="1" noTextEdit="1"/>
              </p:cNvSpPr>
              <p:nvPr>
                <p:ph idx="1"/>
              </p:nvPr>
            </p:nvSpPr>
            <p:spPr>
              <a:blipFill>
                <a:blip r:embed="rId2"/>
                <a:stretch>
                  <a:fillRect l="-928" t="-280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53355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D127-DC88-48A4-B2C3-CE79DA2C1B06}"/>
              </a:ext>
            </a:extLst>
          </p:cNvPr>
          <p:cNvSpPr>
            <a:spLocks noGrp="1"/>
          </p:cNvSpPr>
          <p:nvPr>
            <p:ph type="title"/>
          </p:nvPr>
        </p:nvSpPr>
        <p:spPr/>
        <p:txBody>
          <a:bodyPr/>
          <a:lstStyle/>
          <a:p>
            <a:r>
              <a:rPr kumimoji="1" lang="en-US" altLang="ja-JP" u="sng"/>
              <a:t>1610 Bamboo Blossoms</a:t>
            </a:r>
            <a:endParaRPr kumimoji="1" lang="ja-JP" altLang="en-US" u="sng"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50427939-F2B0-4D0B-BE58-12A3536A4FB4}"/>
                  </a:ext>
                </a:extLst>
              </p:cNvPr>
              <p:cNvSpPr>
                <a:spLocks noGrp="1"/>
              </p:cNvSpPr>
              <p:nvPr>
                <p:ph idx="1"/>
              </p:nvPr>
            </p:nvSpPr>
            <p:spPr/>
            <p:txBody>
              <a:bodyPr>
                <a:normAutofit lnSpcReduction="10000"/>
              </a:bodyPr>
              <a:lstStyle/>
              <a:p>
                <a:r>
                  <a:rPr lang="ja-JP" altLang="en-US"/>
                  <a:t>問題</a:t>
                </a:r>
                <a:endParaRPr lang="en-US" altLang="ja-JP"/>
              </a:p>
              <a:p>
                <a:pPr marL="457200" lvl="1" indent="0">
                  <a:buNone/>
                </a:pPr>
                <a:r>
                  <a:rPr lang="ja-JP" altLang="en-US"/>
                  <a:t>開始年を考慮して素数を数える問題</a:t>
                </a:r>
                <a:endParaRPr lang="en-US" altLang="ja-JP" dirty="0"/>
              </a:p>
              <a:p>
                <a:endParaRPr lang="en-US" altLang="ja-JP"/>
              </a:p>
              <a:p>
                <a:r>
                  <a:rPr lang="ja-JP" altLang="en-US"/>
                  <a:t>制約</a:t>
                </a:r>
                <a:endParaRPr lang="en-US" altLang="ja-JP" dirty="0"/>
              </a:p>
              <a:p>
                <a:pPr marL="457200" lvl="1" indent="0">
                  <a:buNone/>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2</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r>
                        <a:rPr lang="en-US" altLang="ja-JP" b="0" i="1" smtClean="0">
                          <a:latin typeface="Cambria Math" panose="02040503050406030204" pitchFamily="18" charset="0"/>
                        </a:rPr>
                        <m:t>≤100</m:t>
                      </m:r>
                    </m:oMath>
                  </m:oMathPara>
                </a14:m>
                <a:endParaRPr lang="en-US" altLang="ja-JP" i="1">
                  <a:latin typeface="Cambria Math" panose="02040503050406030204" pitchFamily="18" charset="0"/>
                </a:endParaRPr>
              </a:p>
              <a:p>
                <a:pPr marL="457200" lvl="1" indent="0">
                  <a:buNone/>
                </a:pPr>
                <a14:m>
                  <m:oMathPara xmlns:m="http://schemas.openxmlformats.org/officeDocument/2006/math">
                    <m:oMathParaPr>
                      <m:jc m:val="left"/>
                    </m:oMathParaPr>
                    <m:oMath xmlns:m="http://schemas.openxmlformats.org/officeDocument/2006/math">
                      <m:r>
                        <a:rPr lang="en-US" altLang="ja-JP" i="1" smtClean="0">
                          <a:latin typeface="Cambria Math" panose="02040503050406030204" pitchFamily="18" charset="0"/>
                        </a:rPr>
                        <m:t>1</m:t>
                      </m:r>
                      <m:r>
                        <a:rPr lang="en-US" altLang="ja-JP" b="0" i="1" smtClean="0">
                          <a:latin typeface="Cambria Math" panose="02040503050406030204" pitchFamily="18" charset="0"/>
                        </a:rPr>
                        <m:t>≤</m:t>
                      </m:r>
                      <m:r>
                        <a:rPr lang="en-US" altLang="ja-JP" b="0" i="1" smtClean="0">
                          <a:latin typeface="Cambria Math" panose="02040503050406030204" pitchFamily="18" charset="0"/>
                        </a:rPr>
                        <m:t>𝑛</m:t>
                      </m:r>
                      <m:r>
                        <a:rPr lang="en-US" altLang="ja-JP" b="0" i="1" smtClean="0">
                          <a:latin typeface="Cambria Math" panose="02040503050406030204" pitchFamily="18" charset="0"/>
                        </a:rPr>
                        <m:t>≤5000000</m:t>
                      </m:r>
                    </m:oMath>
                  </m:oMathPara>
                </a14:m>
                <a:endParaRPr lang="en-US" altLang="ja-JP"/>
              </a:p>
              <a:p>
                <a:endParaRPr lang="en-US" altLang="ja-JP"/>
              </a:p>
              <a:p>
                <a:r>
                  <a:rPr lang="ja-JP" altLang="en-US"/>
                  <a:t>方針</a:t>
                </a:r>
                <a:endParaRPr lang="en-US" altLang="ja-JP"/>
              </a:p>
              <a:p>
                <a:pPr marL="457200" lvl="1" indent="0">
                  <a:buNone/>
                </a:pPr>
                <a:r>
                  <a:rPr lang="ja-JP" altLang="en-US"/>
                  <a:t>貪欲法</a:t>
                </a:r>
                <a:br>
                  <a:rPr lang="en-US" altLang="ja-JP"/>
                </a:br>
                <a:r>
                  <a:rPr lang="en-US" altLang="ja-JP"/>
                  <a:t>	</a:t>
                </a:r>
                <a:r>
                  <a:rPr lang="ja-JP" altLang="en-US"/>
                  <a:t>→</a:t>
                </a:r>
                <a:r>
                  <a:rPr lang="en-US" altLang="ja-JP"/>
                  <a:t>n</a:t>
                </a:r>
                <a:r>
                  <a:rPr lang="ja-JP" altLang="en-US"/>
                  <a:t>がでかいので探索の仕方の工夫が必要</a:t>
                </a:r>
                <a:endParaRPr lang="en-US" altLang="ja-JP"/>
              </a:p>
              <a:p>
                <a:pPr marL="457200" lvl="1" indent="0">
                  <a:buNone/>
                </a:pPr>
                <a:r>
                  <a:rPr lang="ja-JP" altLang="en-US"/>
                  <a:t>エラトステネスの篩が役に立ちそう？</a:t>
                </a:r>
                <a:endParaRPr lang="en-US" altLang="ja-JP"/>
              </a:p>
            </p:txBody>
          </p:sp>
        </mc:Choice>
        <mc:Fallback>
          <p:sp>
            <p:nvSpPr>
              <p:cNvPr id="3" name="コンテンツ プレースホルダー 2">
                <a:extLst>
                  <a:ext uri="{FF2B5EF4-FFF2-40B4-BE49-F238E27FC236}">
                    <a16:creationId xmlns:a16="http://schemas.microsoft.com/office/drawing/2014/main" id="{50427939-F2B0-4D0B-BE58-12A3536A4FB4}"/>
                  </a:ext>
                </a:extLst>
              </p:cNvPr>
              <p:cNvSpPr>
                <a:spLocks noGrp="1" noRot="1" noChangeAspect="1" noMove="1" noResize="1" noEditPoints="1" noAdjustHandles="1" noChangeArrowheads="1" noChangeShapeType="1" noTextEdit="1"/>
              </p:cNvSpPr>
              <p:nvPr>
                <p:ph idx="1"/>
              </p:nvPr>
            </p:nvSpPr>
            <p:spPr>
              <a:blipFill>
                <a:blip r:embed="rId2"/>
                <a:stretch>
                  <a:fillRect l="-1043" t="-2941" b="-29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3438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D127-DC88-48A4-B2C3-CE79DA2C1B06}"/>
              </a:ext>
            </a:extLst>
          </p:cNvPr>
          <p:cNvSpPr>
            <a:spLocks noGrp="1"/>
          </p:cNvSpPr>
          <p:nvPr>
            <p:ph type="title"/>
          </p:nvPr>
        </p:nvSpPr>
        <p:spPr>
          <a:xfrm>
            <a:off x="838199" y="365125"/>
            <a:ext cx="10913534" cy="1325563"/>
          </a:xfrm>
        </p:spPr>
        <p:txBody>
          <a:bodyPr>
            <a:normAutofit/>
          </a:bodyPr>
          <a:lstStyle/>
          <a:p>
            <a:r>
              <a:rPr kumimoji="1" lang="en-US" altLang="ja-JP" u="sng"/>
              <a:t>1610 </a:t>
            </a:r>
            <a:r>
              <a:rPr kumimoji="1" lang="en-US" altLang="ja-JP" sz="4000" u="sng"/>
              <a:t>Selection of Participate of an Experiment</a:t>
            </a:r>
            <a:endParaRPr kumimoji="1" lang="ja-JP" altLang="en-US" sz="4000" u="sng"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50427939-F2B0-4D0B-BE58-12A3536A4FB4}"/>
                  </a:ext>
                </a:extLst>
              </p:cNvPr>
              <p:cNvSpPr>
                <a:spLocks noGrp="1"/>
              </p:cNvSpPr>
              <p:nvPr>
                <p:ph idx="1"/>
              </p:nvPr>
            </p:nvSpPr>
            <p:spPr/>
            <p:txBody>
              <a:bodyPr>
                <a:normAutofit/>
              </a:bodyPr>
              <a:lstStyle/>
              <a:p>
                <a:r>
                  <a:rPr lang="ja-JP" altLang="en-US"/>
                  <a:t>問題</a:t>
                </a:r>
                <a:endParaRPr lang="en-US" altLang="ja-JP"/>
              </a:p>
              <a:p>
                <a:pPr marL="457200" lvl="1" indent="0">
                  <a:buNone/>
                </a:pPr>
                <a:r>
                  <a:rPr lang="ja-JP" altLang="en-US"/>
                  <a:t>成績の差の最小値を求めよ</a:t>
                </a:r>
                <a:endParaRPr lang="en-US" altLang="ja-JP" dirty="0"/>
              </a:p>
              <a:p>
                <a:endParaRPr lang="en-US" altLang="ja-JP"/>
              </a:p>
              <a:p>
                <a:r>
                  <a:rPr lang="ja-JP" altLang="en-US"/>
                  <a:t>制約</a:t>
                </a:r>
                <a:endParaRPr lang="en-US" altLang="ja-JP" dirty="0"/>
              </a:p>
              <a:p>
                <a:pPr marL="457200" lvl="1" indent="0">
                  <a:buNone/>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2</m:t>
                      </m:r>
                      <m:r>
                        <a:rPr lang="en-US" altLang="ja-JP" b="0" i="1" smtClean="0">
                          <a:latin typeface="Cambria Math" panose="02040503050406030204" pitchFamily="18" charset="0"/>
                        </a:rPr>
                        <m:t>≤</m:t>
                      </m:r>
                      <m:r>
                        <a:rPr lang="en-US" altLang="ja-JP" b="0" i="1" smtClean="0">
                          <a:latin typeface="Cambria Math" panose="02040503050406030204" pitchFamily="18" charset="0"/>
                        </a:rPr>
                        <m:t>𝑛</m:t>
                      </m:r>
                      <m:r>
                        <a:rPr lang="en-US" altLang="ja-JP" b="0" i="1" smtClean="0">
                          <a:latin typeface="Cambria Math" panose="02040503050406030204" pitchFamily="18" charset="0"/>
                        </a:rPr>
                        <m:t>≤1000</m:t>
                      </m:r>
                    </m:oMath>
                  </m:oMathPara>
                </a14:m>
                <a:endParaRPr lang="en-US" altLang="ja-JP" i="1">
                  <a:latin typeface="Cambria Math" panose="02040503050406030204" pitchFamily="18" charset="0"/>
                </a:endParaRPr>
              </a:p>
              <a:p>
                <a:pPr marL="457200" lvl="1" indent="0">
                  <a:buNone/>
                </a:pPr>
                <a14:m>
                  <m:oMathPara xmlns:m="http://schemas.openxmlformats.org/officeDocument/2006/math">
                    <m:oMathParaPr>
                      <m:jc m:val="left"/>
                    </m:oMathParaPr>
                    <m:oMath xmlns:m="http://schemas.openxmlformats.org/officeDocument/2006/math">
                      <m:r>
                        <a:rPr lang="en-US" altLang="ja-JP" i="1" smtClean="0">
                          <a:latin typeface="Cambria Math" panose="02040503050406030204" pitchFamily="18" charset="0"/>
                        </a:rPr>
                        <m:t>1</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≤1000000</m:t>
                      </m:r>
                    </m:oMath>
                  </m:oMathPara>
                </a14:m>
                <a:endParaRPr lang="en-US" altLang="ja-JP"/>
              </a:p>
              <a:p>
                <a:endParaRPr lang="en-US" altLang="ja-JP"/>
              </a:p>
              <a:p>
                <a:r>
                  <a:rPr lang="ja-JP" altLang="en-US"/>
                  <a:t>方針</a:t>
                </a:r>
                <a:endParaRPr lang="en-US" altLang="ja-JP"/>
              </a:p>
              <a:p>
                <a:pPr marL="457200" lvl="1" indent="0">
                  <a:buNone/>
                </a:pPr>
                <a:r>
                  <a:rPr lang="ja-JP" altLang="en-US"/>
                  <a:t>ソートして差が最小のときの値を出力</a:t>
                </a:r>
                <a:endParaRPr lang="en-US" altLang="ja-JP"/>
              </a:p>
            </p:txBody>
          </p:sp>
        </mc:Choice>
        <mc:Fallback>
          <p:sp>
            <p:nvSpPr>
              <p:cNvPr id="3" name="コンテンツ プレースホルダー 2">
                <a:extLst>
                  <a:ext uri="{FF2B5EF4-FFF2-40B4-BE49-F238E27FC236}">
                    <a16:creationId xmlns:a16="http://schemas.microsoft.com/office/drawing/2014/main" id="{50427939-F2B0-4D0B-BE58-12A3536A4FB4}"/>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15561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D127-DC88-48A4-B2C3-CE79DA2C1B06}"/>
              </a:ext>
            </a:extLst>
          </p:cNvPr>
          <p:cNvSpPr>
            <a:spLocks noGrp="1"/>
          </p:cNvSpPr>
          <p:nvPr>
            <p:ph type="title"/>
          </p:nvPr>
        </p:nvSpPr>
        <p:spPr/>
        <p:txBody>
          <a:bodyPr/>
          <a:lstStyle/>
          <a:p>
            <a:r>
              <a:rPr kumimoji="1" lang="en-US" altLang="ja-JP" u="sng" dirty="0"/>
              <a:t>1119 Exploring Caves</a:t>
            </a:r>
            <a:endParaRPr kumimoji="1" lang="ja-JP" altLang="en-US" u="sng"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0427939-F2B0-4D0B-BE58-12A3536A4FB4}"/>
                  </a:ext>
                </a:extLst>
              </p:cNvPr>
              <p:cNvSpPr>
                <a:spLocks noGrp="1"/>
              </p:cNvSpPr>
              <p:nvPr>
                <p:ph idx="1"/>
              </p:nvPr>
            </p:nvSpPr>
            <p:spPr/>
            <p:txBody>
              <a:bodyPr>
                <a:normAutofit/>
              </a:bodyPr>
              <a:lstStyle/>
              <a:p>
                <a:r>
                  <a:rPr lang="ja-JP" altLang="en-US" dirty="0"/>
                  <a:t>問題</a:t>
                </a:r>
                <a:endParaRPr lang="en-US" altLang="ja-JP" dirty="0"/>
              </a:p>
              <a:p>
                <a:pPr marL="457200" lvl="1" indent="0">
                  <a:buNone/>
                </a:pPr>
                <a:r>
                  <a:rPr lang="ja-JP" altLang="en-US" dirty="0"/>
                  <a:t>与えられたロボットの移動したログをもとに一番遠い座標を出力せよ</a:t>
                </a:r>
                <a:endParaRPr lang="en-US" altLang="ja-JP" dirty="0"/>
              </a:p>
              <a:p>
                <a:r>
                  <a:rPr lang="ja-JP" altLang="en-US" dirty="0"/>
                  <a:t>制約</a:t>
                </a:r>
                <a:endParaRPr lang="en-US" altLang="ja-JP" dirty="0"/>
              </a:p>
              <a:p>
                <a:pPr marL="457200" lvl="1" indent="0">
                  <a:buNone/>
                </a:pPr>
                <a:r>
                  <a:rPr lang="ja-JP" altLang="en-US" dirty="0"/>
                  <a:t>スタート座標は</a:t>
                </a:r>
                <a14:m>
                  <m:oMath xmlns:m="http://schemas.openxmlformats.org/officeDocument/2006/math">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0,0</m:t>
                        </m:r>
                      </m:e>
                    </m:d>
                  </m:oMath>
                </a14:m>
                <a:r>
                  <a:rPr lang="ja-JP" altLang="en-US" dirty="0"/>
                  <a:t>　但し、</a:t>
                </a:r>
                <a14:m>
                  <m:oMath xmlns:m="http://schemas.openxmlformats.org/officeDocument/2006/math">
                    <m:r>
                      <a:rPr lang="en-US" altLang="ja-JP" i="1">
                        <a:latin typeface="Cambria Math" panose="02040503050406030204" pitchFamily="18" charset="0"/>
                      </a:rPr>
                      <m:t>0</m:t>
                    </m:r>
                    <m:r>
                      <a:rPr lang="en-US" altLang="ja-JP" b="0" i="1" smtClean="0">
                        <a:latin typeface="Cambria Math" panose="02040503050406030204" pitchFamily="18" charset="0"/>
                      </a:rPr>
                      <m:t>≤</m:t>
                    </m:r>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r>
                      <a:rPr lang="en-US" altLang="ja-JP" b="0" i="1" smtClean="0">
                        <a:latin typeface="Cambria Math" panose="02040503050406030204" pitchFamily="18" charset="0"/>
                      </a:rPr>
                      <m:t>≤1000</m:t>
                    </m:r>
                  </m:oMath>
                </a14:m>
                <a:endParaRPr lang="en-US" altLang="ja-JP" dirty="0"/>
              </a:p>
              <a:p>
                <a:pPr marL="457200" lvl="1" indent="0">
                  <a:buNone/>
                </a:pPr>
                <a:r>
                  <a:rPr lang="ja-JP" altLang="en-US" dirty="0"/>
                  <a:t>距離は</a:t>
                </a:r>
                <a14:m>
                  <m:oMath xmlns:m="http://schemas.openxmlformats.org/officeDocument/2006/math">
                    <m:rad>
                      <m:radPr>
                        <m:degHide m:val="on"/>
                        <m:ctrlPr>
                          <a:rPr lang="en-US" altLang="ja-JP" i="1" smtClean="0">
                            <a:latin typeface="Cambria Math" panose="02040503050406030204" pitchFamily="18" charset="0"/>
                          </a:rPr>
                        </m:ctrlPr>
                      </m:radPr>
                      <m:deg/>
                      <m:e>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𝑥</m:t>
                            </m:r>
                          </m:e>
                          <m:sup>
                            <m:r>
                              <a:rPr lang="en-US" altLang="ja-JP" b="0" i="1" smtClean="0">
                                <a:latin typeface="Cambria Math" panose="02040503050406030204" pitchFamily="18" charset="0"/>
                              </a:rPr>
                              <m:t>2</m:t>
                            </m:r>
                          </m:sup>
                        </m:sSup>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𝑦</m:t>
                            </m:r>
                          </m:e>
                          <m:sup>
                            <m:r>
                              <a:rPr lang="en-US" altLang="ja-JP" b="0" i="1" smtClean="0">
                                <a:latin typeface="Cambria Math" panose="02040503050406030204" pitchFamily="18" charset="0"/>
                              </a:rPr>
                              <m:t>2</m:t>
                            </m:r>
                          </m:sup>
                        </m:sSup>
                      </m:e>
                    </m:rad>
                  </m:oMath>
                </a14:m>
                <a:r>
                  <a:rPr lang="ja-JP" altLang="en-US" dirty="0"/>
                  <a:t>で計算</a:t>
                </a:r>
                <a:endParaRPr lang="en-US" altLang="ja-JP" dirty="0"/>
              </a:p>
              <a:p>
                <a:pPr marL="457200" lvl="1" indent="0">
                  <a:buNone/>
                </a:pPr>
                <a14:m>
                  <m:oMath xmlns:m="http://schemas.openxmlformats.org/officeDocument/2006/math">
                    <m:r>
                      <a:rPr lang="en-US" altLang="ja-JP" b="0" i="1" smtClean="0">
                        <a:latin typeface="Cambria Math" panose="02040503050406030204" pitchFamily="18" charset="0"/>
                      </a:rPr>
                      <m:t>𝑥</m:t>
                    </m:r>
                  </m:oMath>
                </a14:m>
                <a:r>
                  <a:rPr lang="ja-JP" altLang="en-US" dirty="0"/>
                  <a:t>が大きい方を優先</a:t>
                </a:r>
                <a:endParaRPr lang="en-US" altLang="ja-JP" dirty="0"/>
              </a:p>
              <a:p>
                <a:pPr marL="457200" lvl="1" indent="0">
                  <a:buNone/>
                </a:pPr>
                <a:r>
                  <a:rPr lang="ja-JP" altLang="en-US" dirty="0"/>
                  <a:t>入力に</a:t>
                </a:r>
                <a14:m>
                  <m:oMath xmlns:m="http://schemas.openxmlformats.org/officeDocument/2006/math">
                    <m:r>
                      <a:rPr lang="en-US" altLang="ja-JP" i="1">
                        <a:latin typeface="Cambria Math" panose="02040503050406030204" pitchFamily="18" charset="0"/>
                      </a:rPr>
                      <m:t>(0,0)</m:t>
                    </m:r>
                  </m:oMath>
                </a14:m>
                <a:r>
                  <a:rPr lang="ja-JP" altLang="en-US" dirty="0"/>
                  <a:t>でその洞窟の探索終了</a:t>
                </a:r>
                <a:endParaRPr lang="en-US" altLang="ja-JP" dirty="0"/>
              </a:p>
              <a:p>
                <a:r>
                  <a:rPr lang="ja-JP" altLang="en-US" dirty="0"/>
                  <a:t>方針</a:t>
                </a:r>
                <a:endParaRPr lang="en-US" altLang="ja-JP" dirty="0"/>
              </a:p>
              <a:p>
                <a:pPr marL="457200" lvl="1" indent="0">
                  <a:buNone/>
                </a:pPr>
                <a:r>
                  <a:rPr lang="ja-JP" altLang="en-US" dirty="0"/>
                  <a:t>入力から座標を復元</a:t>
                </a:r>
                <a:endParaRPr lang="en-US" altLang="ja-JP" dirty="0"/>
              </a:p>
              <a:p>
                <a:pPr marL="457200" lvl="1" indent="0">
                  <a:buNone/>
                </a:pPr>
                <a:r>
                  <a:rPr lang="ja-JP" altLang="en-US" dirty="0"/>
                  <a:t>それをもとに入り口から一番遠い座標を探索</a:t>
                </a:r>
                <a:endParaRPr lang="en-US" altLang="ja-JP" dirty="0"/>
              </a:p>
            </p:txBody>
          </p:sp>
        </mc:Choice>
        <mc:Fallback xmlns="">
          <p:sp>
            <p:nvSpPr>
              <p:cNvPr id="3" name="コンテンツ プレースホルダー 2">
                <a:extLst>
                  <a:ext uri="{FF2B5EF4-FFF2-40B4-BE49-F238E27FC236}">
                    <a16:creationId xmlns:a16="http://schemas.microsoft.com/office/drawing/2014/main" id="{50427939-F2B0-4D0B-BE58-12A3536A4FB4}"/>
                  </a:ext>
                </a:extLst>
              </p:cNvPr>
              <p:cNvSpPr>
                <a:spLocks noGrp="1" noRot="1" noChangeAspect="1" noMove="1" noResize="1" noEditPoints="1" noAdjustHandles="1" noChangeArrowheads="1" noChangeShapeType="1" noTextEdit="1"/>
              </p:cNvSpPr>
              <p:nvPr>
                <p:ph idx="1"/>
              </p:nvPr>
            </p:nvSpPr>
            <p:spPr>
              <a:blipFill>
                <a:blip r:embed="rId2"/>
                <a:stretch>
                  <a:fillRect l="-1043" t="-2241" b="-238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9589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D127-DC88-48A4-B2C3-CE79DA2C1B06}"/>
              </a:ext>
            </a:extLst>
          </p:cNvPr>
          <p:cNvSpPr>
            <a:spLocks noGrp="1"/>
          </p:cNvSpPr>
          <p:nvPr>
            <p:ph type="title"/>
          </p:nvPr>
        </p:nvSpPr>
        <p:spPr/>
        <p:txBody>
          <a:bodyPr/>
          <a:lstStyle/>
          <a:p>
            <a:r>
              <a:rPr kumimoji="1" lang="en-US" altLang="ja-JP" u="sng"/>
              <a:t>0360 Reservation System</a:t>
            </a:r>
            <a:endParaRPr kumimoji="1" lang="ja-JP" altLang="en-US" u="sng"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50427939-F2B0-4D0B-BE58-12A3536A4FB4}"/>
                  </a:ext>
                </a:extLst>
              </p:cNvPr>
              <p:cNvSpPr>
                <a:spLocks noGrp="1"/>
              </p:cNvSpPr>
              <p:nvPr>
                <p:ph idx="1"/>
              </p:nvPr>
            </p:nvSpPr>
            <p:spPr/>
            <p:txBody>
              <a:bodyPr>
                <a:normAutofit lnSpcReduction="10000"/>
              </a:bodyPr>
              <a:lstStyle/>
              <a:p>
                <a:r>
                  <a:rPr lang="ja-JP" altLang="en-US"/>
                  <a:t>問題</a:t>
                </a:r>
                <a:endParaRPr lang="en-US" altLang="ja-JP"/>
              </a:p>
              <a:p>
                <a:pPr marL="457200" lvl="1" indent="0">
                  <a:buNone/>
                </a:pPr>
                <a:r>
                  <a:rPr lang="ja-JP" altLang="en-US"/>
                  <a:t>予約ができるかどうかを判定せよ．</a:t>
                </a:r>
                <a:endParaRPr lang="en-US" altLang="ja-JP" dirty="0"/>
              </a:p>
              <a:p>
                <a:endParaRPr lang="en-US" altLang="ja-JP"/>
              </a:p>
              <a:p>
                <a:r>
                  <a:rPr lang="ja-JP" altLang="en-US"/>
                  <a:t>制約</a:t>
                </a:r>
                <a:endParaRPr lang="en-US" altLang="ja-JP" dirty="0"/>
              </a:p>
              <a:p>
                <a:pPr marL="457200" lvl="1" indent="0">
                  <a:buNone/>
                </a:pPr>
                <a14:m>
                  <m:oMathPara xmlns:m="http://schemas.openxmlformats.org/officeDocument/2006/math">
                    <m:oMathParaPr>
                      <m:jc m:val="left"/>
                    </m:oMathParaPr>
                    <m:oMath xmlns:m="http://schemas.openxmlformats.org/officeDocument/2006/math">
                      <m:r>
                        <a:rPr lang="en-US" altLang="ja-JP" i="1" smtClean="0">
                          <a:latin typeface="Cambria Math" panose="02040503050406030204" pitchFamily="18" charset="0"/>
                        </a:rPr>
                        <m:t>0</m:t>
                      </m:r>
                      <m:r>
                        <a:rPr lang="en-US" altLang="ja-JP" b="0" i="1" smtClean="0">
                          <a:latin typeface="Cambria Math" panose="02040503050406030204" pitchFamily="18" charset="0"/>
                        </a:rPr>
                        <m:t>≤</m:t>
                      </m:r>
                      <m:r>
                        <a:rPr lang="en-US" altLang="ja-JP" b="0" i="1" smtClean="0">
                          <a:latin typeface="Cambria Math" panose="02040503050406030204" pitchFamily="18" charset="0"/>
                        </a:rPr>
                        <m:t>𝑎</m:t>
                      </m:r>
                      <m:r>
                        <a:rPr lang="en-US" altLang="ja-JP" b="0" i="1" smtClean="0">
                          <a:latin typeface="Cambria Math" panose="02040503050406030204" pitchFamily="18" charset="0"/>
                        </a:rPr>
                        <m:t>&lt;</m:t>
                      </m:r>
                      <m:r>
                        <a:rPr lang="en-US" altLang="ja-JP" b="0" i="1" smtClean="0">
                          <a:latin typeface="Cambria Math" panose="02040503050406030204" pitchFamily="18" charset="0"/>
                        </a:rPr>
                        <m:t>𝑏</m:t>
                      </m:r>
                      <m:r>
                        <a:rPr lang="en-US" altLang="ja-JP" b="0" i="1" smtClean="0">
                          <a:latin typeface="Cambria Math" panose="02040503050406030204" pitchFamily="18" charset="0"/>
                        </a:rPr>
                        <m:t>≤1000</m:t>
                      </m:r>
                    </m:oMath>
                  </m:oMathPara>
                </a14:m>
                <a:endParaRPr lang="en-US" altLang="ja-JP" i="1">
                  <a:latin typeface="Cambria Math" panose="02040503050406030204" pitchFamily="18" charset="0"/>
                </a:endParaRPr>
              </a:p>
              <a:p>
                <a:pPr marL="457200" lvl="1" indent="0">
                  <a:buNone/>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0</m:t>
                      </m:r>
                      <m:r>
                        <a:rPr lang="en-US" altLang="ja-JP" b="0" i="1" smtClean="0">
                          <a:latin typeface="Cambria Math" panose="02040503050406030204" pitchFamily="18" charset="0"/>
                        </a:rPr>
                        <m:t>≤</m:t>
                      </m:r>
                      <m:r>
                        <a:rPr lang="en-US" altLang="ja-JP" b="0" i="1" smtClean="0">
                          <a:latin typeface="Cambria Math" panose="02040503050406030204" pitchFamily="18" charset="0"/>
                        </a:rPr>
                        <m:t>𝑁</m:t>
                      </m:r>
                      <m:r>
                        <a:rPr lang="en-US" altLang="ja-JP" b="0" i="1" smtClean="0">
                          <a:latin typeface="Cambria Math" panose="02040503050406030204" pitchFamily="18" charset="0"/>
                        </a:rPr>
                        <m:t>≤100</m:t>
                      </m:r>
                    </m:oMath>
                  </m:oMathPara>
                </a14:m>
                <a:endParaRPr lang="en-US" altLang="ja-JP"/>
              </a:p>
              <a:p>
                <a:pPr marL="457200" lvl="1" indent="0">
                  <a:buNone/>
                </a:pPr>
                <a:r>
                  <a:rPr lang="ja-JP" altLang="en-US"/>
                  <a:t>終了時刻と開始時刻は重なっても良い</a:t>
                </a:r>
                <a:endParaRPr lang="en-US" altLang="ja-JP"/>
              </a:p>
              <a:p>
                <a:endParaRPr lang="en-US" altLang="ja-JP"/>
              </a:p>
              <a:p>
                <a:r>
                  <a:rPr lang="ja-JP" altLang="en-US"/>
                  <a:t>方針</a:t>
                </a:r>
              </a:p>
              <a:p>
                <a:pPr marL="457200" lvl="1" indent="0">
                  <a:buNone/>
                </a:pPr>
                <a:r>
                  <a:rPr lang="en-US" altLang="ja-JP"/>
                  <a:t>imos</a:t>
                </a:r>
                <a:r>
                  <a:rPr lang="ja-JP" altLang="en-US"/>
                  <a:t>法</a:t>
                </a:r>
                <a:endParaRPr lang="en-US" altLang="ja-JP"/>
              </a:p>
              <a:p>
                <a:pPr marL="457200" lvl="1" indent="0">
                  <a:buNone/>
                </a:pPr>
                <a:endParaRPr lang="en-US" altLang="ja-JP"/>
              </a:p>
            </p:txBody>
          </p:sp>
        </mc:Choice>
        <mc:Fallback>
          <p:sp>
            <p:nvSpPr>
              <p:cNvPr id="3" name="コンテンツ プレースホルダー 2">
                <a:extLst>
                  <a:ext uri="{FF2B5EF4-FFF2-40B4-BE49-F238E27FC236}">
                    <a16:creationId xmlns:a16="http://schemas.microsoft.com/office/drawing/2014/main" id="{50427939-F2B0-4D0B-BE58-12A3536A4FB4}"/>
                  </a:ext>
                </a:extLst>
              </p:cNvPr>
              <p:cNvSpPr>
                <a:spLocks noGrp="1" noRot="1" noChangeAspect="1" noMove="1" noResize="1" noEditPoints="1" noAdjustHandles="1" noChangeArrowheads="1" noChangeShapeType="1" noTextEdit="1"/>
              </p:cNvSpPr>
              <p:nvPr>
                <p:ph idx="1"/>
              </p:nvPr>
            </p:nvSpPr>
            <p:spPr>
              <a:blipFill>
                <a:blip r:embed="rId2"/>
                <a:stretch>
                  <a:fillRect l="-1043" t="-29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14978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D127-DC88-48A4-B2C3-CE79DA2C1B06}"/>
              </a:ext>
            </a:extLst>
          </p:cNvPr>
          <p:cNvSpPr>
            <a:spLocks noGrp="1"/>
          </p:cNvSpPr>
          <p:nvPr>
            <p:ph type="title"/>
          </p:nvPr>
        </p:nvSpPr>
        <p:spPr/>
        <p:txBody>
          <a:bodyPr/>
          <a:lstStyle/>
          <a:p>
            <a:r>
              <a:rPr kumimoji="1" lang="en-US" altLang="ja-JP" u="sng"/>
              <a:t>1648 Marbles Tell Your Lucky Number</a:t>
            </a:r>
            <a:endParaRPr kumimoji="1" lang="ja-JP" altLang="en-US" u="sng"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50427939-F2B0-4D0B-BE58-12A3536A4FB4}"/>
                  </a:ext>
                </a:extLst>
              </p:cNvPr>
              <p:cNvSpPr>
                <a:spLocks noGrp="1"/>
              </p:cNvSpPr>
              <p:nvPr>
                <p:ph idx="1"/>
              </p:nvPr>
            </p:nvSpPr>
            <p:spPr/>
            <p:txBody>
              <a:bodyPr>
                <a:normAutofit/>
              </a:bodyPr>
              <a:lstStyle/>
              <a:p>
                <a:r>
                  <a:rPr lang="ja-JP" altLang="en-US"/>
                  <a:t>問題</a:t>
                </a:r>
                <a:endParaRPr lang="en-US" altLang="ja-JP"/>
              </a:p>
              <a:p>
                <a:pPr marL="457200" lvl="1" indent="0">
                  <a:buNone/>
                </a:pPr>
                <a:r>
                  <a:rPr lang="ja-JP" altLang="en-US"/>
                  <a:t>今日のラッキーナンバーを見つけよう</a:t>
                </a:r>
                <a:endParaRPr lang="en-US" altLang="ja-JP" dirty="0"/>
              </a:p>
              <a:p>
                <a:endParaRPr lang="en-US" altLang="ja-JP"/>
              </a:p>
              <a:p>
                <a:r>
                  <a:rPr lang="ja-JP" altLang="en-US"/>
                  <a:t>制約</a:t>
                </a:r>
                <a:endParaRPr lang="en-US" altLang="ja-JP" dirty="0"/>
              </a:p>
              <a:p>
                <a:pPr marL="457200" lvl="1" indent="0">
                  <a:buNone/>
                </a:pPr>
                <a14:m>
                  <m:oMathPara xmlns:m="http://schemas.openxmlformats.org/officeDocument/2006/math">
                    <m:oMathParaPr>
                      <m:jc m:val="left"/>
                    </m:oMathParaPr>
                    <m:oMath xmlns:m="http://schemas.openxmlformats.org/officeDocument/2006/math">
                      <m:r>
                        <a:rPr lang="en-US" altLang="ja-JP" i="1" smtClean="0">
                          <a:latin typeface="Cambria Math" panose="02040503050406030204" pitchFamily="18" charset="0"/>
                        </a:rPr>
                        <m:t>0</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≤100</m:t>
                      </m:r>
                    </m:oMath>
                  </m:oMathPara>
                </a14:m>
                <a:endParaRPr lang="en-US" altLang="ja-JP"/>
              </a:p>
              <a:p>
                <a:pPr marL="457200" lvl="1" indent="0">
                  <a:buNone/>
                </a:pPr>
                <a14:m>
                  <m:oMathPara xmlns:m="http://schemas.openxmlformats.org/officeDocument/2006/math">
                    <m:oMathParaPr>
                      <m:jc m:val="left"/>
                    </m:oMathParaPr>
                    <m:oMath xmlns:m="http://schemas.openxmlformats.org/officeDocument/2006/math">
                      <m:r>
                        <a:rPr lang="en-US" altLang="ja-JP" i="1" smtClean="0">
                          <a:latin typeface="Cambria Math" panose="02040503050406030204" pitchFamily="18" charset="0"/>
                        </a:rPr>
                        <m:t>0</m:t>
                      </m:r>
                      <m:r>
                        <a:rPr lang="en-US" altLang="ja-JP" b="0" i="1" smtClean="0">
                          <a:latin typeface="Cambria Math" panose="02040503050406030204" pitchFamily="18" charset="0"/>
                        </a:rPr>
                        <m:t>&lt;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3</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4</m:t>
                          </m:r>
                        </m:sub>
                      </m:sSub>
                    </m:oMath>
                  </m:oMathPara>
                </a14:m>
                <a:endParaRPr lang="en-US" altLang="ja-JP"/>
              </a:p>
              <a:p>
                <a:endParaRPr lang="en-US" altLang="ja-JP"/>
              </a:p>
              <a:p>
                <a:r>
                  <a:rPr lang="ja-JP" altLang="en-US"/>
                  <a:t>方針</a:t>
                </a:r>
              </a:p>
              <a:p>
                <a:pPr marL="457200" lvl="1" indent="0">
                  <a:buNone/>
                </a:pPr>
                <a:r>
                  <a:rPr lang="ja-JP" altLang="en-US"/>
                  <a:t>ユークリッドの互除法</a:t>
                </a:r>
                <a:endParaRPr lang="en-US" altLang="ja-JP"/>
              </a:p>
              <a:p>
                <a:pPr marL="457200" lvl="1" indent="0">
                  <a:buNone/>
                </a:pPr>
                <a:endParaRPr lang="en-US" altLang="ja-JP"/>
              </a:p>
            </p:txBody>
          </p:sp>
        </mc:Choice>
        <mc:Fallback>
          <p:sp>
            <p:nvSpPr>
              <p:cNvPr id="3" name="コンテンツ プレースホルダー 2">
                <a:extLst>
                  <a:ext uri="{FF2B5EF4-FFF2-40B4-BE49-F238E27FC236}">
                    <a16:creationId xmlns:a16="http://schemas.microsoft.com/office/drawing/2014/main" id="{50427939-F2B0-4D0B-BE58-12A3536A4FB4}"/>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19500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D127-DC88-48A4-B2C3-CE79DA2C1B06}"/>
              </a:ext>
            </a:extLst>
          </p:cNvPr>
          <p:cNvSpPr>
            <a:spLocks noGrp="1"/>
          </p:cNvSpPr>
          <p:nvPr>
            <p:ph type="title"/>
          </p:nvPr>
        </p:nvSpPr>
        <p:spPr/>
        <p:txBody>
          <a:bodyPr/>
          <a:lstStyle/>
          <a:p>
            <a:r>
              <a:rPr kumimoji="1" lang="en-US" altLang="ja-JP" u="sng"/>
              <a:t>3189 Mod Rush</a:t>
            </a:r>
            <a:endParaRPr kumimoji="1" lang="ja-JP" altLang="en-US" u="sng"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50427939-F2B0-4D0B-BE58-12A3536A4FB4}"/>
                  </a:ext>
                </a:extLst>
              </p:cNvPr>
              <p:cNvSpPr>
                <a:spLocks noGrp="1"/>
              </p:cNvSpPr>
              <p:nvPr>
                <p:ph idx="1"/>
              </p:nvPr>
            </p:nvSpPr>
            <p:spPr/>
            <p:txBody>
              <a:bodyPr>
                <a:normAutofit/>
              </a:bodyPr>
              <a:lstStyle/>
              <a:p>
                <a:r>
                  <a:rPr lang="ja-JP" altLang="en-US"/>
                  <a:t>問題</a:t>
                </a:r>
                <a:endParaRPr lang="en-US" altLang="ja-JP"/>
              </a:p>
              <a:p>
                <a:pPr marL="457200" lvl="1" indent="0">
                  <a:buNone/>
                </a:pPr>
                <a:r>
                  <a:rPr lang="ja-JP" altLang="en-US"/>
                  <a:t>配列</a:t>
                </a:r>
                <a:r>
                  <a:rPr lang="en-US" altLang="ja-JP"/>
                  <a:t>A</a:t>
                </a:r>
                <a:r>
                  <a:rPr lang="ja-JP" altLang="en-US"/>
                  <a:t>の各要素で順に配列</a:t>
                </a:r>
                <a:r>
                  <a:rPr lang="en-US" altLang="ja-JP"/>
                  <a:t>B</a:t>
                </a:r>
                <a:r>
                  <a:rPr lang="ja-JP" altLang="en-US"/>
                  <a:t>に対して</a:t>
                </a:r>
                <a:r>
                  <a:rPr lang="en-US" altLang="ja-JP"/>
                  <a:t>mod</a:t>
                </a:r>
                <a:r>
                  <a:rPr lang="ja-JP" altLang="en-US"/>
                  <a:t>をとる</a:t>
                </a:r>
                <a:endParaRPr lang="en-US" altLang="ja-JP"/>
              </a:p>
              <a:p>
                <a:r>
                  <a:rPr lang="ja-JP" altLang="en-US"/>
                  <a:t>制約</a:t>
                </a:r>
                <a:endParaRPr lang="en-US" altLang="ja-JP" dirty="0"/>
              </a:p>
              <a:p>
                <a:pPr marL="457200" lvl="1" indent="0">
                  <a:buNone/>
                </a:pPr>
                <a14:m>
                  <m:oMathPara xmlns:m="http://schemas.openxmlformats.org/officeDocument/2006/math">
                    <m:oMathParaPr>
                      <m:jc m:val="left"/>
                    </m:oMathParaPr>
                    <m:oMath xmlns:m="http://schemas.openxmlformats.org/officeDocument/2006/math">
                      <m:r>
                        <a:rPr lang="en-US" altLang="ja-JP" i="1" smtClean="0">
                          <a:latin typeface="Cambria Math" panose="02040503050406030204" pitchFamily="18" charset="0"/>
                        </a:rPr>
                        <m:t>0</m:t>
                      </m:r>
                      <m:r>
                        <a:rPr lang="en-US" altLang="ja-JP" b="0" i="1" smtClean="0">
                          <a:latin typeface="Cambria Math" panose="02040503050406030204" pitchFamily="18" charset="0"/>
                        </a:rPr>
                        <m:t>≤</m:t>
                      </m:r>
                      <m:r>
                        <a:rPr lang="en-US" altLang="ja-JP" b="0" i="1" smtClean="0">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5</m:t>
                          </m:r>
                        </m:sup>
                      </m:sSup>
                    </m:oMath>
                  </m:oMathPara>
                </a14:m>
                <a:endParaRPr lang="en-US" altLang="ja-JP" i="1">
                  <a:latin typeface="Cambria Math" panose="02040503050406030204" pitchFamily="18" charset="0"/>
                </a:endParaRPr>
              </a:p>
              <a:p>
                <a:pPr marL="457200" lvl="1" indent="0">
                  <a:buNone/>
                </a:pPr>
                <a14:m>
                  <m:oMathPara xmlns:m="http://schemas.openxmlformats.org/officeDocument/2006/math">
                    <m:oMathParaPr>
                      <m:jc m:val="left"/>
                    </m:oMathParaPr>
                    <m:oMath xmlns:m="http://schemas.openxmlformats.org/officeDocument/2006/math">
                      <m:r>
                        <a:rPr lang="en-US" altLang="ja-JP" i="1" smtClean="0">
                          <a:latin typeface="Cambria Math" panose="02040503050406030204" pitchFamily="18" charset="0"/>
                        </a:rPr>
                        <m:t>0</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9</m:t>
                          </m:r>
                        </m:sup>
                      </m:sSup>
                    </m:oMath>
                  </m:oMathPara>
                </a14:m>
                <a:endParaRPr lang="en-US" altLang="ja-JP" i="1">
                  <a:latin typeface="Cambria Math" panose="02040503050406030204" pitchFamily="18" charset="0"/>
                </a:endParaRPr>
              </a:p>
              <a:p>
                <a:pPr marL="457200" lvl="1" indent="0">
                  <a:buNone/>
                </a:pPr>
                <a14:m>
                  <m:oMathPara xmlns:m="http://schemas.openxmlformats.org/officeDocument/2006/math">
                    <m:oMathParaPr>
                      <m:jc m:val="left"/>
                    </m:oMathParaPr>
                    <m:oMath xmlns:m="http://schemas.openxmlformats.org/officeDocument/2006/math">
                      <m:r>
                        <a:rPr lang="en-US" altLang="ja-JP" i="1" smtClean="0">
                          <a:latin typeface="Cambria Math" panose="02040503050406030204" pitchFamily="18" charset="0"/>
                        </a:rPr>
                        <m:t>0</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9</m:t>
                          </m:r>
                        </m:sup>
                      </m:sSup>
                    </m:oMath>
                  </m:oMathPara>
                </a14:m>
                <a:endParaRPr lang="en-US" altLang="ja-JP" b="0"/>
              </a:p>
              <a:p>
                <a:pPr marL="457200" lvl="1" indent="0">
                  <a:buNone/>
                </a:pPr>
                <a:endParaRPr lang="en-US" altLang="ja-JP"/>
              </a:p>
              <a:p>
                <a:r>
                  <a:rPr lang="ja-JP" altLang="en-US"/>
                  <a:t>方針</a:t>
                </a:r>
                <a:endParaRPr lang="en-US" altLang="ja-JP"/>
              </a:p>
              <a:p>
                <a:pPr marL="457200" lvl="1" indent="0">
                  <a:buNone/>
                </a:pP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&lt;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𝑘</m:t>
                        </m:r>
                      </m:sub>
                    </m:sSub>
                  </m:oMath>
                </a14:m>
                <a:r>
                  <a:rPr lang="ja-JP" altLang="en-US"/>
                  <a:t>のとき，</a:t>
                </a:r>
                <a:r>
                  <a:rPr lang="en-US" altLang="ja-JP"/>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b="0" i="1" smtClean="0">
                            <a:latin typeface="Cambria Math" panose="02040503050406030204" pitchFamily="18" charset="0"/>
                          </a:rPr>
                          <m:t>𝑘</m:t>
                        </m:r>
                      </m:sub>
                    </m:sSub>
                  </m:oMath>
                </a14:m>
                <a:r>
                  <a:rPr lang="ja-JP" altLang="en-US"/>
                  <a:t>での</a:t>
                </a:r>
                <a:r>
                  <a:rPr lang="en-US" altLang="ja-JP"/>
                  <a:t>mod</a:t>
                </a:r>
                <a:r>
                  <a:rPr lang="ja-JP" altLang="en-US"/>
                  <a:t>を行う必要がない </a:t>
                </a:r>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≥1</m:t>
                    </m:r>
                  </m:oMath>
                </a14:m>
                <a:endParaRPr lang="en-US" altLang="ja-JP"/>
              </a:p>
              <a:p>
                <a:pPr marL="457200" lvl="1" indent="0">
                  <a:buNone/>
                </a:pPr>
                <a:r>
                  <a:rPr lang="ja-JP" altLang="en-US"/>
                  <a:t>二分探索</a:t>
                </a:r>
                <a:endParaRPr lang="en-US" altLang="ja-JP"/>
              </a:p>
            </p:txBody>
          </p:sp>
        </mc:Choice>
        <mc:Fallback>
          <p:sp>
            <p:nvSpPr>
              <p:cNvPr id="3" name="コンテンツ プレースホルダー 2">
                <a:extLst>
                  <a:ext uri="{FF2B5EF4-FFF2-40B4-BE49-F238E27FC236}">
                    <a16:creationId xmlns:a16="http://schemas.microsoft.com/office/drawing/2014/main" id="{50427939-F2B0-4D0B-BE58-12A3536A4FB4}"/>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94545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D127-DC88-48A4-B2C3-CE79DA2C1B06}"/>
              </a:ext>
            </a:extLst>
          </p:cNvPr>
          <p:cNvSpPr>
            <a:spLocks noGrp="1"/>
          </p:cNvSpPr>
          <p:nvPr>
            <p:ph type="title"/>
          </p:nvPr>
        </p:nvSpPr>
        <p:spPr/>
        <p:txBody>
          <a:bodyPr/>
          <a:lstStyle/>
          <a:p>
            <a:r>
              <a:rPr kumimoji="1" lang="en-US" altLang="ja-JP" u="sng" dirty="0"/>
              <a:t>1295 Cubist Artwork</a:t>
            </a:r>
            <a:endParaRPr kumimoji="1" lang="ja-JP" altLang="en-US" u="sng"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0427939-F2B0-4D0B-BE58-12A3536A4FB4}"/>
                  </a:ext>
                </a:extLst>
              </p:cNvPr>
              <p:cNvSpPr>
                <a:spLocks noGrp="1"/>
              </p:cNvSpPr>
              <p:nvPr>
                <p:ph idx="1"/>
              </p:nvPr>
            </p:nvSpPr>
            <p:spPr/>
            <p:txBody>
              <a:bodyPr>
                <a:normAutofit/>
              </a:bodyPr>
              <a:lstStyle/>
              <a:p>
                <a:r>
                  <a:rPr lang="ja-JP" altLang="en-US" dirty="0"/>
                  <a:t>問題</a:t>
                </a:r>
                <a:endParaRPr lang="en-US" altLang="ja-JP" dirty="0"/>
              </a:p>
              <a:p>
                <a:pPr marL="457200" lvl="1" indent="0">
                  <a:buNone/>
                </a:pPr>
                <a:r>
                  <a:rPr lang="ja-JP" altLang="en-US" dirty="0"/>
                  <a:t>前と横から見たキューブの並びから必要なキューブの数の最小を求めよ</a:t>
                </a:r>
                <a:endParaRPr lang="en-US" altLang="ja-JP" dirty="0"/>
              </a:p>
              <a:p>
                <a:r>
                  <a:rPr lang="ja-JP" altLang="en-US" dirty="0"/>
                  <a:t>制約</a:t>
                </a:r>
                <a:endParaRPr lang="en-US" altLang="ja-JP" dirty="0"/>
              </a:p>
              <a:p>
                <a:pPr marL="457200" lvl="1" indent="0">
                  <a:buNone/>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0</m:t>
                      </m:r>
                      <m:r>
                        <a:rPr lang="en-US" altLang="ja-JP" b="0" i="1" smtClean="0">
                          <a:latin typeface="Cambria Math" panose="02040503050406030204" pitchFamily="18" charset="0"/>
                        </a:rPr>
                        <m:t>≤</m:t>
                      </m:r>
                      <m:r>
                        <a:rPr lang="en-US" altLang="ja-JP" b="0" i="1" smtClean="0">
                          <a:latin typeface="Cambria Math" panose="02040503050406030204" pitchFamily="18" charset="0"/>
                        </a:rPr>
                        <m:t>𝑤</m:t>
                      </m:r>
                      <m:r>
                        <a:rPr lang="en-US" altLang="ja-JP" b="0" i="1" smtClean="0">
                          <a:latin typeface="Cambria Math" panose="02040503050406030204" pitchFamily="18" charset="0"/>
                        </a:rPr>
                        <m:t>,</m:t>
                      </m:r>
                      <m:r>
                        <a:rPr lang="en-US" altLang="ja-JP" b="0" i="1" smtClean="0">
                          <a:latin typeface="Cambria Math" panose="02040503050406030204" pitchFamily="18" charset="0"/>
                        </a:rPr>
                        <m:t>𝑑</m:t>
                      </m:r>
                      <m:r>
                        <a:rPr lang="en-US" altLang="ja-JP" b="0" i="1" smtClean="0">
                          <a:latin typeface="Cambria Math" panose="02040503050406030204" pitchFamily="18" charset="0"/>
                        </a:rPr>
                        <m:t>≤10</m:t>
                      </m:r>
                    </m:oMath>
                  </m:oMathPara>
                </a14:m>
                <a:endParaRPr lang="en-US" altLang="ja-JP" dirty="0"/>
              </a:p>
              <a:p>
                <a:pPr marL="457200" lvl="1" indent="0">
                  <a:buNone/>
                </a:pP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1≤</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𝑤h</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≤20 (1</m:t>
                      </m:r>
                      <m:r>
                        <a:rPr lang="en-US" altLang="ja-JP" i="1">
                          <a:latin typeface="Cambria Math" panose="02040503050406030204" pitchFamily="18" charset="0"/>
                        </a:rPr>
                        <m:t>≤</m:t>
                      </m:r>
                      <m:r>
                        <a:rPr lang="en-US" altLang="ja-JP" b="0" i="1" smtClean="0">
                          <a:latin typeface="Cambria Math" panose="02040503050406030204" pitchFamily="18" charset="0"/>
                        </a:rPr>
                        <m:t>𝑖</m:t>
                      </m:r>
                      <m:r>
                        <a:rPr lang="en-US" altLang="ja-JP" i="1">
                          <a:latin typeface="Cambria Math" panose="02040503050406030204" pitchFamily="18" charset="0"/>
                        </a:rPr>
                        <m:t>≤</m:t>
                      </m:r>
                      <m:r>
                        <a:rPr lang="en-US" altLang="ja-JP" b="0" i="1" smtClean="0">
                          <a:latin typeface="Cambria Math" panose="02040503050406030204" pitchFamily="18" charset="0"/>
                        </a:rPr>
                        <m:t>𝑤</m:t>
                      </m:r>
                      <m:r>
                        <a:rPr lang="en-US" altLang="ja-JP" b="0" i="1" smtClean="0">
                          <a:latin typeface="Cambria Math" panose="02040503050406030204" pitchFamily="18" charset="0"/>
                        </a:rPr>
                        <m:t>)</m:t>
                      </m:r>
                    </m:oMath>
                  </m:oMathPara>
                </a14:m>
                <a:endParaRPr lang="en-US" altLang="ja-JP" dirty="0"/>
              </a:p>
              <a:p>
                <a:pPr marL="457200" lvl="1" indent="0">
                  <a:buNone/>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0≤</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𝑑</m:t>
                          </m:r>
                          <m:r>
                            <a:rPr lang="en-US" altLang="ja-JP" i="1">
                              <a:latin typeface="Cambria Math" panose="02040503050406030204" pitchFamily="18" charset="0"/>
                            </a:rPr>
                            <m:t>h</m:t>
                          </m:r>
                        </m:e>
                        <m:sub>
                          <m:r>
                            <a:rPr lang="en-US" altLang="ja-JP" b="0" i="1" smtClean="0">
                              <a:latin typeface="Cambria Math" panose="02040503050406030204" pitchFamily="18" charset="0"/>
                            </a:rPr>
                            <m:t>𝑗</m:t>
                          </m:r>
                        </m:sub>
                      </m:sSub>
                      <m:r>
                        <a:rPr lang="en-US" altLang="ja-JP" i="1">
                          <a:latin typeface="Cambria Math" panose="02040503050406030204" pitchFamily="18" charset="0"/>
                        </a:rPr>
                        <m:t>≤</m:t>
                      </m:r>
                      <m:r>
                        <a:rPr lang="en-US" altLang="ja-JP" b="0" i="0" smtClean="0">
                          <a:latin typeface="Cambria Math" panose="02040503050406030204" pitchFamily="18" charset="0"/>
                        </a:rPr>
                        <m:t>20  (1≤</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r>
                        <a:rPr lang="en-US" altLang="ja-JP" b="0" i="1" smtClean="0">
                          <a:latin typeface="Cambria Math" panose="02040503050406030204" pitchFamily="18" charset="0"/>
                        </a:rPr>
                        <m:t>𝑑</m:t>
                      </m:r>
                      <m:r>
                        <a:rPr lang="en-US" altLang="ja-JP" b="0" i="1" smtClean="0">
                          <a:latin typeface="Cambria Math" panose="02040503050406030204" pitchFamily="18" charset="0"/>
                        </a:rPr>
                        <m:t>)</m:t>
                      </m:r>
                    </m:oMath>
                  </m:oMathPara>
                </a14:m>
                <a:endParaRPr lang="en-US" altLang="ja-JP" dirty="0"/>
              </a:p>
              <a:p>
                <a:r>
                  <a:rPr lang="ja-JP" altLang="en-US" dirty="0"/>
                  <a:t>方針</a:t>
                </a:r>
              </a:p>
              <a:p>
                <a:pPr marL="457200" lvl="1" indent="0">
                  <a:buNone/>
                </a:pP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𝑤h</m:t>
                        </m:r>
                      </m:e>
                      <m:sub>
                        <m:r>
                          <a:rPr lang="en-US" altLang="ja-JP" i="1">
                            <a:latin typeface="Cambria Math" panose="02040503050406030204" pitchFamily="18" charset="0"/>
                          </a:rPr>
                          <m:t>𝑖</m:t>
                        </m:r>
                      </m:sub>
                    </m:sSub>
                  </m:oMath>
                </a14:m>
                <a:r>
                  <a:rPr lang="ja-JP" altLang="en-US" dirty="0"/>
                  <a:t>と</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𝑑</m:t>
                        </m:r>
                        <m:r>
                          <a:rPr lang="en-US" altLang="ja-JP" i="1">
                            <a:latin typeface="Cambria Math" panose="02040503050406030204" pitchFamily="18" charset="0"/>
                          </a:rPr>
                          <m:t>h</m:t>
                        </m:r>
                      </m:e>
                      <m:sub>
                        <m:r>
                          <a:rPr lang="en-US" altLang="ja-JP" b="0" i="1" smtClean="0">
                            <a:latin typeface="Cambria Math" panose="02040503050406030204" pitchFamily="18" charset="0"/>
                          </a:rPr>
                          <m:t>𝑗</m:t>
                        </m:r>
                      </m:sub>
                    </m:sSub>
                  </m:oMath>
                </a14:m>
                <a:r>
                  <a:rPr lang="ja-JP" altLang="en-US" dirty="0"/>
                  <a:t>が一致→座標</a:t>
                </a:r>
                <a14:m>
                  <m:oMath xmlns:m="http://schemas.openxmlformats.org/officeDocument/2006/math">
                    <m:r>
                      <a:rPr lang="en-US" altLang="ja-JP" b="0" i="0" smtClean="0">
                        <a:latin typeface="Cambria Math" panose="02040503050406030204" pitchFamily="18" charset="0"/>
                      </a:rPr>
                      <m:t>(</m:t>
                    </m:r>
                    <m:r>
                      <m:rPr>
                        <m:sty m:val="p"/>
                      </m:rPr>
                      <a:rPr lang="en-US" altLang="ja-JP" b="0" i="0" smtClean="0">
                        <a:latin typeface="Cambria Math" panose="02040503050406030204" pitchFamily="18" charset="0"/>
                      </a:rPr>
                      <m:t>i</m:t>
                    </m:r>
                    <m:r>
                      <a:rPr lang="en-US" altLang="ja-JP" b="0" i="0" smtClean="0">
                        <a:latin typeface="Cambria Math" panose="02040503050406030204" pitchFamily="18" charset="0"/>
                      </a:rPr>
                      <m:t>,</m:t>
                    </m:r>
                    <m:r>
                      <m:rPr>
                        <m:sty m:val="p"/>
                      </m:rPr>
                      <a:rPr lang="en-US" altLang="ja-JP" b="0" i="0" smtClean="0">
                        <a:latin typeface="Cambria Math" panose="02040503050406030204" pitchFamily="18" charset="0"/>
                      </a:rPr>
                      <m:t>j</m:t>
                    </m:r>
                    <m:r>
                      <a:rPr lang="en-US" altLang="ja-JP" b="0" i="0" smtClean="0">
                        <a:latin typeface="Cambria Math" panose="02040503050406030204" pitchFamily="18" charset="0"/>
                      </a:rPr>
                      <m:t>)</m:t>
                    </m:r>
                  </m:oMath>
                </a14:m>
                <a:r>
                  <a:rPr lang="ja-JP" altLang="en-US" dirty="0"/>
                  <a:t>に</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𝑤h</m:t>
                        </m:r>
                      </m:e>
                      <m:sub>
                        <m:r>
                          <a:rPr lang="en-US" altLang="ja-JP" i="1">
                            <a:latin typeface="Cambria Math" panose="02040503050406030204" pitchFamily="18" charset="0"/>
                          </a:rPr>
                          <m:t>𝑖</m:t>
                        </m:r>
                      </m:sub>
                    </m:sSub>
                  </m:oMath>
                </a14:m>
                <a:r>
                  <a:rPr lang="ja-JP" altLang="en-US" dirty="0"/>
                  <a:t>を置く</a:t>
                </a:r>
                <a:endParaRPr lang="en-US" altLang="ja-JP" dirty="0"/>
              </a:p>
              <a:p>
                <a:pPr marL="457200" lvl="1" indent="0">
                  <a:buNone/>
                </a:pPr>
                <a:r>
                  <a:rPr lang="ja-JP" altLang="en-US" dirty="0"/>
                  <a:t>それ以外→そのままいい感じのところに置く</a:t>
                </a:r>
                <a:endParaRPr lang="en-US" altLang="ja-JP" dirty="0"/>
              </a:p>
            </p:txBody>
          </p:sp>
        </mc:Choice>
        <mc:Fallback xmlns="">
          <p:sp>
            <p:nvSpPr>
              <p:cNvPr id="3" name="コンテンツ プレースホルダー 2">
                <a:extLst>
                  <a:ext uri="{FF2B5EF4-FFF2-40B4-BE49-F238E27FC236}">
                    <a16:creationId xmlns:a16="http://schemas.microsoft.com/office/drawing/2014/main" id="{50427939-F2B0-4D0B-BE58-12A3536A4FB4}"/>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55838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D127-DC88-48A4-B2C3-CE79DA2C1B06}"/>
              </a:ext>
            </a:extLst>
          </p:cNvPr>
          <p:cNvSpPr>
            <a:spLocks noGrp="1"/>
          </p:cNvSpPr>
          <p:nvPr>
            <p:ph type="title"/>
          </p:nvPr>
        </p:nvSpPr>
        <p:spPr/>
        <p:txBody>
          <a:bodyPr/>
          <a:lstStyle/>
          <a:p>
            <a:r>
              <a:rPr kumimoji="1" lang="en-US" altLang="ja-JP" u="sng" dirty="0"/>
              <a:t>3136 Apple Adventure</a:t>
            </a:r>
            <a:endParaRPr kumimoji="1" lang="ja-JP" altLang="en-US" u="sng"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0427939-F2B0-4D0B-BE58-12A3536A4FB4}"/>
                  </a:ext>
                </a:extLst>
              </p:cNvPr>
              <p:cNvSpPr>
                <a:spLocks noGrp="1"/>
              </p:cNvSpPr>
              <p:nvPr>
                <p:ph idx="1"/>
              </p:nvPr>
            </p:nvSpPr>
            <p:spPr/>
            <p:txBody>
              <a:bodyPr>
                <a:normAutofit lnSpcReduction="10000"/>
              </a:bodyPr>
              <a:lstStyle/>
              <a:p>
                <a:r>
                  <a:rPr lang="ja-JP" altLang="en-US" dirty="0"/>
                  <a:t>問題</a:t>
                </a:r>
                <a:endParaRPr lang="en-US" altLang="ja-JP" dirty="0"/>
              </a:p>
              <a:p>
                <a:pPr marL="457200" lvl="1" indent="0">
                  <a:buNone/>
                </a:pPr>
                <a:r>
                  <a:rPr lang="ja-JP" altLang="en-US" dirty="0"/>
                  <a:t>与えられたグリッド上を開始位置から、指定された数のりんごを拾いつつ最少手で目標位置に到達せよ</a:t>
                </a:r>
                <a:endParaRPr lang="en-US" altLang="ja-JP" dirty="0"/>
              </a:p>
              <a:p>
                <a:r>
                  <a:rPr lang="ja-JP" altLang="en-US" dirty="0"/>
                  <a:t>制約</a:t>
                </a:r>
                <a:endParaRPr lang="en-US" altLang="ja-JP" dirty="0"/>
              </a:p>
              <a:p>
                <a:pPr marL="457200" lvl="1" indent="0">
                  <a:buNone/>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0</m:t>
                      </m:r>
                      <m:r>
                        <a:rPr lang="en-US" altLang="ja-JP" b="0" i="1" smtClean="0">
                          <a:latin typeface="Cambria Math" panose="02040503050406030204" pitchFamily="18" charset="0"/>
                        </a:rPr>
                        <m:t>≤</m:t>
                      </m:r>
                      <m:r>
                        <a:rPr lang="en-US" altLang="ja-JP" b="0" i="1" smtClean="0">
                          <a:latin typeface="Cambria Math" panose="02040503050406030204" pitchFamily="18" charset="0"/>
                        </a:rPr>
                        <m:t>𝑤</m:t>
                      </m:r>
                      <m:r>
                        <a:rPr lang="en-US" altLang="ja-JP" b="0" i="1" smtClean="0">
                          <a:latin typeface="Cambria Math" panose="02040503050406030204" pitchFamily="18" charset="0"/>
                        </a:rPr>
                        <m:t>,</m:t>
                      </m:r>
                      <m:r>
                        <a:rPr lang="en-US" altLang="ja-JP" b="0" i="1" smtClean="0">
                          <a:latin typeface="Cambria Math" panose="02040503050406030204" pitchFamily="18" charset="0"/>
                        </a:rPr>
                        <m:t>𝑑</m:t>
                      </m:r>
                      <m:r>
                        <a:rPr lang="en-US" altLang="ja-JP" b="0" i="1" smtClean="0">
                          <a:latin typeface="Cambria Math" panose="02040503050406030204" pitchFamily="18" charset="0"/>
                        </a:rPr>
                        <m:t>≤10</m:t>
                      </m:r>
                    </m:oMath>
                  </m:oMathPara>
                </a14:m>
                <a:endParaRPr lang="en-US" altLang="ja-JP" dirty="0"/>
              </a:p>
              <a:p>
                <a:pPr marL="457200" lvl="1" indent="0">
                  <a:buNone/>
                </a:pP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1≤</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𝑤h</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≤20 (1</m:t>
                      </m:r>
                      <m:r>
                        <a:rPr lang="en-US" altLang="ja-JP" i="1">
                          <a:latin typeface="Cambria Math" panose="02040503050406030204" pitchFamily="18" charset="0"/>
                        </a:rPr>
                        <m:t>≤</m:t>
                      </m:r>
                      <m:r>
                        <a:rPr lang="en-US" altLang="ja-JP" b="0" i="1" smtClean="0">
                          <a:latin typeface="Cambria Math" panose="02040503050406030204" pitchFamily="18" charset="0"/>
                        </a:rPr>
                        <m:t>𝑖</m:t>
                      </m:r>
                      <m:r>
                        <a:rPr lang="en-US" altLang="ja-JP" i="1">
                          <a:latin typeface="Cambria Math" panose="02040503050406030204" pitchFamily="18" charset="0"/>
                        </a:rPr>
                        <m:t>≤</m:t>
                      </m:r>
                      <m:r>
                        <a:rPr lang="en-US" altLang="ja-JP" b="0" i="1" smtClean="0">
                          <a:latin typeface="Cambria Math" panose="02040503050406030204" pitchFamily="18" charset="0"/>
                        </a:rPr>
                        <m:t>𝑤</m:t>
                      </m:r>
                      <m:r>
                        <a:rPr lang="en-US" altLang="ja-JP" b="0" i="1" smtClean="0">
                          <a:latin typeface="Cambria Math" panose="02040503050406030204" pitchFamily="18" charset="0"/>
                        </a:rPr>
                        <m:t>)</m:t>
                      </m:r>
                    </m:oMath>
                  </m:oMathPara>
                </a14:m>
                <a:endParaRPr lang="en-US" altLang="ja-JP" dirty="0"/>
              </a:p>
              <a:p>
                <a:pPr marL="457200" lvl="1" indent="0">
                  <a:buNone/>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0≤</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𝑑</m:t>
                          </m:r>
                          <m:r>
                            <a:rPr lang="en-US" altLang="ja-JP" i="1">
                              <a:latin typeface="Cambria Math" panose="02040503050406030204" pitchFamily="18" charset="0"/>
                            </a:rPr>
                            <m:t>h</m:t>
                          </m:r>
                        </m:e>
                        <m:sub>
                          <m:r>
                            <a:rPr lang="en-US" altLang="ja-JP" b="0" i="1" smtClean="0">
                              <a:latin typeface="Cambria Math" panose="02040503050406030204" pitchFamily="18" charset="0"/>
                            </a:rPr>
                            <m:t>𝑗</m:t>
                          </m:r>
                        </m:sub>
                      </m:sSub>
                      <m:r>
                        <a:rPr lang="en-US" altLang="ja-JP" i="1">
                          <a:latin typeface="Cambria Math" panose="02040503050406030204" pitchFamily="18" charset="0"/>
                        </a:rPr>
                        <m:t>≤</m:t>
                      </m:r>
                      <m:r>
                        <a:rPr lang="en-US" altLang="ja-JP" b="0" i="0" smtClean="0">
                          <a:latin typeface="Cambria Math" panose="02040503050406030204" pitchFamily="18" charset="0"/>
                        </a:rPr>
                        <m:t>20  (1≤</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r>
                        <a:rPr lang="en-US" altLang="ja-JP" b="0" i="1" smtClean="0">
                          <a:latin typeface="Cambria Math" panose="02040503050406030204" pitchFamily="18" charset="0"/>
                        </a:rPr>
                        <m:t>𝑑</m:t>
                      </m:r>
                      <m:r>
                        <a:rPr lang="en-US" altLang="ja-JP" b="0" i="1" smtClean="0">
                          <a:latin typeface="Cambria Math" panose="02040503050406030204" pitchFamily="18" charset="0"/>
                        </a:rPr>
                        <m:t>)</m:t>
                      </m:r>
                    </m:oMath>
                  </m:oMathPara>
                </a14:m>
                <a:endParaRPr lang="en-US" altLang="ja-JP" dirty="0"/>
              </a:p>
              <a:p>
                <a:r>
                  <a:rPr lang="ja-JP" altLang="en-US" dirty="0"/>
                  <a:t>方針</a:t>
                </a:r>
              </a:p>
              <a:p>
                <a:pPr marL="457200" lvl="1" indent="0">
                  <a:buNone/>
                </a:pPr>
                <a:r>
                  <a:rPr lang="ja-JP" altLang="en-US" dirty="0"/>
                  <a:t>ビット</a:t>
                </a:r>
                <a:r>
                  <a:rPr lang="en-US" altLang="ja-JP" dirty="0"/>
                  <a:t>DP</a:t>
                </a:r>
              </a:p>
              <a:p>
                <a:pPr marL="457200" lvl="1" indent="0">
                  <a:buNone/>
                </a:pPr>
                <a:r>
                  <a:rPr lang="ja-JP" altLang="en-US" dirty="0"/>
                  <a:t>ビットカウントで拾ったりんごの数を確認</a:t>
                </a:r>
                <a:endParaRPr lang="en-US" altLang="ja-JP" dirty="0"/>
              </a:p>
              <a:p>
                <a:pPr marL="457200" lvl="1" indent="0">
                  <a:buNone/>
                </a:pPr>
                <a:r>
                  <a:rPr lang="en-US" altLang="ja-JP" dirty="0"/>
                  <a:t>	</a:t>
                </a:r>
                <a:r>
                  <a:rPr lang="ja-JP" altLang="en-US" dirty="0"/>
                  <a:t>→条件を満たす</a:t>
                </a:r>
                <a:r>
                  <a:rPr lang="en-US" altLang="ja-JP" dirty="0"/>
                  <a:t>DP</a:t>
                </a:r>
                <a:r>
                  <a:rPr lang="ja-JP" altLang="en-US" dirty="0"/>
                  <a:t>配列の最小値を出力</a:t>
                </a:r>
                <a:endParaRPr lang="en-US" altLang="ja-JP" dirty="0"/>
              </a:p>
            </p:txBody>
          </p:sp>
        </mc:Choice>
        <mc:Fallback xmlns="">
          <p:sp>
            <p:nvSpPr>
              <p:cNvPr id="3" name="コンテンツ プレースホルダー 2">
                <a:extLst>
                  <a:ext uri="{FF2B5EF4-FFF2-40B4-BE49-F238E27FC236}">
                    <a16:creationId xmlns:a16="http://schemas.microsoft.com/office/drawing/2014/main" id="{50427939-F2B0-4D0B-BE58-12A3536A4FB4}"/>
                  </a:ext>
                </a:extLst>
              </p:cNvPr>
              <p:cNvSpPr>
                <a:spLocks noGrp="1" noRot="1" noChangeAspect="1" noMove="1" noResize="1" noEditPoints="1" noAdjustHandles="1" noChangeArrowheads="1" noChangeShapeType="1" noTextEdit="1"/>
              </p:cNvSpPr>
              <p:nvPr>
                <p:ph idx="1"/>
              </p:nvPr>
            </p:nvSpPr>
            <p:spPr>
              <a:blipFill>
                <a:blip r:embed="rId2"/>
                <a:stretch>
                  <a:fillRect l="-1043" t="-29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30443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D127-DC88-48A4-B2C3-CE79DA2C1B06}"/>
              </a:ext>
            </a:extLst>
          </p:cNvPr>
          <p:cNvSpPr>
            <a:spLocks noGrp="1"/>
          </p:cNvSpPr>
          <p:nvPr>
            <p:ph type="title"/>
          </p:nvPr>
        </p:nvSpPr>
        <p:spPr/>
        <p:txBody>
          <a:bodyPr/>
          <a:lstStyle/>
          <a:p>
            <a:r>
              <a:rPr kumimoji="1" lang="en-US" altLang="ja-JP" u="sng" dirty="0"/>
              <a:t>3136 Apple Adventure</a:t>
            </a:r>
            <a:endParaRPr kumimoji="1" lang="ja-JP" altLang="en-US" u="sng" dirty="0"/>
          </a:p>
        </p:txBody>
      </p:sp>
      <p:sp>
        <p:nvSpPr>
          <p:cNvPr id="3" name="コンテンツ プレースホルダー 2">
            <a:extLst>
              <a:ext uri="{FF2B5EF4-FFF2-40B4-BE49-F238E27FC236}">
                <a16:creationId xmlns:a16="http://schemas.microsoft.com/office/drawing/2014/main" id="{50427939-F2B0-4D0B-BE58-12A3536A4FB4}"/>
              </a:ext>
            </a:extLst>
          </p:cNvPr>
          <p:cNvSpPr>
            <a:spLocks noGrp="1"/>
          </p:cNvSpPr>
          <p:nvPr>
            <p:ph idx="1"/>
          </p:nvPr>
        </p:nvSpPr>
        <p:spPr/>
        <p:txBody>
          <a:bodyPr>
            <a:normAutofit/>
          </a:bodyPr>
          <a:lstStyle/>
          <a:p>
            <a:r>
              <a:rPr lang="ja-JP" altLang="en-US" dirty="0"/>
              <a:t>ビット</a:t>
            </a:r>
            <a:r>
              <a:rPr lang="en-US" altLang="ja-JP" dirty="0"/>
              <a:t>DP</a:t>
            </a:r>
          </a:p>
          <a:p>
            <a:pPr marL="457200" lvl="1" indent="0">
              <a:buNone/>
            </a:pPr>
            <a:r>
              <a:rPr lang="ja-JP" altLang="en-US" dirty="0"/>
              <a:t>この問題の場合、拾ったりんごをビット列で表現し、</a:t>
            </a:r>
            <a:endParaRPr lang="en-US" altLang="ja-JP" dirty="0"/>
          </a:p>
          <a:p>
            <a:pPr marL="457200" lvl="1" indent="0">
              <a:buNone/>
            </a:pPr>
            <a:r>
              <a:rPr lang="ja-JP" altLang="en-US" dirty="0"/>
              <a:t>動的計画法で求める。</a:t>
            </a:r>
            <a:endParaRPr lang="en-US" altLang="ja-JP" dirty="0"/>
          </a:p>
          <a:p>
            <a:pPr marL="457200" lvl="1" indent="0">
              <a:buNone/>
            </a:pPr>
            <a:endParaRPr lang="en-US" altLang="ja-JP" dirty="0"/>
          </a:p>
          <a:p>
            <a:pPr marL="457200" lvl="1" indent="0">
              <a:buNone/>
            </a:pPr>
            <a:r>
              <a:rPr lang="ja-JP" altLang="en-US" dirty="0"/>
              <a:t>拾ったりんごをビット列で表現</a:t>
            </a:r>
            <a:endParaRPr lang="en-US" altLang="ja-JP" dirty="0"/>
          </a:p>
          <a:p>
            <a:pPr marL="457200" lvl="1" indent="0">
              <a:buNone/>
            </a:pPr>
            <a:r>
              <a:rPr lang="en-US" altLang="ja-JP" dirty="0"/>
              <a:t>	0000~0</a:t>
            </a:r>
            <a:r>
              <a:rPr lang="ja-JP" altLang="en-US" dirty="0"/>
              <a:t>　→　一つもりんごを拾っていない状態</a:t>
            </a:r>
            <a:endParaRPr lang="en-US" altLang="ja-JP" dirty="0"/>
          </a:p>
          <a:p>
            <a:pPr marL="457200" lvl="1" indent="0">
              <a:buNone/>
            </a:pPr>
            <a:r>
              <a:rPr lang="en-US" altLang="ja-JP" dirty="0"/>
              <a:t>	1010~0</a:t>
            </a:r>
            <a:r>
              <a:rPr lang="ja-JP" altLang="en-US" dirty="0"/>
              <a:t>　→　ある特定の</a:t>
            </a:r>
            <a:r>
              <a:rPr lang="en-US" altLang="ja-JP" dirty="0"/>
              <a:t>2</a:t>
            </a:r>
            <a:r>
              <a:rPr lang="ja-JP" altLang="en-US" dirty="0"/>
              <a:t>つのりんごを拾っている状態</a:t>
            </a:r>
            <a:endParaRPr lang="en-US" altLang="ja-JP" dirty="0"/>
          </a:p>
          <a:p>
            <a:pPr marL="457200" lvl="1" indent="0">
              <a:buNone/>
            </a:pPr>
            <a:endParaRPr lang="en-US" altLang="ja-JP" dirty="0"/>
          </a:p>
          <a:p>
            <a:pPr marL="457200" lvl="1" indent="0">
              <a:buNone/>
            </a:pPr>
            <a:r>
              <a:rPr lang="ja-JP" altLang="en-US" dirty="0"/>
              <a:t>ビットカウントによって</a:t>
            </a:r>
            <a:r>
              <a:rPr lang="en-US" altLang="ja-JP" dirty="0"/>
              <a:t>’1’</a:t>
            </a:r>
            <a:r>
              <a:rPr lang="ja-JP" altLang="en-US" dirty="0"/>
              <a:t>の数を数えると、りんごをいくつ拾った状態であるかがわかる！</a:t>
            </a:r>
            <a:endParaRPr lang="en-US" altLang="ja-JP" dirty="0"/>
          </a:p>
          <a:p>
            <a:endParaRPr lang="en-US" altLang="ja-JP" dirty="0"/>
          </a:p>
        </p:txBody>
      </p:sp>
    </p:spTree>
    <p:extLst>
      <p:ext uri="{BB962C8B-B14F-4D97-AF65-F5344CB8AC3E}">
        <p14:creationId xmlns:p14="http://schemas.microsoft.com/office/powerpoint/2010/main" val="987140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D127-DC88-48A4-B2C3-CE79DA2C1B06}"/>
              </a:ext>
            </a:extLst>
          </p:cNvPr>
          <p:cNvSpPr>
            <a:spLocks noGrp="1"/>
          </p:cNvSpPr>
          <p:nvPr>
            <p:ph type="title"/>
          </p:nvPr>
        </p:nvSpPr>
        <p:spPr/>
        <p:txBody>
          <a:bodyPr/>
          <a:lstStyle/>
          <a:p>
            <a:r>
              <a:rPr lang="en-US" altLang="ja-JP" u="sng" dirty="0"/>
              <a:t>1206</a:t>
            </a:r>
            <a:r>
              <a:rPr kumimoji="1" lang="en-US" altLang="ja-JP" u="sng" dirty="0"/>
              <a:t> </a:t>
            </a:r>
            <a:r>
              <a:rPr lang="en-US" altLang="ja-JP" u="sng" dirty="0"/>
              <a:t>BUT</a:t>
            </a:r>
            <a:r>
              <a:rPr kumimoji="1" lang="en-US" altLang="ja-JP" u="sng" dirty="0"/>
              <a:t> We Need a Diagram</a:t>
            </a:r>
            <a:endParaRPr kumimoji="1" lang="ja-JP" altLang="en-US" u="sng" dirty="0"/>
          </a:p>
        </p:txBody>
      </p:sp>
      <mc:AlternateContent xmlns:mc="http://schemas.openxmlformats.org/markup-compatibility/2006" xmlns:a14="http://schemas.microsoft.com/office/drawing/2010/main">
        <mc:Choice Requires="a14">
          <p:sp>
            <p:nvSpPr>
              <p:cNvPr id="6" name="コンテンツ プレースホルダー 2">
                <a:extLst>
                  <a:ext uri="{FF2B5EF4-FFF2-40B4-BE49-F238E27FC236}">
                    <a16:creationId xmlns:a16="http://schemas.microsoft.com/office/drawing/2014/main" id="{E2CA1F92-D72C-47DD-8BBE-2BFCA24D4541}"/>
                  </a:ext>
                </a:extLst>
              </p:cNvPr>
              <p:cNvSpPr>
                <a:spLocks noGrp="1"/>
              </p:cNvSpPr>
              <p:nvPr>
                <p:ph idx="1"/>
              </p:nvPr>
            </p:nvSpPr>
            <p:spPr>
              <a:xfrm>
                <a:off x="838200" y="1825625"/>
                <a:ext cx="10515600" cy="4351338"/>
              </a:xfrm>
            </p:spPr>
            <p:txBody>
              <a:bodyPr>
                <a:normAutofit fontScale="92500" lnSpcReduction="10000"/>
              </a:bodyPr>
              <a:lstStyle/>
              <a:p>
                <a:r>
                  <a:rPr lang="ja-JP" altLang="en-US" dirty="0"/>
                  <a:t>問題</a:t>
                </a:r>
                <a:endParaRPr lang="en-US" altLang="ja-JP" dirty="0"/>
              </a:p>
              <a:p>
                <a:pPr marL="457200" lvl="1" indent="0">
                  <a:buNone/>
                </a:pPr>
                <a:r>
                  <a:rPr lang="ja-JP" altLang="en-US" dirty="0"/>
                  <a:t>与えられた文字列から</a:t>
                </a:r>
                <a:r>
                  <a:rPr lang="en-US" altLang="ja-JP" dirty="0"/>
                  <a:t>BUT</a:t>
                </a:r>
                <a:r>
                  <a:rPr lang="ja-JP" altLang="en-US" dirty="0"/>
                  <a:t>を構成し、スペースを最少にして図示せよ</a:t>
                </a:r>
                <a:endParaRPr lang="en-US" altLang="ja-JP" dirty="0"/>
              </a:p>
              <a:p>
                <a:r>
                  <a:rPr lang="ja-JP" altLang="en-US" dirty="0"/>
                  <a:t>制約</a:t>
                </a:r>
                <a:endParaRPr lang="en-US" altLang="ja-JP" dirty="0"/>
              </a:p>
              <a:p>
                <a:pPr marL="457200" lvl="1" indent="0">
                  <a:buNone/>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0</m:t>
                      </m:r>
                      <m:r>
                        <a:rPr lang="en-US" altLang="ja-JP" b="0" i="1" smtClean="0">
                          <a:latin typeface="Cambria Math" panose="02040503050406030204" pitchFamily="18" charset="0"/>
                        </a:rPr>
                        <m:t>≤</m:t>
                      </m:r>
                      <m:r>
                        <a:rPr lang="en-US" altLang="ja-JP" b="0" i="1" smtClean="0">
                          <a:latin typeface="Cambria Math" panose="02040503050406030204" pitchFamily="18" charset="0"/>
                        </a:rPr>
                        <m:t>𝑤</m:t>
                      </m:r>
                      <m:r>
                        <a:rPr lang="en-US" altLang="ja-JP" b="0" i="1" smtClean="0">
                          <a:latin typeface="Cambria Math" panose="02040503050406030204" pitchFamily="18" charset="0"/>
                        </a:rPr>
                        <m:t>,</m:t>
                      </m:r>
                      <m:r>
                        <a:rPr lang="en-US" altLang="ja-JP" b="0" i="1" smtClean="0">
                          <a:latin typeface="Cambria Math" panose="02040503050406030204" pitchFamily="18" charset="0"/>
                        </a:rPr>
                        <m:t>𝑑</m:t>
                      </m:r>
                      <m:r>
                        <a:rPr lang="en-US" altLang="ja-JP" b="0" i="1" smtClean="0">
                          <a:latin typeface="Cambria Math" panose="02040503050406030204" pitchFamily="18" charset="0"/>
                        </a:rPr>
                        <m:t>≤10</m:t>
                      </m:r>
                    </m:oMath>
                  </m:oMathPara>
                </a14:m>
                <a:endParaRPr lang="en-US" altLang="ja-JP" dirty="0"/>
              </a:p>
              <a:p>
                <a:pPr marL="457200" lvl="1" indent="0">
                  <a:buNone/>
                </a:pPr>
                <a:r>
                  <a:rPr lang="en-US" altLang="ja-JP" dirty="0"/>
                  <a:t>0-ary   </a:t>
                </a:r>
                <a:r>
                  <a:rPr lang="ja-JP" altLang="en-US" dirty="0"/>
                  <a:t>ラベルのみをもつ</a:t>
                </a:r>
                <a:endParaRPr lang="en-US" altLang="ja-JP" dirty="0"/>
              </a:p>
              <a:p>
                <a:pPr marL="457200" lvl="1" indent="0">
                  <a:buNone/>
                </a:pPr>
                <a:r>
                  <a:rPr lang="en-US" altLang="ja-JP" dirty="0"/>
                  <a:t>Unary  </a:t>
                </a:r>
                <a:r>
                  <a:rPr lang="ja-JP" altLang="en-US" dirty="0"/>
                  <a:t>ラベルと</a:t>
                </a:r>
                <a:r>
                  <a:rPr lang="en-US" altLang="ja-JP" dirty="0"/>
                  <a:t>1</a:t>
                </a:r>
                <a:r>
                  <a:rPr lang="ja-JP" altLang="en-US" dirty="0"/>
                  <a:t>つの</a:t>
                </a:r>
                <a:r>
                  <a:rPr lang="en-US" altLang="ja-JP" dirty="0"/>
                  <a:t>BUT</a:t>
                </a:r>
                <a:r>
                  <a:rPr lang="ja-JP" altLang="en-US" dirty="0"/>
                  <a:t>をもつ</a:t>
                </a:r>
                <a:endParaRPr lang="en-US" altLang="ja-JP" dirty="0"/>
              </a:p>
              <a:p>
                <a:pPr marL="457200" lvl="1" indent="0">
                  <a:buNone/>
                </a:pPr>
                <a:r>
                  <a:rPr lang="en-US" altLang="ja-JP" dirty="0"/>
                  <a:t>Binary </a:t>
                </a:r>
                <a:r>
                  <a:rPr lang="ja-JP" altLang="en-US" dirty="0"/>
                  <a:t>ラベルと</a:t>
                </a:r>
                <a:r>
                  <a:rPr lang="en-US" altLang="ja-JP" dirty="0"/>
                  <a:t>2</a:t>
                </a:r>
                <a:r>
                  <a:rPr lang="ja-JP" altLang="en-US" dirty="0"/>
                  <a:t>つの</a:t>
                </a:r>
                <a:r>
                  <a:rPr lang="en-US" altLang="ja-JP" dirty="0"/>
                  <a:t>BUT</a:t>
                </a:r>
                <a:r>
                  <a:rPr lang="ja-JP" altLang="en-US" dirty="0"/>
                  <a:t>をもつ</a:t>
                </a:r>
                <a:endParaRPr lang="en-US" altLang="ja-JP" dirty="0"/>
              </a:p>
              <a:p>
                <a:r>
                  <a:rPr lang="ja-JP" altLang="en-US" dirty="0"/>
                  <a:t>方針</a:t>
                </a:r>
                <a:endParaRPr lang="en-US" altLang="ja-JP" dirty="0"/>
              </a:p>
              <a:p>
                <a:pPr marL="457200" lvl="1" indent="0">
                  <a:buNone/>
                </a:pPr>
                <a:r>
                  <a:rPr lang="ja-JP" altLang="en-US" dirty="0"/>
                  <a:t>構文解析</a:t>
                </a:r>
                <a:endParaRPr lang="en-US" altLang="ja-JP" dirty="0"/>
              </a:p>
              <a:p>
                <a:pPr marL="457200" lvl="1" indent="0">
                  <a:buNone/>
                </a:pPr>
                <a:r>
                  <a:rPr lang="ja-JP" altLang="en-US" dirty="0"/>
                  <a:t>部分木の外形を配列で表現</a:t>
                </a:r>
                <a:endParaRPr lang="en-US" altLang="ja-JP" dirty="0"/>
              </a:p>
              <a:p>
                <a:pPr marL="457200" lvl="1" indent="0">
                  <a:buNone/>
                </a:pPr>
                <a:r>
                  <a:rPr lang="ja-JP" altLang="en-US" dirty="0"/>
                  <a:t>部分木の結合→この配列をもとに木同士を可能な限り近づける</a:t>
                </a:r>
                <a:endParaRPr lang="en-US" altLang="ja-JP" dirty="0"/>
              </a:p>
              <a:p>
                <a:pPr marL="457200" lvl="1" indent="0">
                  <a:buNone/>
                </a:pPr>
                <a:r>
                  <a:rPr lang="ja-JP" altLang="en-US" dirty="0"/>
                  <a:t>構成した木を</a:t>
                </a:r>
                <a:r>
                  <a:rPr lang="en-US" altLang="ja-JP" dirty="0"/>
                  <a:t>DFS</a:t>
                </a:r>
                <a:r>
                  <a:rPr lang="ja-JP" altLang="en-US" dirty="0"/>
                  <a:t>で探索し図示する</a:t>
                </a:r>
                <a:endParaRPr lang="en-US" altLang="ja-JP" dirty="0"/>
              </a:p>
            </p:txBody>
          </p:sp>
        </mc:Choice>
        <mc:Fallback xmlns="">
          <p:sp>
            <p:nvSpPr>
              <p:cNvPr id="6" name="コンテンツ プレースホルダー 2">
                <a:extLst>
                  <a:ext uri="{FF2B5EF4-FFF2-40B4-BE49-F238E27FC236}">
                    <a16:creationId xmlns:a16="http://schemas.microsoft.com/office/drawing/2014/main" id="{E2CA1F92-D72C-47DD-8BBE-2BFCA24D4541}"/>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928" t="-2801" b="-98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67120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D127-DC88-48A4-B2C3-CE79DA2C1B06}"/>
              </a:ext>
            </a:extLst>
          </p:cNvPr>
          <p:cNvSpPr>
            <a:spLocks noGrp="1"/>
          </p:cNvSpPr>
          <p:nvPr>
            <p:ph type="title"/>
          </p:nvPr>
        </p:nvSpPr>
        <p:spPr/>
        <p:txBody>
          <a:bodyPr/>
          <a:lstStyle/>
          <a:p>
            <a:r>
              <a:rPr lang="en-US" altLang="ja-JP" u="sng" dirty="0"/>
              <a:t>1206</a:t>
            </a:r>
            <a:r>
              <a:rPr kumimoji="1" lang="en-US" altLang="ja-JP" u="sng" dirty="0"/>
              <a:t> </a:t>
            </a:r>
            <a:r>
              <a:rPr lang="en-US" altLang="ja-JP" u="sng" dirty="0"/>
              <a:t>BUT</a:t>
            </a:r>
            <a:r>
              <a:rPr kumimoji="1" lang="en-US" altLang="ja-JP" u="sng" dirty="0"/>
              <a:t> We Need a Diagram</a:t>
            </a:r>
            <a:endParaRPr kumimoji="1" lang="ja-JP" altLang="en-US" u="sng" dirty="0"/>
          </a:p>
        </p:txBody>
      </p:sp>
      <p:sp>
        <p:nvSpPr>
          <p:cNvPr id="6" name="コンテンツ プレースホルダー 2">
            <a:extLst>
              <a:ext uri="{FF2B5EF4-FFF2-40B4-BE49-F238E27FC236}">
                <a16:creationId xmlns:a16="http://schemas.microsoft.com/office/drawing/2014/main" id="{E2CA1F92-D72C-47DD-8BBE-2BFCA24D4541}"/>
              </a:ext>
            </a:extLst>
          </p:cNvPr>
          <p:cNvSpPr>
            <a:spLocks noGrp="1"/>
          </p:cNvSpPr>
          <p:nvPr>
            <p:ph idx="1"/>
          </p:nvPr>
        </p:nvSpPr>
        <p:spPr>
          <a:xfrm>
            <a:off x="838200" y="1839913"/>
            <a:ext cx="10515600" cy="4351338"/>
          </a:xfrm>
        </p:spPr>
        <p:txBody>
          <a:bodyPr>
            <a:normAutofit/>
          </a:bodyPr>
          <a:lstStyle/>
          <a:p>
            <a:r>
              <a:rPr lang="ja-JP" altLang="en-US" dirty="0"/>
              <a:t>部分木の外形を配列で表現</a:t>
            </a:r>
            <a:endParaRPr lang="en-US" altLang="ja-JP" dirty="0"/>
          </a:p>
        </p:txBody>
      </p:sp>
      <p:graphicFrame>
        <p:nvGraphicFramePr>
          <p:cNvPr id="7" name="表 7">
            <a:extLst>
              <a:ext uri="{FF2B5EF4-FFF2-40B4-BE49-F238E27FC236}">
                <a16:creationId xmlns:a16="http://schemas.microsoft.com/office/drawing/2014/main" id="{8FD54459-B175-4E29-9166-F648844C1448}"/>
              </a:ext>
            </a:extLst>
          </p:cNvPr>
          <p:cNvGraphicFramePr>
            <a:graphicFrameLocks noGrp="1"/>
          </p:cNvGraphicFramePr>
          <p:nvPr>
            <p:extLst>
              <p:ext uri="{D42A27DB-BD31-4B8C-83A1-F6EECF244321}">
                <p14:modId xmlns:p14="http://schemas.microsoft.com/office/powerpoint/2010/main" val="1426639490"/>
              </p:ext>
            </p:extLst>
          </p:nvPr>
        </p:nvGraphicFramePr>
        <p:xfrm>
          <a:off x="2162105" y="2716531"/>
          <a:ext cx="1287675" cy="3474720"/>
        </p:xfrm>
        <a:graphic>
          <a:graphicData uri="http://schemas.openxmlformats.org/drawingml/2006/table">
            <a:tbl>
              <a:tblPr firstRow="1" bandRow="1">
                <a:tableStyleId>{2D5ABB26-0587-4C30-8999-92F81FD0307C}</a:tableStyleId>
              </a:tblPr>
              <a:tblGrid>
                <a:gridCol w="429225">
                  <a:extLst>
                    <a:ext uri="{9D8B030D-6E8A-4147-A177-3AD203B41FA5}">
                      <a16:colId xmlns:a16="http://schemas.microsoft.com/office/drawing/2014/main" val="1720149549"/>
                    </a:ext>
                  </a:extLst>
                </a:gridCol>
                <a:gridCol w="429225">
                  <a:extLst>
                    <a:ext uri="{9D8B030D-6E8A-4147-A177-3AD203B41FA5}">
                      <a16:colId xmlns:a16="http://schemas.microsoft.com/office/drawing/2014/main" val="2517510178"/>
                    </a:ext>
                  </a:extLst>
                </a:gridCol>
                <a:gridCol w="429225">
                  <a:extLst>
                    <a:ext uri="{9D8B030D-6E8A-4147-A177-3AD203B41FA5}">
                      <a16:colId xmlns:a16="http://schemas.microsoft.com/office/drawing/2014/main" val="2138988144"/>
                    </a:ext>
                  </a:extLst>
                </a:gridCol>
              </a:tblGrid>
              <a:tr h="577198">
                <a:tc>
                  <a:txBody>
                    <a:bodyPr/>
                    <a:lstStyle/>
                    <a:p>
                      <a:pPr algn="ctr"/>
                      <a:endParaRPr kumimoji="1" lang="ja-JP" altLang="en-US" sz="3200" dirty="0"/>
                    </a:p>
                  </a:txBody>
                  <a:tcPr/>
                </a:tc>
                <a:tc>
                  <a:txBody>
                    <a:bodyPr/>
                    <a:lstStyle/>
                    <a:p>
                      <a:pPr algn="ctr"/>
                      <a:endParaRPr kumimoji="1" lang="ja-JP" altLang="en-US" sz="3200" dirty="0"/>
                    </a:p>
                  </a:txBody>
                  <a:tcPr/>
                </a:tc>
                <a:tc>
                  <a:txBody>
                    <a:bodyPr/>
                    <a:lstStyle/>
                    <a:p>
                      <a:pPr algn="ctr"/>
                      <a:r>
                        <a:rPr kumimoji="1" lang="en-US" altLang="ja-JP" sz="3200" dirty="0"/>
                        <a:t>D</a:t>
                      </a:r>
                      <a:endParaRPr kumimoji="1" lang="ja-JP" altLang="en-US" sz="3200" dirty="0"/>
                    </a:p>
                  </a:txBody>
                  <a:tcPr/>
                </a:tc>
                <a:extLst>
                  <a:ext uri="{0D108BD9-81ED-4DB2-BD59-A6C34878D82A}">
                    <a16:rowId xmlns:a16="http://schemas.microsoft.com/office/drawing/2014/main" val="2002747296"/>
                  </a:ext>
                </a:extLst>
              </a:tr>
              <a:tr h="577198">
                <a:tc>
                  <a:txBody>
                    <a:bodyPr/>
                    <a:lstStyle/>
                    <a:p>
                      <a:pPr algn="ctr"/>
                      <a:endParaRPr kumimoji="1" lang="ja-JP" altLang="en-US" sz="3200" dirty="0"/>
                    </a:p>
                  </a:txBody>
                  <a:tcPr/>
                </a:tc>
                <a:tc>
                  <a:txBody>
                    <a:bodyPr/>
                    <a:lstStyle/>
                    <a:p>
                      <a:pPr algn="ctr"/>
                      <a:endParaRPr kumimoji="1" lang="ja-JP" altLang="en-US" sz="3200" dirty="0"/>
                    </a:p>
                  </a:txBody>
                  <a:tcPr/>
                </a:tc>
                <a:tc>
                  <a:txBody>
                    <a:bodyPr/>
                    <a:lstStyle/>
                    <a:p>
                      <a:pPr algn="ctr"/>
                      <a:r>
                        <a:rPr kumimoji="1" lang="en-US" altLang="ja-JP" sz="3200" dirty="0"/>
                        <a:t>-</a:t>
                      </a:r>
                      <a:endParaRPr kumimoji="1" lang="ja-JP" altLang="en-US" sz="3200" dirty="0"/>
                    </a:p>
                  </a:txBody>
                  <a:tcPr/>
                </a:tc>
                <a:extLst>
                  <a:ext uri="{0D108BD9-81ED-4DB2-BD59-A6C34878D82A}">
                    <a16:rowId xmlns:a16="http://schemas.microsoft.com/office/drawing/2014/main" val="475140855"/>
                  </a:ext>
                </a:extLst>
              </a:tr>
              <a:tr h="577198">
                <a:tc>
                  <a:txBody>
                    <a:bodyPr/>
                    <a:lstStyle/>
                    <a:p>
                      <a:pPr algn="ctr"/>
                      <a:r>
                        <a:rPr kumimoji="1" lang="en-US" altLang="ja-JP" sz="3200" dirty="0"/>
                        <a:t>B</a:t>
                      </a:r>
                      <a:endParaRPr kumimoji="1" lang="ja-JP" altLang="en-US" sz="3200" dirty="0"/>
                    </a:p>
                  </a:txBody>
                  <a:tcPr/>
                </a:tc>
                <a:tc>
                  <a:txBody>
                    <a:bodyPr/>
                    <a:lstStyle/>
                    <a:p>
                      <a:pPr algn="ctr"/>
                      <a:endParaRPr kumimoji="1" lang="ja-JP" altLang="en-US" sz="3200" dirty="0"/>
                    </a:p>
                  </a:txBody>
                  <a:tcPr/>
                </a:tc>
                <a:tc>
                  <a:txBody>
                    <a:bodyPr/>
                    <a:lstStyle/>
                    <a:p>
                      <a:pPr algn="ctr"/>
                      <a:r>
                        <a:rPr kumimoji="1" lang="en-US" altLang="ja-JP" sz="3200" dirty="0"/>
                        <a:t>C</a:t>
                      </a:r>
                      <a:endParaRPr kumimoji="1" lang="ja-JP" altLang="en-US" sz="3200" dirty="0"/>
                    </a:p>
                  </a:txBody>
                  <a:tcPr/>
                </a:tc>
                <a:extLst>
                  <a:ext uri="{0D108BD9-81ED-4DB2-BD59-A6C34878D82A}">
                    <a16:rowId xmlns:a16="http://schemas.microsoft.com/office/drawing/2014/main" val="1008715205"/>
                  </a:ext>
                </a:extLst>
              </a:tr>
              <a:tr h="577198">
                <a:tc>
                  <a:txBody>
                    <a:bodyPr/>
                    <a:lstStyle/>
                    <a:p>
                      <a:pPr algn="ctr"/>
                      <a:r>
                        <a:rPr kumimoji="1" lang="en-US" altLang="ja-JP" sz="3200" dirty="0"/>
                        <a:t>-</a:t>
                      </a:r>
                      <a:endParaRPr kumimoji="1" lang="ja-JP" altLang="en-US" sz="3200" dirty="0"/>
                    </a:p>
                  </a:txBody>
                  <a:tcPr/>
                </a:tc>
                <a:tc>
                  <a:txBody>
                    <a:bodyPr/>
                    <a:lstStyle/>
                    <a:p>
                      <a:pPr algn="ctr"/>
                      <a:r>
                        <a:rPr kumimoji="1" lang="en-US" altLang="ja-JP" sz="3200" dirty="0"/>
                        <a:t>-</a:t>
                      </a:r>
                      <a:endParaRPr kumimoji="1" lang="ja-JP" altLang="en-US" sz="3200" dirty="0"/>
                    </a:p>
                  </a:txBody>
                  <a:tcPr/>
                </a:tc>
                <a:tc>
                  <a:txBody>
                    <a:bodyPr/>
                    <a:lstStyle/>
                    <a:p>
                      <a:pPr algn="ctr"/>
                      <a:r>
                        <a:rPr kumimoji="1" lang="en-US" altLang="ja-JP" sz="3200" dirty="0"/>
                        <a:t>-</a:t>
                      </a:r>
                      <a:endParaRPr kumimoji="1" lang="ja-JP" altLang="en-US" sz="3200" dirty="0"/>
                    </a:p>
                  </a:txBody>
                  <a:tcPr/>
                </a:tc>
                <a:extLst>
                  <a:ext uri="{0D108BD9-81ED-4DB2-BD59-A6C34878D82A}">
                    <a16:rowId xmlns:a16="http://schemas.microsoft.com/office/drawing/2014/main" val="4062924264"/>
                  </a:ext>
                </a:extLst>
              </a:tr>
              <a:tr h="577198">
                <a:tc>
                  <a:txBody>
                    <a:bodyPr/>
                    <a:lstStyle/>
                    <a:p>
                      <a:pPr algn="ctr"/>
                      <a:endParaRPr kumimoji="1" lang="ja-JP" altLang="en-US" sz="3200" dirty="0"/>
                    </a:p>
                  </a:txBody>
                  <a:tcPr/>
                </a:tc>
                <a:tc>
                  <a:txBody>
                    <a:bodyPr/>
                    <a:lstStyle/>
                    <a:p>
                      <a:pPr algn="ctr"/>
                      <a:r>
                        <a:rPr kumimoji="1" lang="en-US" altLang="ja-JP" sz="3200" dirty="0"/>
                        <a:t>A</a:t>
                      </a:r>
                      <a:endParaRPr kumimoji="1" lang="ja-JP" altLang="en-US" sz="3200" dirty="0"/>
                    </a:p>
                  </a:txBody>
                  <a:tcPr/>
                </a:tc>
                <a:tc>
                  <a:txBody>
                    <a:bodyPr/>
                    <a:lstStyle/>
                    <a:p>
                      <a:pPr algn="ctr"/>
                      <a:endParaRPr kumimoji="1" lang="ja-JP" altLang="en-US" sz="3200" dirty="0"/>
                    </a:p>
                  </a:txBody>
                  <a:tcPr/>
                </a:tc>
                <a:extLst>
                  <a:ext uri="{0D108BD9-81ED-4DB2-BD59-A6C34878D82A}">
                    <a16:rowId xmlns:a16="http://schemas.microsoft.com/office/drawing/2014/main" val="3206908980"/>
                  </a:ext>
                </a:extLst>
              </a:tr>
              <a:tr h="577198">
                <a:tc>
                  <a:txBody>
                    <a:bodyPr/>
                    <a:lstStyle/>
                    <a:p>
                      <a:pPr algn="ctr"/>
                      <a:r>
                        <a:rPr kumimoji="1" lang="en-US" altLang="ja-JP" sz="3200" dirty="0"/>
                        <a:t>1</a:t>
                      </a:r>
                      <a:endParaRPr kumimoji="1" lang="ja-JP" altLang="en-US" sz="3200" dirty="0"/>
                    </a:p>
                  </a:txBody>
                  <a:tcPr/>
                </a:tc>
                <a:tc>
                  <a:txBody>
                    <a:bodyPr/>
                    <a:lstStyle/>
                    <a:p>
                      <a:pPr algn="ctr"/>
                      <a:r>
                        <a:rPr kumimoji="1" lang="en-US" altLang="ja-JP" sz="3200" dirty="0"/>
                        <a:t>0</a:t>
                      </a:r>
                      <a:endParaRPr kumimoji="1" lang="ja-JP" altLang="en-US" sz="3200" dirty="0"/>
                    </a:p>
                  </a:txBody>
                  <a:tcPr/>
                </a:tc>
                <a:tc>
                  <a:txBody>
                    <a:bodyPr/>
                    <a:lstStyle/>
                    <a:p>
                      <a:pPr algn="ctr"/>
                      <a:r>
                        <a:rPr kumimoji="1" lang="en-US" altLang="ja-JP" sz="3200" dirty="0"/>
                        <a:t>1</a:t>
                      </a:r>
                      <a:endParaRPr kumimoji="1" lang="ja-JP" altLang="en-US" sz="3200" dirty="0"/>
                    </a:p>
                  </a:txBody>
                  <a:tcPr/>
                </a:tc>
                <a:extLst>
                  <a:ext uri="{0D108BD9-81ED-4DB2-BD59-A6C34878D82A}">
                    <a16:rowId xmlns:a16="http://schemas.microsoft.com/office/drawing/2014/main" val="3141358568"/>
                  </a:ext>
                </a:extLst>
              </a:tr>
            </a:tbl>
          </a:graphicData>
        </a:graphic>
      </p:graphicFrame>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31F07E44-D290-4304-A7A1-37F4370E0456}"/>
                  </a:ext>
                </a:extLst>
              </p:cNvPr>
              <p:cNvSpPr txBox="1"/>
              <p:nvPr/>
            </p:nvSpPr>
            <p:spPr>
              <a:xfrm>
                <a:off x="4441506" y="3013501"/>
                <a:ext cx="5588389" cy="2308324"/>
              </a:xfrm>
              <a:prstGeom prst="rect">
                <a:avLst/>
              </a:prstGeom>
              <a:noFill/>
            </p:spPr>
            <p:txBody>
              <a:bodyPr wrap="none" rtlCol="0">
                <a:spAutoFit/>
              </a:bodyPr>
              <a:lstStyle/>
              <a:p>
                <a:r>
                  <a:rPr lang="ja-JP" altLang="en-US" sz="2400" dirty="0"/>
                  <a:t>左端配列と右端配列の</a:t>
                </a:r>
                <a:r>
                  <a:rPr lang="en-US" altLang="ja-JP" sz="2400" dirty="0"/>
                  <a:t>2</a:t>
                </a:r>
                <a:r>
                  <a:rPr lang="ja-JP" altLang="en-US" sz="2400" dirty="0"/>
                  <a:t>つの配列で表現</a:t>
                </a:r>
                <a:endParaRPr lang="en-US" altLang="ja-JP" sz="2400" dirty="0"/>
              </a:p>
              <a:p>
                <a:r>
                  <a:rPr lang="ja-JP" altLang="en-US" sz="2400" dirty="0"/>
                  <a:t>左右どちらも幅方向に正</a:t>
                </a:r>
                <a:endParaRPr lang="en-US" altLang="ja-JP" sz="2400" dirty="0"/>
              </a:p>
              <a:p>
                <a:endParaRPr lang="en-US" altLang="ja-JP" sz="2400" dirty="0"/>
              </a:p>
              <a:p>
                <a:r>
                  <a:rPr lang="ja-JP" altLang="en-US" sz="2400" dirty="0"/>
                  <a:t>右の木を例に</a:t>
                </a:r>
                <a:r>
                  <a:rPr lang="en-US" altLang="ja-JP" sz="2400" dirty="0"/>
                  <a:t>…</a:t>
                </a:r>
              </a:p>
              <a:p>
                <a:r>
                  <a:rPr kumimoji="1" lang="ja-JP" altLang="en-US" sz="2400" dirty="0"/>
                  <a:t>　</a:t>
                </a:r>
                <a:r>
                  <a:rPr lang="ja-JP" altLang="en-US" sz="2400" dirty="0"/>
                  <a:t>左端配列：</a:t>
                </a:r>
                <a14:m>
                  <m:oMath xmlns:m="http://schemas.openxmlformats.org/officeDocument/2006/math">
                    <m:r>
                      <a:rPr lang="en-US" altLang="ja-JP" sz="2400" i="1">
                        <a:latin typeface="Cambria Math" panose="02040503050406030204" pitchFamily="18" charset="0"/>
                      </a:rPr>
                      <m:t>{0</m:t>
                    </m:r>
                    <m:r>
                      <a:rPr lang="en-US" altLang="ja-JP" sz="2400" b="0" i="1" smtClean="0">
                        <a:latin typeface="Cambria Math" panose="02040503050406030204" pitchFamily="18" charset="0"/>
                      </a:rPr>
                      <m:t>,  1,  −1</m:t>
                    </m:r>
                    <m:r>
                      <a:rPr lang="en-US" altLang="ja-JP" sz="2400" i="1">
                        <a:latin typeface="Cambria Math" panose="02040503050406030204" pitchFamily="18" charset="0"/>
                      </a:rPr>
                      <m:t>}</m:t>
                    </m:r>
                  </m:oMath>
                </a14:m>
                <a:endParaRPr lang="en-US" altLang="ja-JP" sz="2400" dirty="0"/>
              </a:p>
              <a:p>
                <a:r>
                  <a:rPr lang="ja-JP" altLang="en-US" sz="2400" dirty="0"/>
                  <a:t>　右端配列：</a:t>
                </a:r>
                <a14:m>
                  <m:oMath xmlns:m="http://schemas.openxmlformats.org/officeDocument/2006/math">
                    <m:r>
                      <a:rPr lang="en-US" altLang="ja-JP" sz="2400" i="1">
                        <a:latin typeface="Cambria Math" panose="02040503050406030204" pitchFamily="18" charset="0"/>
                      </a:rPr>
                      <m:t>{0,</m:t>
                    </m:r>
                    <m:r>
                      <a:rPr lang="en-US" altLang="ja-JP" sz="2400" b="0" i="1" smtClean="0">
                        <a:latin typeface="Cambria Math" panose="02040503050406030204" pitchFamily="18" charset="0"/>
                      </a:rPr>
                      <m:t>  1,  1</m:t>
                    </m:r>
                    <m:r>
                      <a:rPr lang="en-US" altLang="ja-JP" sz="2400" i="1">
                        <a:latin typeface="Cambria Math" panose="02040503050406030204" pitchFamily="18" charset="0"/>
                      </a:rPr>
                      <m:t>}</m:t>
                    </m:r>
                  </m:oMath>
                </a14:m>
                <a:endParaRPr lang="en-US" altLang="ja-JP" sz="2400" dirty="0"/>
              </a:p>
            </p:txBody>
          </p:sp>
        </mc:Choice>
        <mc:Fallback xmlns="">
          <p:sp>
            <p:nvSpPr>
              <p:cNvPr id="8" name="テキスト ボックス 7">
                <a:extLst>
                  <a:ext uri="{FF2B5EF4-FFF2-40B4-BE49-F238E27FC236}">
                    <a16:creationId xmlns:a16="http://schemas.microsoft.com/office/drawing/2014/main" id="{31F07E44-D290-4304-A7A1-37F4370E0456}"/>
                  </a:ext>
                </a:extLst>
              </p:cNvPr>
              <p:cNvSpPr txBox="1">
                <a:spLocks noRot="1" noChangeAspect="1" noMove="1" noResize="1" noEditPoints="1" noAdjustHandles="1" noChangeArrowheads="1" noChangeShapeType="1" noTextEdit="1"/>
              </p:cNvSpPr>
              <p:nvPr/>
            </p:nvSpPr>
            <p:spPr>
              <a:xfrm>
                <a:off x="4441506" y="3013501"/>
                <a:ext cx="5588389" cy="2308324"/>
              </a:xfrm>
              <a:prstGeom prst="rect">
                <a:avLst/>
              </a:prstGeom>
              <a:blipFill>
                <a:blip r:embed="rId2"/>
                <a:stretch>
                  <a:fillRect l="-1747" t="-2111" r="-764" b="-501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58864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D127-DC88-48A4-B2C3-CE79DA2C1B06}"/>
              </a:ext>
            </a:extLst>
          </p:cNvPr>
          <p:cNvSpPr>
            <a:spLocks noGrp="1"/>
          </p:cNvSpPr>
          <p:nvPr>
            <p:ph type="title"/>
          </p:nvPr>
        </p:nvSpPr>
        <p:spPr/>
        <p:txBody>
          <a:bodyPr/>
          <a:lstStyle/>
          <a:p>
            <a:r>
              <a:rPr lang="en-US" altLang="ja-JP" u="sng" dirty="0"/>
              <a:t>1206</a:t>
            </a:r>
            <a:r>
              <a:rPr kumimoji="1" lang="en-US" altLang="ja-JP" u="sng" dirty="0"/>
              <a:t> </a:t>
            </a:r>
            <a:r>
              <a:rPr lang="en-US" altLang="ja-JP" u="sng" dirty="0"/>
              <a:t>BUT</a:t>
            </a:r>
            <a:r>
              <a:rPr kumimoji="1" lang="en-US" altLang="ja-JP" u="sng" dirty="0"/>
              <a:t> We Need a Diagram</a:t>
            </a:r>
            <a:endParaRPr kumimoji="1" lang="ja-JP" altLang="en-US" u="sng" dirty="0"/>
          </a:p>
        </p:txBody>
      </p:sp>
      <p:sp>
        <p:nvSpPr>
          <p:cNvPr id="6" name="コンテンツ プレースホルダー 2">
            <a:extLst>
              <a:ext uri="{FF2B5EF4-FFF2-40B4-BE49-F238E27FC236}">
                <a16:creationId xmlns:a16="http://schemas.microsoft.com/office/drawing/2014/main" id="{E2CA1F92-D72C-47DD-8BBE-2BFCA24D4541}"/>
              </a:ext>
            </a:extLst>
          </p:cNvPr>
          <p:cNvSpPr>
            <a:spLocks noGrp="1"/>
          </p:cNvSpPr>
          <p:nvPr>
            <p:ph idx="1"/>
          </p:nvPr>
        </p:nvSpPr>
        <p:spPr>
          <a:xfrm>
            <a:off x="838200" y="1839913"/>
            <a:ext cx="10515600" cy="4351338"/>
          </a:xfrm>
        </p:spPr>
        <p:txBody>
          <a:bodyPr>
            <a:normAutofit/>
          </a:bodyPr>
          <a:lstStyle/>
          <a:p>
            <a:r>
              <a:rPr lang="ja-JP" altLang="en-US" dirty="0"/>
              <a:t>部分木の結合</a:t>
            </a:r>
            <a:endParaRPr lang="en-US" altLang="ja-JP" dirty="0"/>
          </a:p>
        </p:txBody>
      </p:sp>
      <p:graphicFrame>
        <p:nvGraphicFramePr>
          <p:cNvPr id="7" name="表 7">
            <a:extLst>
              <a:ext uri="{FF2B5EF4-FFF2-40B4-BE49-F238E27FC236}">
                <a16:creationId xmlns:a16="http://schemas.microsoft.com/office/drawing/2014/main" id="{8FD54459-B175-4E29-9166-F648844C1448}"/>
              </a:ext>
            </a:extLst>
          </p:cNvPr>
          <p:cNvGraphicFramePr>
            <a:graphicFrameLocks noGrp="1"/>
          </p:cNvGraphicFramePr>
          <p:nvPr/>
        </p:nvGraphicFramePr>
        <p:xfrm>
          <a:off x="1799931" y="2370038"/>
          <a:ext cx="1287675" cy="3474720"/>
        </p:xfrm>
        <a:graphic>
          <a:graphicData uri="http://schemas.openxmlformats.org/drawingml/2006/table">
            <a:tbl>
              <a:tblPr firstRow="1" bandRow="1">
                <a:tableStyleId>{2D5ABB26-0587-4C30-8999-92F81FD0307C}</a:tableStyleId>
              </a:tblPr>
              <a:tblGrid>
                <a:gridCol w="429225">
                  <a:extLst>
                    <a:ext uri="{9D8B030D-6E8A-4147-A177-3AD203B41FA5}">
                      <a16:colId xmlns:a16="http://schemas.microsoft.com/office/drawing/2014/main" val="1720149549"/>
                    </a:ext>
                  </a:extLst>
                </a:gridCol>
                <a:gridCol w="429225">
                  <a:extLst>
                    <a:ext uri="{9D8B030D-6E8A-4147-A177-3AD203B41FA5}">
                      <a16:colId xmlns:a16="http://schemas.microsoft.com/office/drawing/2014/main" val="2517510178"/>
                    </a:ext>
                  </a:extLst>
                </a:gridCol>
                <a:gridCol w="429225">
                  <a:extLst>
                    <a:ext uri="{9D8B030D-6E8A-4147-A177-3AD203B41FA5}">
                      <a16:colId xmlns:a16="http://schemas.microsoft.com/office/drawing/2014/main" val="2138988144"/>
                    </a:ext>
                  </a:extLst>
                </a:gridCol>
              </a:tblGrid>
              <a:tr h="577198">
                <a:tc>
                  <a:txBody>
                    <a:bodyPr/>
                    <a:lstStyle/>
                    <a:p>
                      <a:pPr algn="ctr"/>
                      <a:endParaRPr kumimoji="1" lang="ja-JP" altLang="en-US" sz="3200" dirty="0"/>
                    </a:p>
                  </a:txBody>
                  <a:tcPr/>
                </a:tc>
                <a:tc>
                  <a:txBody>
                    <a:bodyPr/>
                    <a:lstStyle/>
                    <a:p>
                      <a:pPr algn="ctr"/>
                      <a:endParaRPr kumimoji="1" lang="ja-JP" altLang="en-US" sz="3200" dirty="0"/>
                    </a:p>
                  </a:txBody>
                  <a:tcPr/>
                </a:tc>
                <a:tc>
                  <a:txBody>
                    <a:bodyPr/>
                    <a:lstStyle/>
                    <a:p>
                      <a:pPr algn="ctr"/>
                      <a:r>
                        <a:rPr kumimoji="1" lang="en-US" altLang="ja-JP" sz="3200" dirty="0"/>
                        <a:t>D</a:t>
                      </a:r>
                      <a:endParaRPr kumimoji="1" lang="ja-JP" altLang="en-US" sz="3200" dirty="0"/>
                    </a:p>
                  </a:txBody>
                  <a:tcPr/>
                </a:tc>
                <a:extLst>
                  <a:ext uri="{0D108BD9-81ED-4DB2-BD59-A6C34878D82A}">
                    <a16:rowId xmlns:a16="http://schemas.microsoft.com/office/drawing/2014/main" val="2002747296"/>
                  </a:ext>
                </a:extLst>
              </a:tr>
              <a:tr h="577198">
                <a:tc>
                  <a:txBody>
                    <a:bodyPr/>
                    <a:lstStyle/>
                    <a:p>
                      <a:pPr algn="ctr"/>
                      <a:endParaRPr kumimoji="1" lang="ja-JP" altLang="en-US" sz="3200" dirty="0"/>
                    </a:p>
                  </a:txBody>
                  <a:tcPr/>
                </a:tc>
                <a:tc>
                  <a:txBody>
                    <a:bodyPr/>
                    <a:lstStyle/>
                    <a:p>
                      <a:pPr algn="ctr"/>
                      <a:endParaRPr kumimoji="1" lang="ja-JP" altLang="en-US" sz="3200" dirty="0"/>
                    </a:p>
                  </a:txBody>
                  <a:tcPr/>
                </a:tc>
                <a:tc>
                  <a:txBody>
                    <a:bodyPr/>
                    <a:lstStyle/>
                    <a:p>
                      <a:pPr algn="ctr"/>
                      <a:r>
                        <a:rPr kumimoji="1" lang="en-US" altLang="ja-JP" sz="3200" dirty="0"/>
                        <a:t>-</a:t>
                      </a:r>
                      <a:endParaRPr kumimoji="1" lang="ja-JP" altLang="en-US" sz="3200" dirty="0"/>
                    </a:p>
                  </a:txBody>
                  <a:tcPr/>
                </a:tc>
                <a:extLst>
                  <a:ext uri="{0D108BD9-81ED-4DB2-BD59-A6C34878D82A}">
                    <a16:rowId xmlns:a16="http://schemas.microsoft.com/office/drawing/2014/main" val="475140855"/>
                  </a:ext>
                </a:extLst>
              </a:tr>
              <a:tr h="577198">
                <a:tc>
                  <a:txBody>
                    <a:bodyPr/>
                    <a:lstStyle/>
                    <a:p>
                      <a:pPr algn="ctr"/>
                      <a:r>
                        <a:rPr kumimoji="1" lang="en-US" altLang="ja-JP" sz="3200" dirty="0"/>
                        <a:t>B</a:t>
                      </a:r>
                      <a:endParaRPr kumimoji="1" lang="ja-JP" altLang="en-US" sz="3200" dirty="0"/>
                    </a:p>
                  </a:txBody>
                  <a:tcPr/>
                </a:tc>
                <a:tc>
                  <a:txBody>
                    <a:bodyPr/>
                    <a:lstStyle/>
                    <a:p>
                      <a:pPr algn="ctr"/>
                      <a:endParaRPr kumimoji="1" lang="ja-JP" altLang="en-US" sz="3200" dirty="0"/>
                    </a:p>
                  </a:txBody>
                  <a:tcPr/>
                </a:tc>
                <a:tc>
                  <a:txBody>
                    <a:bodyPr/>
                    <a:lstStyle/>
                    <a:p>
                      <a:pPr algn="ctr"/>
                      <a:r>
                        <a:rPr kumimoji="1" lang="en-US" altLang="ja-JP" sz="3200" dirty="0"/>
                        <a:t>C</a:t>
                      </a:r>
                      <a:endParaRPr kumimoji="1" lang="ja-JP" altLang="en-US" sz="3200" dirty="0"/>
                    </a:p>
                  </a:txBody>
                  <a:tcPr/>
                </a:tc>
                <a:extLst>
                  <a:ext uri="{0D108BD9-81ED-4DB2-BD59-A6C34878D82A}">
                    <a16:rowId xmlns:a16="http://schemas.microsoft.com/office/drawing/2014/main" val="1008715205"/>
                  </a:ext>
                </a:extLst>
              </a:tr>
              <a:tr h="577198">
                <a:tc>
                  <a:txBody>
                    <a:bodyPr/>
                    <a:lstStyle/>
                    <a:p>
                      <a:pPr algn="ctr"/>
                      <a:r>
                        <a:rPr kumimoji="1" lang="en-US" altLang="ja-JP" sz="3200" dirty="0"/>
                        <a:t>-</a:t>
                      </a:r>
                      <a:endParaRPr kumimoji="1" lang="ja-JP" altLang="en-US" sz="3200" dirty="0"/>
                    </a:p>
                  </a:txBody>
                  <a:tcPr/>
                </a:tc>
                <a:tc>
                  <a:txBody>
                    <a:bodyPr/>
                    <a:lstStyle/>
                    <a:p>
                      <a:pPr algn="ctr"/>
                      <a:r>
                        <a:rPr kumimoji="1" lang="en-US" altLang="ja-JP" sz="3200" dirty="0"/>
                        <a:t>-</a:t>
                      </a:r>
                      <a:endParaRPr kumimoji="1" lang="ja-JP" altLang="en-US" sz="3200" dirty="0"/>
                    </a:p>
                  </a:txBody>
                  <a:tcPr/>
                </a:tc>
                <a:tc>
                  <a:txBody>
                    <a:bodyPr/>
                    <a:lstStyle/>
                    <a:p>
                      <a:pPr algn="ctr"/>
                      <a:r>
                        <a:rPr kumimoji="1" lang="en-US" altLang="ja-JP" sz="3200" dirty="0"/>
                        <a:t>-</a:t>
                      </a:r>
                      <a:endParaRPr kumimoji="1" lang="ja-JP" altLang="en-US" sz="3200" dirty="0"/>
                    </a:p>
                  </a:txBody>
                  <a:tcPr/>
                </a:tc>
                <a:extLst>
                  <a:ext uri="{0D108BD9-81ED-4DB2-BD59-A6C34878D82A}">
                    <a16:rowId xmlns:a16="http://schemas.microsoft.com/office/drawing/2014/main" val="4062924264"/>
                  </a:ext>
                </a:extLst>
              </a:tr>
              <a:tr h="577198">
                <a:tc>
                  <a:txBody>
                    <a:bodyPr/>
                    <a:lstStyle/>
                    <a:p>
                      <a:pPr algn="ctr"/>
                      <a:endParaRPr kumimoji="1" lang="ja-JP" altLang="en-US" sz="3200" dirty="0"/>
                    </a:p>
                  </a:txBody>
                  <a:tcPr/>
                </a:tc>
                <a:tc>
                  <a:txBody>
                    <a:bodyPr/>
                    <a:lstStyle/>
                    <a:p>
                      <a:pPr algn="ctr"/>
                      <a:r>
                        <a:rPr kumimoji="1" lang="en-US" altLang="ja-JP" sz="3200" dirty="0"/>
                        <a:t>A</a:t>
                      </a:r>
                      <a:endParaRPr kumimoji="1" lang="ja-JP" altLang="en-US" sz="3200" dirty="0"/>
                    </a:p>
                  </a:txBody>
                  <a:tcPr/>
                </a:tc>
                <a:tc>
                  <a:txBody>
                    <a:bodyPr/>
                    <a:lstStyle/>
                    <a:p>
                      <a:pPr algn="ctr"/>
                      <a:endParaRPr kumimoji="1" lang="ja-JP" altLang="en-US" sz="3200" dirty="0"/>
                    </a:p>
                  </a:txBody>
                  <a:tcPr/>
                </a:tc>
                <a:extLst>
                  <a:ext uri="{0D108BD9-81ED-4DB2-BD59-A6C34878D82A}">
                    <a16:rowId xmlns:a16="http://schemas.microsoft.com/office/drawing/2014/main" val="3206908980"/>
                  </a:ext>
                </a:extLst>
              </a:tr>
              <a:tr h="577198">
                <a:tc>
                  <a:txBody>
                    <a:bodyPr/>
                    <a:lstStyle/>
                    <a:p>
                      <a:pPr algn="ctr"/>
                      <a:r>
                        <a:rPr kumimoji="1" lang="en-US" altLang="ja-JP" sz="3200" dirty="0"/>
                        <a:t>1</a:t>
                      </a:r>
                      <a:endParaRPr kumimoji="1" lang="ja-JP" altLang="en-US" sz="3200" dirty="0"/>
                    </a:p>
                  </a:txBody>
                  <a:tcPr/>
                </a:tc>
                <a:tc>
                  <a:txBody>
                    <a:bodyPr/>
                    <a:lstStyle/>
                    <a:p>
                      <a:pPr algn="ctr"/>
                      <a:r>
                        <a:rPr kumimoji="1" lang="en-US" altLang="ja-JP" sz="3200" dirty="0"/>
                        <a:t>0</a:t>
                      </a:r>
                      <a:endParaRPr kumimoji="1" lang="ja-JP" altLang="en-US" sz="3200" dirty="0"/>
                    </a:p>
                  </a:txBody>
                  <a:tcPr/>
                </a:tc>
                <a:tc>
                  <a:txBody>
                    <a:bodyPr/>
                    <a:lstStyle/>
                    <a:p>
                      <a:pPr algn="ctr"/>
                      <a:r>
                        <a:rPr kumimoji="1" lang="en-US" altLang="ja-JP" sz="3200" dirty="0"/>
                        <a:t>1</a:t>
                      </a:r>
                      <a:endParaRPr kumimoji="1" lang="ja-JP" altLang="en-US" sz="3200" dirty="0"/>
                    </a:p>
                  </a:txBody>
                  <a:tcPr/>
                </a:tc>
                <a:extLst>
                  <a:ext uri="{0D108BD9-81ED-4DB2-BD59-A6C34878D82A}">
                    <a16:rowId xmlns:a16="http://schemas.microsoft.com/office/drawing/2014/main" val="3141358568"/>
                  </a:ext>
                </a:extLst>
              </a:tr>
            </a:tbl>
          </a:graphicData>
        </a:graphic>
      </p:graphicFrame>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31F07E44-D290-4304-A7A1-37F4370E0456}"/>
                  </a:ext>
                </a:extLst>
              </p:cNvPr>
              <p:cNvSpPr txBox="1"/>
              <p:nvPr/>
            </p:nvSpPr>
            <p:spPr>
              <a:xfrm>
                <a:off x="838200" y="5844758"/>
                <a:ext cx="3211135" cy="830997"/>
              </a:xfrm>
              <a:prstGeom prst="rect">
                <a:avLst/>
              </a:prstGeom>
              <a:noFill/>
            </p:spPr>
            <p:txBody>
              <a:bodyPr wrap="none" rtlCol="0">
                <a:spAutoFit/>
              </a:bodyPr>
              <a:lstStyle/>
              <a:p>
                <a:r>
                  <a:rPr lang="ja-JP" altLang="en-US" sz="2400" dirty="0"/>
                  <a:t>左端配列：</a:t>
                </a:r>
                <a14:m>
                  <m:oMath xmlns:m="http://schemas.openxmlformats.org/officeDocument/2006/math">
                    <m:r>
                      <a:rPr lang="en-US" altLang="ja-JP" sz="2400" i="1">
                        <a:latin typeface="Cambria Math" panose="02040503050406030204" pitchFamily="18" charset="0"/>
                      </a:rPr>
                      <m:t>{0</m:t>
                    </m:r>
                    <m:r>
                      <a:rPr lang="en-US" altLang="ja-JP" sz="2400" b="0" i="1" smtClean="0">
                        <a:latin typeface="Cambria Math" panose="02040503050406030204" pitchFamily="18" charset="0"/>
                      </a:rPr>
                      <m:t>,  1,  −1</m:t>
                    </m:r>
                    <m:r>
                      <a:rPr lang="en-US" altLang="ja-JP" sz="2400" i="1">
                        <a:latin typeface="Cambria Math" panose="02040503050406030204" pitchFamily="18" charset="0"/>
                      </a:rPr>
                      <m:t>}</m:t>
                    </m:r>
                  </m:oMath>
                </a14:m>
                <a:endParaRPr lang="en-US" altLang="ja-JP" sz="2400" dirty="0"/>
              </a:p>
              <a:p>
                <a:r>
                  <a:rPr lang="ja-JP" altLang="en-US" sz="2400" dirty="0"/>
                  <a:t>右端配列：</a:t>
                </a:r>
                <a14:m>
                  <m:oMath xmlns:m="http://schemas.openxmlformats.org/officeDocument/2006/math">
                    <m:r>
                      <a:rPr lang="en-US" altLang="ja-JP" sz="2400" i="1">
                        <a:latin typeface="Cambria Math" panose="02040503050406030204" pitchFamily="18" charset="0"/>
                      </a:rPr>
                      <m:t>{0,</m:t>
                    </m:r>
                    <m:r>
                      <a:rPr lang="en-US" altLang="ja-JP" sz="2400" b="0" i="1" smtClean="0">
                        <a:latin typeface="Cambria Math" panose="02040503050406030204" pitchFamily="18" charset="0"/>
                      </a:rPr>
                      <m:t>  1,  1</m:t>
                    </m:r>
                    <m:r>
                      <a:rPr lang="en-US" altLang="ja-JP" sz="2400" i="1">
                        <a:latin typeface="Cambria Math" panose="02040503050406030204" pitchFamily="18" charset="0"/>
                      </a:rPr>
                      <m:t>}</m:t>
                    </m:r>
                  </m:oMath>
                </a14:m>
                <a:endParaRPr lang="en-US" altLang="ja-JP" sz="2400" dirty="0"/>
              </a:p>
            </p:txBody>
          </p:sp>
        </mc:Choice>
        <mc:Fallback xmlns="">
          <p:sp>
            <p:nvSpPr>
              <p:cNvPr id="8" name="テキスト ボックス 7">
                <a:extLst>
                  <a:ext uri="{FF2B5EF4-FFF2-40B4-BE49-F238E27FC236}">
                    <a16:creationId xmlns:a16="http://schemas.microsoft.com/office/drawing/2014/main" id="{31F07E44-D290-4304-A7A1-37F4370E0456}"/>
                  </a:ext>
                </a:extLst>
              </p:cNvPr>
              <p:cNvSpPr txBox="1">
                <a:spLocks noRot="1" noChangeAspect="1" noMove="1" noResize="1" noEditPoints="1" noAdjustHandles="1" noChangeArrowheads="1" noChangeShapeType="1" noTextEdit="1"/>
              </p:cNvSpPr>
              <p:nvPr/>
            </p:nvSpPr>
            <p:spPr>
              <a:xfrm>
                <a:off x="838200" y="5844758"/>
                <a:ext cx="3211135" cy="830997"/>
              </a:xfrm>
              <a:prstGeom prst="rect">
                <a:avLst/>
              </a:prstGeom>
              <a:blipFill>
                <a:blip r:embed="rId2"/>
                <a:stretch>
                  <a:fillRect l="-3042" t="-5882" b="-16176"/>
                </a:stretch>
              </a:blipFill>
            </p:spPr>
            <p:txBody>
              <a:bodyPr/>
              <a:lstStyle/>
              <a:p>
                <a:r>
                  <a:rPr lang="ja-JP" altLang="en-US">
                    <a:noFill/>
                  </a:rPr>
                  <a:t> </a:t>
                </a:r>
              </a:p>
            </p:txBody>
          </p:sp>
        </mc:Fallback>
      </mc:AlternateContent>
      <p:graphicFrame>
        <p:nvGraphicFramePr>
          <p:cNvPr id="9" name="表 7">
            <a:extLst>
              <a:ext uri="{FF2B5EF4-FFF2-40B4-BE49-F238E27FC236}">
                <a16:creationId xmlns:a16="http://schemas.microsoft.com/office/drawing/2014/main" id="{CCE9A36C-A3E8-4876-BA54-818DDAE59E3D}"/>
              </a:ext>
            </a:extLst>
          </p:cNvPr>
          <p:cNvGraphicFramePr>
            <a:graphicFrameLocks noGrp="1"/>
          </p:cNvGraphicFramePr>
          <p:nvPr>
            <p:extLst>
              <p:ext uri="{D42A27DB-BD31-4B8C-83A1-F6EECF244321}">
                <p14:modId xmlns:p14="http://schemas.microsoft.com/office/powerpoint/2010/main" val="179610690"/>
              </p:ext>
            </p:extLst>
          </p:nvPr>
        </p:nvGraphicFramePr>
        <p:xfrm>
          <a:off x="4879946" y="2370037"/>
          <a:ext cx="1287675" cy="3474720"/>
        </p:xfrm>
        <a:graphic>
          <a:graphicData uri="http://schemas.openxmlformats.org/drawingml/2006/table">
            <a:tbl>
              <a:tblPr firstRow="1" bandRow="1">
                <a:tableStyleId>{2D5ABB26-0587-4C30-8999-92F81FD0307C}</a:tableStyleId>
              </a:tblPr>
              <a:tblGrid>
                <a:gridCol w="429225">
                  <a:extLst>
                    <a:ext uri="{9D8B030D-6E8A-4147-A177-3AD203B41FA5}">
                      <a16:colId xmlns:a16="http://schemas.microsoft.com/office/drawing/2014/main" val="1720149549"/>
                    </a:ext>
                  </a:extLst>
                </a:gridCol>
                <a:gridCol w="429225">
                  <a:extLst>
                    <a:ext uri="{9D8B030D-6E8A-4147-A177-3AD203B41FA5}">
                      <a16:colId xmlns:a16="http://schemas.microsoft.com/office/drawing/2014/main" val="2517510178"/>
                    </a:ext>
                  </a:extLst>
                </a:gridCol>
                <a:gridCol w="429225">
                  <a:extLst>
                    <a:ext uri="{9D8B030D-6E8A-4147-A177-3AD203B41FA5}">
                      <a16:colId xmlns:a16="http://schemas.microsoft.com/office/drawing/2014/main" val="2138988144"/>
                    </a:ext>
                  </a:extLst>
                </a:gridCol>
              </a:tblGrid>
              <a:tr h="577198">
                <a:tc>
                  <a:txBody>
                    <a:bodyPr/>
                    <a:lstStyle/>
                    <a:p>
                      <a:pPr algn="ctr"/>
                      <a:endParaRPr kumimoji="1" lang="ja-JP" altLang="en-US" sz="3200" dirty="0"/>
                    </a:p>
                  </a:txBody>
                  <a:tcPr/>
                </a:tc>
                <a:tc>
                  <a:txBody>
                    <a:bodyPr/>
                    <a:lstStyle/>
                    <a:p>
                      <a:pPr algn="ctr"/>
                      <a:endParaRPr kumimoji="1" lang="ja-JP" altLang="en-US" sz="3200" dirty="0"/>
                    </a:p>
                  </a:txBody>
                  <a:tcPr/>
                </a:tc>
                <a:tc>
                  <a:txBody>
                    <a:bodyPr/>
                    <a:lstStyle/>
                    <a:p>
                      <a:pPr algn="ctr"/>
                      <a:endParaRPr kumimoji="1" lang="ja-JP" altLang="en-US" sz="3200" dirty="0"/>
                    </a:p>
                  </a:txBody>
                  <a:tcPr/>
                </a:tc>
                <a:extLst>
                  <a:ext uri="{0D108BD9-81ED-4DB2-BD59-A6C34878D82A}">
                    <a16:rowId xmlns:a16="http://schemas.microsoft.com/office/drawing/2014/main" val="2002747296"/>
                  </a:ext>
                </a:extLst>
              </a:tr>
              <a:tr h="577198">
                <a:tc>
                  <a:txBody>
                    <a:bodyPr/>
                    <a:lstStyle/>
                    <a:p>
                      <a:pPr algn="ctr"/>
                      <a:endParaRPr kumimoji="1" lang="ja-JP" altLang="en-US" sz="3200" dirty="0"/>
                    </a:p>
                  </a:txBody>
                  <a:tcPr/>
                </a:tc>
                <a:tc>
                  <a:txBody>
                    <a:bodyPr/>
                    <a:lstStyle/>
                    <a:p>
                      <a:pPr algn="ctr"/>
                      <a:endParaRPr kumimoji="1" lang="ja-JP" altLang="en-US" sz="3200" dirty="0"/>
                    </a:p>
                  </a:txBody>
                  <a:tcPr/>
                </a:tc>
                <a:tc>
                  <a:txBody>
                    <a:bodyPr/>
                    <a:lstStyle/>
                    <a:p>
                      <a:pPr algn="ctr"/>
                      <a:endParaRPr kumimoji="1" lang="ja-JP" altLang="en-US" sz="3200" dirty="0"/>
                    </a:p>
                  </a:txBody>
                  <a:tcPr/>
                </a:tc>
                <a:extLst>
                  <a:ext uri="{0D108BD9-81ED-4DB2-BD59-A6C34878D82A}">
                    <a16:rowId xmlns:a16="http://schemas.microsoft.com/office/drawing/2014/main" val="475140855"/>
                  </a:ext>
                </a:extLst>
              </a:tr>
              <a:tr h="577198">
                <a:tc>
                  <a:txBody>
                    <a:bodyPr/>
                    <a:lstStyle/>
                    <a:p>
                      <a:pPr algn="ctr"/>
                      <a:r>
                        <a:rPr kumimoji="1" lang="en-US" altLang="ja-JP" sz="3200" dirty="0"/>
                        <a:t>F</a:t>
                      </a:r>
                      <a:endParaRPr kumimoji="1" lang="ja-JP" altLang="en-US" sz="3200" dirty="0"/>
                    </a:p>
                  </a:txBody>
                  <a:tcPr/>
                </a:tc>
                <a:tc>
                  <a:txBody>
                    <a:bodyPr/>
                    <a:lstStyle/>
                    <a:p>
                      <a:pPr algn="ctr"/>
                      <a:endParaRPr kumimoji="1" lang="ja-JP" altLang="en-US" sz="3200" dirty="0"/>
                    </a:p>
                  </a:txBody>
                  <a:tcPr/>
                </a:tc>
                <a:tc>
                  <a:txBody>
                    <a:bodyPr/>
                    <a:lstStyle/>
                    <a:p>
                      <a:pPr algn="ctr"/>
                      <a:r>
                        <a:rPr kumimoji="1" lang="en-US" altLang="ja-JP" sz="3200" dirty="0"/>
                        <a:t>G</a:t>
                      </a:r>
                      <a:endParaRPr kumimoji="1" lang="ja-JP" altLang="en-US" sz="3200" dirty="0"/>
                    </a:p>
                  </a:txBody>
                  <a:tcPr/>
                </a:tc>
                <a:extLst>
                  <a:ext uri="{0D108BD9-81ED-4DB2-BD59-A6C34878D82A}">
                    <a16:rowId xmlns:a16="http://schemas.microsoft.com/office/drawing/2014/main" val="1008715205"/>
                  </a:ext>
                </a:extLst>
              </a:tr>
              <a:tr h="577198">
                <a:tc>
                  <a:txBody>
                    <a:bodyPr/>
                    <a:lstStyle/>
                    <a:p>
                      <a:pPr algn="ctr"/>
                      <a:r>
                        <a:rPr kumimoji="1" lang="en-US" altLang="ja-JP" sz="3200" dirty="0"/>
                        <a:t>-</a:t>
                      </a:r>
                      <a:endParaRPr kumimoji="1" lang="ja-JP" altLang="en-US" sz="3200" dirty="0"/>
                    </a:p>
                  </a:txBody>
                  <a:tcPr/>
                </a:tc>
                <a:tc>
                  <a:txBody>
                    <a:bodyPr/>
                    <a:lstStyle/>
                    <a:p>
                      <a:pPr algn="ctr"/>
                      <a:r>
                        <a:rPr kumimoji="1" lang="en-US" altLang="ja-JP" sz="3200" dirty="0"/>
                        <a:t>-</a:t>
                      </a:r>
                      <a:endParaRPr kumimoji="1" lang="ja-JP" altLang="en-US" sz="3200" dirty="0"/>
                    </a:p>
                  </a:txBody>
                  <a:tcPr/>
                </a:tc>
                <a:tc>
                  <a:txBody>
                    <a:bodyPr/>
                    <a:lstStyle/>
                    <a:p>
                      <a:pPr algn="ctr"/>
                      <a:r>
                        <a:rPr kumimoji="1" lang="en-US" altLang="ja-JP" sz="3200" dirty="0"/>
                        <a:t>-</a:t>
                      </a:r>
                      <a:endParaRPr kumimoji="1" lang="ja-JP" altLang="en-US" sz="3200" dirty="0"/>
                    </a:p>
                  </a:txBody>
                  <a:tcPr/>
                </a:tc>
                <a:extLst>
                  <a:ext uri="{0D108BD9-81ED-4DB2-BD59-A6C34878D82A}">
                    <a16:rowId xmlns:a16="http://schemas.microsoft.com/office/drawing/2014/main" val="4062924264"/>
                  </a:ext>
                </a:extLst>
              </a:tr>
              <a:tr h="577198">
                <a:tc>
                  <a:txBody>
                    <a:bodyPr/>
                    <a:lstStyle/>
                    <a:p>
                      <a:pPr algn="ctr"/>
                      <a:endParaRPr kumimoji="1" lang="ja-JP" altLang="en-US" sz="3200" dirty="0"/>
                    </a:p>
                  </a:txBody>
                  <a:tcPr/>
                </a:tc>
                <a:tc>
                  <a:txBody>
                    <a:bodyPr/>
                    <a:lstStyle/>
                    <a:p>
                      <a:pPr algn="ctr"/>
                      <a:r>
                        <a:rPr kumimoji="1" lang="en-US" altLang="ja-JP" sz="3200" dirty="0"/>
                        <a:t>E</a:t>
                      </a:r>
                      <a:endParaRPr kumimoji="1" lang="ja-JP" altLang="en-US" sz="3200" dirty="0"/>
                    </a:p>
                  </a:txBody>
                  <a:tcPr/>
                </a:tc>
                <a:tc>
                  <a:txBody>
                    <a:bodyPr/>
                    <a:lstStyle/>
                    <a:p>
                      <a:pPr algn="ctr"/>
                      <a:endParaRPr kumimoji="1" lang="ja-JP" altLang="en-US" sz="3200" dirty="0"/>
                    </a:p>
                  </a:txBody>
                  <a:tcPr/>
                </a:tc>
                <a:extLst>
                  <a:ext uri="{0D108BD9-81ED-4DB2-BD59-A6C34878D82A}">
                    <a16:rowId xmlns:a16="http://schemas.microsoft.com/office/drawing/2014/main" val="3206908980"/>
                  </a:ext>
                </a:extLst>
              </a:tr>
              <a:tr h="577198">
                <a:tc>
                  <a:txBody>
                    <a:bodyPr/>
                    <a:lstStyle/>
                    <a:p>
                      <a:pPr algn="ctr"/>
                      <a:r>
                        <a:rPr kumimoji="1" lang="en-US" altLang="ja-JP" sz="3200" dirty="0"/>
                        <a:t>1</a:t>
                      </a:r>
                      <a:endParaRPr kumimoji="1" lang="ja-JP" altLang="en-US" sz="3200" dirty="0"/>
                    </a:p>
                  </a:txBody>
                  <a:tcPr/>
                </a:tc>
                <a:tc>
                  <a:txBody>
                    <a:bodyPr/>
                    <a:lstStyle/>
                    <a:p>
                      <a:pPr algn="ctr"/>
                      <a:r>
                        <a:rPr kumimoji="1" lang="en-US" altLang="ja-JP" sz="3200" dirty="0"/>
                        <a:t>0</a:t>
                      </a:r>
                      <a:endParaRPr kumimoji="1" lang="ja-JP" altLang="en-US" sz="3200" dirty="0"/>
                    </a:p>
                  </a:txBody>
                  <a:tcPr/>
                </a:tc>
                <a:tc>
                  <a:txBody>
                    <a:bodyPr/>
                    <a:lstStyle/>
                    <a:p>
                      <a:pPr algn="ctr"/>
                      <a:r>
                        <a:rPr kumimoji="1" lang="en-US" altLang="ja-JP" sz="3200" dirty="0"/>
                        <a:t>1</a:t>
                      </a:r>
                      <a:endParaRPr kumimoji="1" lang="ja-JP" altLang="en-US" sz="3200" dirty="0"/>
                    </a:p>
                  </a:txBody>
                  <a:tcPr/>
                </a:tc>
                <a:extLst>
                  <a:ext uri="{0D108BD9-81ED-4DB2-BD59-A6C34878D82A}">
                    <a16:rowId xmlns:a16="http://schemas.microsoft.com/office/drawing/2014/main" val="3141358568"/>
                  </a:ext>
                </a:extLst>
              </a:tr>
            </a:tbl>
          </a:graphicData>
        </a:graphic>
      </p:graphicFrame>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3E5E43B9-36E9-4CD6-BFE9-344421B87AFB}"/>
                  </a:ext>
                </a:extLst>
              </p:cNvPr>
              <p:cNvSpPr txBox="1"/>
              <p:nvPr/>
            </p:nvSpPr>
            <p:spPr>
              <a:xfrm>
                <a:off x="4265265" y="5844756"/>
                <a:ext cx="2517036" cy="830997"/>
              </a:xfrm>
              <a:prstGeom prst="rect">
                <a:avLst/>
              </a:prstGeom>
              <a:noFill/>
            </p:spPr>
            <p:txBody>
              <a:bodyPr wrap="none" rtlCol="0">
                <a:spAutoFit/>
              </a:bodyPr>
              <a:lstStyle/>
              <a:p>
                <a:r>
                  <a:rPr lang="ja-JP" altLang="en-US" sz="2400" dirty="0"/>
                  <a:t>左端配列：</a:t>
                </a:r>
                <a14:m>
                  <m:oMath xmlns:m="http://schemas.openxmlformats.org/officeDocument/2006/math">
                    <m:r>
                      <a:rPr lang="en-US" altLang="ja-JP" sz="2400" i="1">
                        <a:latin typeface="Cambria Math" panose="02040503050406030204" pitchFamily="18" charset="0"/>
                      </a:rPr>
                      <m:t>{0</m:t>
                    </m:r>
                    <m:r>
                      <a:rPr lang="en-US" altLang="ja-JP" sz="2400" b="0" i="1" smtClean="0">
                        <a:latin typeface="Cambria Math" panose="02040503050406030204" pitchFamily="18" charset="0"/>
                      </a:rPr>
                      <m:t>,  1</m:t>
                    </m:r>
                    <m:r>
                      <a:rPr lang="en-US" altLang="ja-JP" sz="2400" i="1">
                        <a:latin typeface="Cambria Math" panose="02040503050406030204" pitchFamily="18" charset="0"/>
                      </a:rPr>
                      <m:t>}</m:t>
                    </m:r>
                  </m:oMath>
                </a14:m>
                <a:endParaRPr lang="en-US" altLang="ja-JP" sz="2400" dirty="0"/>
              </a:p>
              <a:p>
                <a:r>
                  <a:rPr lang="ja-JP" altLang="en-US" sz="2400" dirty="0"/>
                  <a:t>右端配列：</a:t>
                </a:r>
                <a14:m>
                  <m:oMath xmlns:m="http://schemas.openxmlformats.org/officeDocument/2006/math">
                    <m:r>
                      <a:rPr lang="en-US" altLang="ja-JP" sz="2400" i="1">
                        <a:latin typeface="Cambria Math" panose="02040503050406030204" pitchFamily="18" charset="0"/>
                      </a:rPr>
                      <m:t>{0,</m:t>
                    </m:r>
                    <m:r>
                      <a:rPr lang="en-US" altLang="ja-JP" sz="2400" b="0" i="1" smtClean="0">
                        <a:latin typeface="Cambria Math" panose="02040503050406030204" pitchFamily="18" charset="0"/>
                      </a:rPr>
                      <m:t>  1</m:t>
                    </m:r>
                    <m:r>
                      <a:rPr lang="en-US" altLang="ja-JP" sz="2400" i="1">
                        <a:latin typeface="Cambria Math" panose="02040503050406030204" pitchFamily="18" charset="0"/>
                      </a:rPr>
                      <m:t>}</m:t>
                    </m:r>
                  </m:oMath>
                </a14:m>
                <a:endParaRPr lang="en-US" altLang="ja-JP" sz="2400" dirty="0"/>
              </a:p>
            </p:txBody>
          </p:sp>
        </mc:Choice>
        <mc:Fallback xmlns="">
          <p:sp>
            <p:nvSpPr>
              <p:cNvPr id="10" name="テキスト ボックス 9">
                <a:extLst>
                  <a:ext uri="{FF2B5EF4-FFF2-40B4-BE49-F238E27FC236}">
                    <a16:creationId xmlns:a16="http://schemas.microsoft.com/office/drawing/2014/main" id="{3E5E43B9-36E9-4CD6-BFE9-344421B87AFB}"/>
                  </a:ext>
                </a:extLst>
              </p:cNvPr>
              <p:cNvSpPr txBox="1">
                <a:spLocks noRot="1" noChangeAspect="1" noMove="1" noResize="1" noEditPoints="1" noAdjustHandles="1" noChangeArrowheads="1" noChangeShapeType="1" noTextEdit="1"/>
              </p:cNvSpPr>
              <p:nvPr/>
            </p:nvSpPr>
            <p:spPr>
              <a:xfrm>
                <a:off x="4265265" y="5844756"/>
                <a:ext cx="2517036" cy="830997"/>
              </a:xfrm>
              <a:prstGeom prst="rect">
                <a:avLst/>
              </a:prstGeom>
              <a:blipFill>
                <a:blip r:embed="rId3"/>
                <a:stretch>
                  <a:fillRect l="-3874" t="-5882" r="-969" b="-16176"/>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6137ECD6-11A1-4909-9158-38EE4777BD10}"/>
              </a:ext>
            </a:extLst>
          </p:cNvPr>
          <p:cNvCxnSpPr/>
          <p:nvPr/>
        </p:nvCxnSpPr>
        <p:spPr>
          <a:xfrm>
            <a:off x="4036102" y="2370038"/>
            <a:ext cx="0" cy="4305717"/>
          </a:xfrm>
          <a:prstGeom prst="line">
            <a:avLst/>
          </a:prstGeom>
        </p:spPr>
        <p:style>
          <a:lnRef idx="1">
            <a:schemeClr val="dk1"/>
          </a:lnRef>
          <a:fillRef idx="0">
            <a:schemeClr val="dk1"/>
          </a:fillRef>
          <a:effectRef idx="0">
            <a:schemeClr val="dk1"/>
          </a:effectRef>
          <a:fontRef idx="minor">
            <a:schemeClr val="tx1"/>
          </a:fontRef>
        </p:style>
      </p:cxnSp>
      <p:sp>
        <p:nvSpPr>
          <p:cNvPr id="5" name="矢印: 右 4">
            <a:extLst>
              <a:ext uri="{FF2B5EF4-FFF2-40B4-BE49-F238E27FC236}">
                <a16:creationId xmlns:a16="http://schemas.microsoft.com/office/drawing/2014/main" id="{71C5F899-2C4E-454C-B3F0-81D7209D5E25}"/>
              </a:ext>
            </a:extLst>
          </p:cNvPr>
          <p:cNvSpPr/>
          <p:nvPr/>
        </p:nvSpPr>
        <p:spPr>
          <a:xfrm>
            <a:off x="6864575" y="3863275"/>
            <a:ext cx="676656" cy="1389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1" name="表 7">
            <a:extLst>
              <a:ext uri="{FF2B5EF4-FFF2-40B4-BE49-F238E27FC236}">
                <a16:creationId xmlns:a16="http://schemas.microsoft.com/office/drawing/2014/main" id="{D92B9B65-8C49-482D-B435-0CD2229DC179}"/>
              </a:ext>
            </a:extLst>
          </p:cNvPr>
          <p:cNvGraphicFramePr>
            <a:graphicFrameLocks noGrp="1"/>
          </p:cNvGraphicFramePr>
          <p:nvPr>
            <p:extLst>
              <p:ext uri="{D42A27DB-BD31-4B8C-83A1-F6EECF244321}">
                <p14:modId xmlns:p14="http://schemas.microsoft.com/office/powerpoint/2010/main" val="813243720"/>
              </p:ext>
            </p:extLst>
          </p:nvPr>
        </p:nvGraphicFramePr>
        <p:xfrm>
          <a:off x="8526297" y="1211797"/>
          <a:ext cx="2634912" cy="4632960"/>
        </p:xfrm>
        <a:graphic>
          <a:graphicData uri="http://schemas.openxmlformats.org/drawingml/2006/table">
            <a:tbl>
              <a:tblPr firstRow="1" bandRow="1">
                <a:tableStyleId>{2D5ABB26-0587-4C30-8999-92F81FD0307C}</a:tableStyleId>
              </a:tblPr>
              <a:tblGrid>
                <a:gridCol w="376416">
                  <a:extLst>
                    <a:ext uri="{9D8B030D-6E8A-4147-A177-3AD203B41FA5}">
                      <a16:colId xmlns:a16="http://schemas.microsoft.com/office/drawing/2014/main" val="1720149549"/>
                    </a:ext>
                  </a:extLst>
                </a:gridCol>
                <a:gridCol w="376416">
                  <a:extLst>
                    <a:ext uri="{9D8B030D-6E8A-4147-A177-3AD203B41FA5}">
                      <a16:colId xmlns:a16="http://schemas.microsoft.com/office/drawing/2014/main" val="2517510178"/>
                    </a:ext>
                  </a:extLst>
                </a:gridCol>
                <a:gridCol w="376416">
                  <a:extLst>
                    <a:ext uri="{9D8B030D-6E8A-4147-A177-3AD203B41FA5}">
                      <a16:colId xmlns:a16="http://schemas.microsoft.com/office/drawing/2014/main" val="2138988144"/>
                    </a:ext>
                  </a:extLst>
                </a:gridCol>
                <a:gridCol w="376416">
                  <a:extLst>
                    <a:ext uri="{9D8B030D-6E8A-4147-A177-3AD203B41FA5}">
                      <a16:colId xmlns:a16="http://schemas.microsoft.com/office/drawing/2014/main" val="1172394133"/>
                    </a:ext>
                  </a:extLst>
                </a:gridCol>
                <a:gridCol w="376416">
                  <a:extLst>
                    <a:ext uri="{9D8B030D-6E8A-4147-A177-3AD203B41FA5}">
                      <a16:colId xmlns:a16="http://schemas.microsoft.com/office/drawing/2014/main" val="1695129131"/>
                    </a:ext>
                  </a:extLst>
                </a:gridCol>
                <a:gridCol w="376416">
                  <a:extLst>
                    <a:ext uri="{9D8B030D-6E8A-4147-A177-3AD203B41FA5}">
                      <a16:colId xmlns:a16="http://schemas.microsoft.com/office/drawing/2014/main" val="239879419"/>
                    </a:ext>
                  </a:extLst>
                </a:gridCol>
                <a:gridCol w="376416">
                  <a:extLst>
                    <a:ext uri="{9D8B030D-6E8A-4147-A177-3AD203B41FA5}">
                      <a16:colId xmlns:a16="http://schemas.microsoft.com/office/drawing/2014/main" val="2147589885"/>
                    </a:ext>
                  </a:extLst>
                </a:gridCol>
              </a:tblGrid>
              <a:tr h="577198">
                <a:tc>
                  <a:txBody>
                    <a:bodyPr/>
                    <a:lstStyle/>
                    <a:p>
                      <a:pPr algn="ctr"/>
                      <a:endParaRPr kumimoji="1" lang="ja-JP" altLang="en-US" sz="3200" dirty="0"/>
                    </a:p>
                  </a:txBody>
                  <a:tcPr/>
                </a:tc>
                <a:tc>
                  <a:txBody>
                    <a:bodyPr/>
                    <a:lstStyle/>
                    <a:p>
                      <a:pPr algn="ctr"/>
                      <a:endParaRPr kumimoji="1" lang="ja-JP" altLang="en-US" sz="3200" dirty="0"/>
                    </a:p>
                  </a:txBody>
                  <a:tcPr/>
                </a:tc>
                <a:tc>
                  <a:txBody>
                    <a:bodyPr/>
                    <a:lstStyle/>
                    <a:p>
                      <a:pPr algn="ctr"/>
                      <a:r>
                        <a:rPr kumimoji="1" lang="en-US" altLang="ja-JP" sz="3200" dirty="0"/>
                        <a:t>D</a:t>
                      </a:r>
                      <a:endParaRPr kumimoji="1" lang="ja-JP" altLang="en-US" sz="3200" dirty="0"/>
                    </a:p>
                  </a:txBody>
                  <a:tcPr/>
                </a:tc>
                <a:tc>
                  <a:txBody>
                    <a:bodyPr/>
                    <a:lstStyle/>
                    <a:p>
                      <a:pPr algn="ctr"/>
                      <a:endParaRPr kumimoji="1" lang="ja-JP" altLang="en-US" sz="3200" dirty="0"/>
                    </a:p>
                  </a:txBody>
                  <a:tcPr/>
                </a:tc>
                <a:tc>
                  <a:txBody>
                    <a:bodyPr/>
                    <a:lstStyle/>
                    <a:p>
                      <a:pPr algn="ctr"/>
                      <a:endParaRPr kumimoji="1" lang="ja-JP" altLang="en-US" sz="3200" dirty="0"/>
                    </a:p>
                  </a:txBody>
                  <a:tcPr/>
                </a:tc>
                <a:tc>
                  <a:txBody>
                    <a:bodyPr/>
                    <a:lstStyle/>
                    <a:p>
                      <a:pPr algn="ctr"/>
                      <a:endParaRPr kumimoji="1" lang="ja-JP" altLang="en-US" sz="3200" dirty="0"/>
                    </a:p>
                  </a:txBody>
                  <a:tcPr/>
                </a:tc>
                <a:tc>
                  <a:txBody>
                    <a:bodyPr/>
                    <a:lstStyle/>
                    <a:p>
                      <a:pPr algn="ctr"/>
                      <a:endParaRPr kumimoji="1" lang="ja-JP" altLang="en-US" sz="3200" dirty="0"/>
                    </a:p>
                  </a:txBody>
                  <a:tcPr/>
                </a:tc>
                <a:extLst>
                  <a:ext uri="{0D108BD9-81ED-4DB2-BD59-A6C34878D82A}">
                    <a16:rowId xmlns:a16="http://schemas.microsoft.com/office/drawing/2014/main" val="2002747296"/>
                  </a:ext>
                </a:extLst>
              </a:tr>
              <a:tr h="577198">
                <a:tc>
                  <a:txBody>
                    <a:bodyPr/>
                    <a:lstStyle/>
                    <a:p>
                      <a:pPr algn="ctr"/>
                      <a:endParaRPr kumimoji="1" lang="ja-JP" altLang="en-US" sz="3200" dirty="0"/>
                    </a:p>
                  </a:txBody>
                  <a:tcPr/>
                </a:tc>
                <a:tc>
                  <a:txBody>
                    <a:bodyPr/>
                    <a:lstStyle/>
                    <a:p>
                      <a:pPr algn="ctr"/>
                      <a:endParaRPr kumimoji="1" lang="ja-JP" altLang="en-US" sz="3200" dirty="0"/>
                    </a:p>
                  </a:txBody>
                  <a:tcPr/>
                </a:tc>
                <a:tc>
                  <a:txBody>
                    <a:bodyPr/>
                    <a:lstStyle/>
                    <a:p>
                      <a:pPr algn="ctr"/>
                      <a:r>
                        <a:rPr kumimoji="1" lang="en-US" altLang="ja-JP" sz="3200" dirty="0"/>
                        <a:t>-</a:t>
                      </a:r>
                      <a:endParaRPr kumimoji="1" lang="ja-JP" altLang="en-US" sz="3200" dirty="0"/>
                    </a:p>
                  </a:txBody>
                  <a:tcPr/>
                </a:tc>
                <a:tc>
                  <a:txBody>
                    <a:bodyPr/>
                    <a:lstStyle/>
                    <a:p>
                      <a:pPr algn="ctr"/>
                      <a:endParaRPr kumimoji="1" lang="ja-JP" altLang="en-US" sz="3200" dirty="0"/>
                    </a:p>
                  </a:txBody>
                  <a:tcPr/>
                </a:tc>
                <a:tc>
                  <a:txBody>
                    <a:bodyPr/>
                    <a:lstStyle/>
                    <a:p>
                      <a:pPr algn="ctr"/>
                      <a:endParaRPr kumimoji="1" lang="ja-JP" altLang="en-US" sz="3200" dirty="0"/>
                    </a:p>
                  </a:txBody>
                  <a:tcPr/>
                </a:tc>
                <a:tc>
                  <a:txBody>
                    <a:bodyPr/>
                    <a:lstStyle/>
                    <a:p>
                      <a:pPr algn="ctr"/>
                      <a:endParaRPr kumimoji="1" lang="ja-JP" altLang="en-US" sz="3200" dirty="0"/>
                    </a:p>
                  </a:txBody>
                  <a:tcPr/>
                </a:tc>
                <a:tc>
                  <a:txBody>
                    <a:bodyPr/>
                    <a:lstStyle/>
                    <a:p>
                      <a:pPr algn="ctr"/>
                      <a:endParaRPr kumimoji="1" lang="ja-JP" altLang="en-US" sz="3200" dirty="0"/>
                    </a:p>
                  </a:txBody>
                  <a:tcPr/>
                </a:tc>
                <a:extLst>
                  <a:ext uri="{0D108BD9-81ED-4DB2-BD59-A6C34878D82A}">
                    <a16:rowId xmlns:a16="http://schemas.microsoft.com/office/drawing/2014/main" val="475140855"/>
                  </a:ext>
                </a:extLst>
              </a:tr>
              <a:tr h="577198">
                <a:tc>
                  <a:txBody>
                    <a:bodyPr/>
                    <a:lstStyle/>
                    <a:p>
                      <a:pPr algn="ctr"/>
                      <a:r>
                        <a:rPr kumimoji="1" lang="en-US" altLang="ja-JP" sz="3200" dirty="0"/>
                        <a:t>B</a:t>
                      </a:r>
                      <a:endParaRPr kumimoji="1" lang="ja-JP" altLang="en-US" sz="3200" dirty="0"/>
                    </a:p>
                  </a:txBody>
                  <a:tcPr/>
                </a:tc>
                <a:tc>
                  <a:txBody>
                    <a:bodyPr/>
                    <a:lstStyle/>
                    <a:p>
                      <a:pPr algn="ctr"/>
                      <a:endParaRPr kumimoji="1" lang="ja-JP" altLang="en-US" sz="3200" dirty="0"/>
                    </a:p>
                  </a:txBody>
                  <a:tcPr/>
                </a:tc>
                <a:tc>
                  <a:txBody>
                    <a:bodyPr/>
                    <a:lstStyle/>
                    <a:p>
                      <a:pPr algn="ctr"/>
                      <a:r>
                        <a:rPr kumimoji="1" lang="en-US" altLang="ja-JP" sz="3200" dirty="0"/>
                        <a:t>C</a:t>
                      </a:r>
                      <a:endParaRPr kumimoji="1" lang="ja-JP" altLang="en-US" sz="3200" dirty="0"/>
                    </a:p>
                  </a:txBody>
                  <a:tcPr/>
                </a:tc>
                <a:tc>
                  <a:txBody>
                    <a:bodyPr/>
                    <a:lstStyle/>
                    <a:p>
                      <a:pPr algn="ctr"/>
                      <a:endParaRPr kumimoji="1" lang="ja-JP" altLang="en-US" sz="3200" dirty="0"/>
                    </a:p>
                  </a:txBody>
                  <a:tcPr/>
                </a:tc>
                <a:tc>
                  <a:txBody>
                    <a:bodyPr/>
                    <a:lstStyle/>
                    <a:p>
                      <a:pPr algn="ctr"/>
                      <a:r>
                        <a:rPr kumimoji="1" lang="en-US" altLang="ja-JP" sz="3200" dirty="0"/>
                        <a:t>F</a:t>
                      </a:r>
                      <a:endParaRPr kumimoji="1" lang="ja-JP" altLang="en-US" sz="3200" dirty="0"/>
                    </a:p>
                  </a:txBody>
                  <a:tcPr/>
                </a:tc>
                <a:tc>
                  <a:txBody>
                    <a:bodyPr/>
                    <a:lstStyle/>
                    <a:p>
                      <a:pPr algn="ctr"/>
                      <a:endParaRPr kumimoji="1" lang="ja-JP" altLang="en-US" sz="3200" dirty="0"/>
                    </a:p>
                  </a:txBody>
                  <a:tcPr/>
                </a:tc>
                <a:tc>
                  <a:txBody>
                    <a:bodyPr/>
                    <a:lstStyle/>
                    <a:p>
                      <a:pPr algn="ctr"/>
                      <a:r>
                        <a:rPr kumimoji="1" lang="en-US" altLang="ja-JP" sz="3200" dirty="0"/>
                        <a:t>G</a:t>
                      </a:r>
                      <a:endParaRPr kumimoji="1" lang="ja-JP" altLang="en-US" sz="3200" dirty="0"/>
                    </a:p>
                  </a:txBody>
                  <a:tcPr/>
                </a:tc>
                <a:extLst>
                  <a:ext uri="{0D108BD9-81ED-4DB2-BD59-A6C34878D82A}">
                    <a16:rowId xmlns:a16="http://schemas.microsoft.com/office/drawing/2014/main" val="1008715205"/>
                  </a:ext>
                </a:extLst>
              </a:tr>
              <a:tr h="577198">
                <a:tc>
                  <a:txBody>
                    <a:bodyPr/>
                    <a:lstStyle/>
                    <a:p>
                      <a:pPr algn="ctr"/>
                      <a:r>
                        <a:rPr kumimoji="1" lang="en-US" altLang="ja-JP" sz="3200" dirty="0"/>
                        <a:t>-</a:t>
                      </a:r>
                      <a:endParaRPr kumimoji="1" lang="ja-JP" altLang="en-US" sz="3200" dirty="0"/>
                    </a:p>
                  </a:txBody>
                  <a:tcPr/>
                </a:tc>
                <a:tc>
                  <a:txBody>
                    <a:bodyPr/>
                    <a:lstStyle/>
                    <a:p>
                      <a:pPr algn="ctr"/>
                      <a:r>
                        <a:rPr kumimoji="1" lang="en-US" altLang="ja-JP" sz="3200" dirty="0"/>
                        <a:t>-</a:t>
                      </a:r>
                      <a:endParaRPr kumimoji="1" lang="ja-JP" altLang="en-US" sz="3200" dirty="0"/>
                    </a:p>
                  </a:txBody>
                  <a:tcPr/>
                </a:tc>
                <a:tc>
                  <a:txBody>
                    <a:bodyPr/>
                    <a:lstStyle/>
                    <a:p>
                      <a:pPr algn="ctr"/>
                      <a:r>
                        <a:rPr kumimoji="1" lang="en-US" altLang="ja-JP" sz="3200" dirty="0"/>
                        <a:t>-</a:t>
                      </a:r>
                      <a:endParaRPr kumimoji="1" lang="ja-JP" altLang="en-US" sz="3200" dirty="0"/>
                    </a:p>
                  </a:txBody>
                  <a:tcPr/>
                </a:tc>
                <a:tc>
                  <a:txBody>
                    <a:bodyPr/>
                    <a:lstStyle/>
                    <a:p>
                      <a:pPr algn="ctr"/>
                      <a:endParaRPr kumimoji="1" lang="ja-JP" altLang="en-US" sz="3200" dirty="0"/>
                    </a:p>
                  </a:txBody>
                  <a:tcPr/>
                </a:tc>
                <a:tc>
                  <a:txBody>
                    <a:bodyPr/>
                    <a:lstStyle/>
                    <a:p>
                      <a:pPr algn="ctr"/>
                      <a:r>
                        <a:rPr kumimoji="1" lang="en-US" altLang="ja-JP" sz="3200" dirty="0"/>
                        <a:t>-</a:t>
                      </a:r>
                      <a:endParaRPr kumimoji="1" lang="ja-JP" altLang="en-US" sz="3200" dirty="0"/>
                    </a:p>
                  </a:txBody>
                  <a:tcPr/>
                </a:tc>
                <a:tc>
                  <a:txBody>
                    <a:bodyPr/>
                    <a:lstStyle/>
                    <a:p>
                      <a:pPr algn="ctr"/>
                      <a:r>
                        <a:rPr kumimoji="1" lang="en-US" altLang="ja-JP" sz="3200" dirty="0"/>
                        <a:t>-</a:t>
                      </a:r>
                      <a:endParaRPr kumimoji="1" lang="ja-JP" altLang="en-US" sz="3200" dirty="0"/>
                    </a:p>
                  </a:txBody>
                  <a:tcPr/>
                </a:tc>
                <a:tc>
                  <a:txBody>
                    <a:bodyPr/>
                    <a:lstStyle/>
                    <a:p>
                      <a:pPr algn="ctr"/>
                      <a:r>
                        <a:rPr kumimoji="1" lang="en-US" altLang="ja-JP" sz="3200" dirty="0"/>
                        <a:t>-</a:t>
                      </a:r>
                      <a:endParaRPr kumimoji="1" lang="ja-JP" altLang="en-US" sz="3200" dirty="0"/>
                    </a:p>
                  </a:txBody>
                  <a:tcPr/>
                </a:tc>
                <a:extLst>
                  <a:ext uri="{0D108BD9-81ED-4DB2-BD59-A6C34878D82A}">
                    <a16:rowId xmlns:a16="http://schemas.microsoft.com/office/drawing/2014/main" val="4062924264"/>
                  </a:ext>
                </a:extLst>
              </a:tr>
              <a:tr h="577198">
                <a:tc>
                  <a:txBody>
                    <a:bodyPr/>
                    <a:lstStyle/>
                    <a:p>
                      <a:pPr algn="ctr"/>
                      <a:endParaRPr kumimoji="1" lang="ja-JP" altLang="en-US" sz="3200" dirty="0"/>
                    </a:p>
                  </a:txBody>
                  <a:tcPr/>
                </a:tc>
                <a:tc>
                  <a:txBody>
                    <a:bodyPr/>
                    <a:lstStyle/>
                    <a:p>
                      <a:pPr algn="ctr"/>
                      <a:r>
                        <a:rPr kumimoji="1" lang="en-US" altLang="ja-JP" sz="3200" dirty="0"/>
                        <a:t>A</a:t>
                      </a:r>
                      <a:endParaRPr kumimoji="1" lang="ja-JP" altLang="en-US" sz="3200" dirty="0"/>
                    </a:p>
                  </a:txBody>
                  <a:tcPr/>
                </a:tc>
                <a:tc>
                  <a:txBody>
                    <a:bodyPr/>
                    <a:lstStyle/>
                    <a:p>
                      <a:pPr algn="ctr"/>
                      <a:endParaRPr kumimoji="1" lang="ja-JP" altLang="en-US" sz="3200" dirty="0"/>
                    </a:p>
                  </a:txBody>
                  <a:tcPr/>
                </a:tc>
                <a:tc>
                  <a:txBody>
                    <a:bodyPr/>
                    <a:lstStyle/>
                    <a:p>
                      <a:pPr algn="ctr"/>
                      <a:endParaRPr kumimoji="1" lang="ja-JP" altLang="en-US" sz="3200" dirty="0"/>
                    </a:p>
                  </a:txBody>
                  <a:tcPr/>
                </a:tc>
                <a:tc>
                  <a:txBody>
                    <a:bodyPr/>
                    <a:lstStyle/>
                    <a:p>
                      <a:pPr algn="ctr"/>
                      <a:endParaRPr kumimoji="1" lang="ja-JP" altLang="en-US" sz="3200" dirty="0"/>
                    </a:p>
                  </a:txBody>
                  <a:tcPr/>
                </a:tc>
                <a:tc>
                  <a:txBody>
                    <a:bodyPr/>
                    <a:lstStyle/>
                    <a:p>
                      <a:pPr algn="ctr"/>
                      <a:r>
                        <a:rPr kumimoji="1" lang="en-US" altLang="ja-JP" sz="3200" dirty="0"/>
                        <a:t>E</a:t>
                      </a:r>
                      <a:endParaRPr kumimoji="1" lang="ja-JP" altLang="en-US" sz="3200" dirty="0"/>
                    </a:p>
                  </a:txBody>
                  <a:tcPr/>
                </a:tc>
                <a:tc>
                  <a:txBody>
                    <a:bodyPr/>
                    <a:lstStyle/>
                    <a:p>
                      <a:pPr algn="ctr"/>
                      <a:endParaRPr kumimoji="1" lang="ja-JP" altLang="en-US" sz="3200" dirty="0"/>
                    </a:p>
                  </a:txBody>
                  <a:tcPr/>
                </a:tc>
                <a:extLst>
                  <a:ext uri="{0D108BD9-81ED-4DB2-BD59-A6C34878D82A}">
                    <a16:rowId xmlns:a16="http://schemas.microsoft.com/office/drawing/2014/main" val="3206908980"/>
                  </a:ext>
                </a:extLst>
              </a:tr>
              <a:tr h="577198">
                <a:tc>
                  <a:txBody>
                    <a:bodyPr/>
                    <a:lstStyle/>
                    <a:p>
                      <a:pPr algn="ctr"/>
                      <a:endParaRPr kumimoji="1" lang="ja-JP" altLang="en-US" sz="3200" dirty="0"/>
                    </a:p>
                  </a:txBody>
                  <a:tcPr/>
                </a:tc>
                <a:tc>
                  <a:txBody>
                    <a:bodyPr/>
                    <a:lstStyle/>
                    <a:p>
                      <a:pPr algn="ctr"/>
                      <a:r>
                        <a:rPr kumimoji="1" lang="en-US" altLang="ja-JP" sz="3200" dirty="0"/>
                        <a:t>-</a:t>
                      </a:r>
                      <a:endParaRPr kumimoji="1" lang="ja-JP" altLang="en-US" sz="3200" dirty="0"/>
                    </a:p>
                  </a:txBody>
                  <a:tcPr/>
                </a:tc>
                <a:tc>
                  <a:txBody>
                    <a:bodyPr/>
                    <a:lstStyle/>
                    <a:p>
                      <a:pPr algn="ctr"/>
                      <a:r>
                        <a:rPr kumimoji="1" lang="en-US" altLang="ja-JP" sz="3200" dirty="0"/>
                        <a:t>-</a:t>
                      </a:r>
                      <a:endParaRPr kumimoji="1" lang="ja-JP" altLang="en-US" sz="3200" dirty="0"/>
                    </a:p>
                  </a:txBody>
                  <a:tcPr/>
                </a:tc>
                <a:tc>
                  <a:txBody>
                    <a:bodyPr/>
                    <a:lstStyle/>
                    <a:p>
                      <a:pPr algn="ctr"/>
                      <a:r>
                        <a:rPr kumimoji="1" lang="en-US" altLang="ja-JP" sz="3200" dirty="0"/>
                        <a:t>-</a:t>
                      </a:r>
                      <a:endParaRPr kumimoji="1" lang="ja-JP" altLang="en-US" sz="3200" dirty="0"/>
                    </a:p>
                  </a:txBody>
                  <a:tcPr/>
                </a:tc>
                <a:tc>
                  <a:txBody>
                    <a:bodyPr/>
                    <a:lstStyle/>
                    <a:p>
                      <a:pPr algn="ctr"/>
                      <a:r>
                        <a:rPr kumimoji="1" lang="en-US" altLang="ja-JP" sz="3200" dirty="0"/>
                        <a:t>-</a:t>
                      </a:r>
                      <a:endParaRPr kumimoji="1" lang="ja-JP" altLang="en-US" sz="3200" dirty="0"/>
                    </a:p>
                  </a:txBody>
                  <a:tcPr/>
                </a:tc>
                <a:tc>
                  <a:txBody>
                    <a:bodyPr/>
                    <a:lstStyle/>
                    <a:p>
                      <a:pPr algn="ctr"/>
                      <a:r>
                        <a:rPr kumimoji="1" lang="en-US" altLang="ja-JP" sz="3200" dirty="0"/>
                        <a:t>-</a:t>
                      </a:r>
                      <a:endParaRPr kumimoji="1" lang="ja-JP" altLang="en-US" sz="3200" dirty="0"/>
                    </a:p>
                  </a:txBody>
                  <a:tcPr/>
                </a:tc>
                <a:tc>
                  <a:txBody>
                    <a:bodyPr/>
                    <a:lstStyle/>
                    <a:p>
                      <a:pPr algn="ctr"/>
                      <a:endParaRPr kumimoji="1" lang="ja-JP" altLang="en-US" sz="3200" dirty="0"/>
                    </a:p>
                  </a:txBody>
                  <a:tcPr/>
                </a:tc>
                <a:extLst>
                  <a:ext uri="{0D108BD9-81ED-4DB2-BD59-A6C34878D82A}">
                    <a16:rowId xmlns:a16="http://schemas.microsoft.com/office/drawing/2014/main" val="3356570848"/>
                  </a:ext>
                </a:extLst>
              </a:tr>
              <a:tr h="577198">
                <a:tc>
                  <a:txBody>
                    <a:bodyPr/>
                    <a:lstStyle/>
                    <a:p>
                      <a:pPr algn="ctr"/>
                      <a:endParaRPr kumimoji="1" lang="ja-JP" altLang="en-US" sz="3200" dirty="0"/>
                    </a:p>
                  </a:txBody>
                  <a:tcPr/>
                </a:tc>
                <a:tc>
                  <a:txBody>
                    <a:bodyPr/>
                    <a:lstStyle/>
                    <a:p>
                      <a:pPr algn="ctr"/>
                      <a:endParaRPr kumimoji="1" lang="ja-JP" altLang="en-US" sz="3200" dirty="0"/>
                    </a:p>
                  </a:txBody>
                  <a:tcPr/>
                </a:tc>
                <a:tc>
                  <a:txBody>
                    <a:bodyPr/>
                    <a:lstStyle/>
                    <a:p>
                      <a:pPr algn="ctr"/>
                      <a:endParaRPr kumimoji="1" lang="ja-JP" altLang="en-US" sz="3200" dirty="0"/>
                    </a:p>
                  </a:txBody>
                  <a:tcPr/>
                </a:tc>
                <a:tc>
                  <a:txBody>
                    <a:bodyPr/>
                    <a:lstStyle/>
                    <a:p>
                      <a:pPr algn="ctr"/>
                      <a:r>
                        <a:rPr kumimoji="1" lang="en-US" altLang="ja-JP" sz="3200" dirty="0"/>
                        <a:t>X</a:t>
                      </a:r>
                      <a:endParaRPr kumimoji="1" lang="ja-JP" altLang="en-US" sz="3200" dirty="0"/>
                    </a:p>
                  </a:txBody>
                  <a:tcPr/>
                </a:tc>
                <a:tc>
                  <a:txBody>
                    <a:bodyPr/>
                    <a:lstStyle/>
                    <a:p>
                      <a:pPr algn="ctr"/>
                      <a:endParaRPr kumimoji="1" lang="ja-JP" altLang="en-US" sz="3200" dirty="0"/>
                    </a:p>
                  </a:txBody>
                  <a:tcPr/>
                </a:tc>
                <a:tc>
                  <a:txBody>
                    <a:bodyPr/>
                    <a:lstStyle/>
                    <a:p>
                      <a:pPr algn="ctr"/>
                      <a:endParaRPr kumimoji="1" lang="ja-JP" altLang="en-US" sz="3200" dirty="0"/>
                    </a:p>
                  </a:txBody>
                  <a:tcPr/>
                </a:tc>
                <a:tc>
                  <a:txBody>
                    <a:bodyPr/>
                    <a:lstStyle/>
                    <a:p>
                      <a:pPr algn="ctr"/>
                      <a:endParaRPr kumimoji="1" lang="ja-JP" altLang="en-US" sz="3200" dirty="0"/>
                    </a:p>
                  </a:txBody>
                  <a:tcPr/>
                </a:tc>
                <a:extLst>
                  <a:ext uri="{0D108BD9-81ED-4DB2-BD59-A6C34878D82A}">
                    <a16:rowId xmlns:a16="http://schemas.microsoft.com/office/drawing/2014/main" val="2765629563"/>
                  </a:ext>
                </a:extLst>
              </a:tr>
              <a:tr h="577198">
                <a:tc>
                  <a:txBody>
                    <a:bodyPr/>
                    <a:lstStyle/>
                    <a:p>
                      <a:pPr algn="ctr"/>
                      <a:r>
                        <a:rPr kumimoji="1" lang="en-US" altLang="ja-JP" sz="3200" dirty="0"/>
                        <a:t>3</a:t>
                      </a:r>
                      <a:endParaRPr kumimoji="1" lang="ja-JP" altLang="en-US" sz="3200" dirty="0"/>
                    </a:p>
                  </a:txBody>
                  <a:tcPr/>
                </a:tc>
                <a:tc>
                  <a:txBody>
                    <a:bodyPr/>
                    <a:lstStyle/>
                    <a:p>
                      <a:pPr algn="ctr"/>
                      <a:r>
                        <a:rPr kumimoji="1" lang="en-US" altLang="ja-JP" sz="3200" dirty="0"/>
                        <a:t>2</a:t>
                      </a:r>
                      <a:endParaRPr kumimoji="1" lang="ja-JP" altLang="en-US" sz="3200" dirty="0"/>
                    </a:p>
                  </a:txBody>
                  <a:tcPr/>
                </a:tc>
                <a:tc>
                  <a:txBody>
                    <a:bodyPr/>
                    <a:lstStyle/>
                    <a:p>
                      <a:pPr algn="ctr"/>
                      <a:r>
                        <a:rPr kumimoji="1" lang="en-US" altLang="ja-JP" sz="3200" dirty="0"/>
                        <a:t>1</a:t>
                      </a:r>
                      <a:endParaRPr kumimoji="1" lang="ja-JP" altLang="en-US" sz="3200" dirty="0"/>
                    </a:p>
                  </a:txBody>
                  <a:tcPr/>
                </a:tc>
                <a:tc>
                  <a:txBody>
                    <a:bodyPr/>
                    <a:lstStyle/>
                    <a:p>
                      <a:pPr algn="ctr"/>
                      <a:r>
                        <a:rPr kumimoji="1" lang="en-US" altLang="ja-JP" sz="3200" dirty="0"/>
                        <a:t>0</a:t>
                      </a:r>
                      <a:endParaRPr kumimoji="1" lang="ja-JP" altLang="en-US" sz="3200" dirty="0"/>
                    </a:p>
                  </a:txBody>
                  <a:tcPr/>
                </a:tc>
                <a:tc>
                  <a:txBody>
                    <a:bodyPr/>
                    <a:lstStyle/>
                    <a:p>
                      <a:pPr algn="ctr"/>
                      <a:r>
                        <a:rPr kumimoji="1" lang="en-US" altLang="ja-JP" sz="3200" dirty="0"/>
                        <a:t>1</a:t>
                      </a:r>
                      <a:endParaRPr kumimoji="1" lang="ja-JP" altLang="en-US" sz="3200" dirty="0"/>
                    </a:p>
                  </a:txBody>
                  <a:tcPr/>
                </a:tc>
                <a:tc>
                  <a:txBody>
                    <a:bodyPr/>
                    <a:lstStyle/>
                    <a:p>
                      <a:pPr algn="ctr"/>
                      <a:r>
                        <a:rPr kumimoji="1" lang="en-US" altLang="ja-JP" sz="3200" dirty="0"/>
                        <a:t>2</a:t>
                      </a:r>
                      <a:endParaRPr kumimoji="1" lang="ja-JP" altLang="en-US" sz="3200" dirty="0"/>
                    </a:p>
                  </a:txBody>
                  <a:tcPr/>
                </a:tc>
                <a:tc>
                  <a:txBody>
                    <a:bodyPr/>
                    <a:lstStyle/>
                    <a:p>
                      <a:pPr algn="ctr"/>
                      <a:r>
                        <a:rPr kumimoji="1" lang="en-US" altLang="ja-JP" sz="3200" dirty="0"/>
                        <a:t>3</a:t>
                      </a:r>
                      <a:endParaRPr kumimoji="1" lang="ja-JP" altLang="en-US" sz="3200" dirty="0"/>
                    </a:p>
                  </a:txBody>
                  <a:tcPr/>
                </a:tc>
                <a:extLst>
                  <a:ext uri="{0D108BD9-81ED-4DB2-BD59-A6C34878D82A}">
                    <a16:rowId xmlns:a16="http://schemas.microsoft.com/office/drawing/2014/main" val="3141358568"/>
                  </a:ext>
                </a:extLst>
              </a:tr>
            </a:tbl>
          </a:graphicData>
        </a:graphic>
      </p:graphicFrame>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408E9873-A4EB-4581-978B-51CC2A7E9C45}"/>
                  </a:ext>
                </a:extLst>
              </p:cNvPr>
              <p:cNvSpPr txBox="1"/>
              <p:nvPr/>
            </p:nvSpPr>
            <p:spPr>
              <a:xfrm>
                <a:off x="8238185" y="5844756"/>
                <a:ext cx="3211135" cy="830997"/>
              </a:xfrm>
              <a:prstGeom prst="rect">
                <a:avLst/>
              </a:prstGeom>
              <a:noFill/>
            </p:spPr>
            <p:txBody>
              <a:bodyPr wrap="none" rtlCol="0">
                <a:spAutoFit/>
              </a:bodyPr>
              <a:lstStyle/>
              <a:p>
                <a:r>
                  <a:rPr lang="ja-JP" altLang="en-US" sz="2400" dirty="0"/>
                  <a:t>左端配列：</a:t>
                </a:r>
                <a14:m>
                  <m:oMath xmlns:m="http://schemas.openxmlformats.org/officeDocument/2006/math">
                    <m:r>
                      <a:rPr lang="en-US" altLang="ja-JP" sz="2400" i="1">
                        <a:latin typeface="Cambria Math" panose="02040503050406030204" pitchFamily="18" charset="0"/>
                      </a:rPr>
                      <m:t>{0</m:t>
                    </m:r>
                    <m:r>
                      <a:rPr lang="en-US" altLang="ja-JP" sz="2400" b="0" i="1" smtClean="0">
                        <a:latin typeface="Cambria Math" panose="02040503050406030204" pitchFamily="18" charset="0"/>
                      </a:rPr>
                      <m:t>, 2, 3, 1</m:t>
                    </m:r>
                    <m:r>
                      <a:rPr lang="en-US" altLang="ja-JP" sz="2400" i="1">
                        <a:latin typeface="Cambria Math" panose="02040503050406030204" pitchFamily="18" charset="0"/>
                      </a:rPr>
                      <m:t>}</m:t>
                    </m:r>
                  </m:oMath>
                </a14:m>
                <a:endParaRPr lang="en-US" altLang="ja-JP" sz="2400" dirty="0"/>
              </a:p>
              <a:p>
                <a:r>
                  <a:rPr lang="ja-JP" altLang="en-US" sz="2400" dirty="0"/>
                  <a:t>右端配列：</a:t>
                </a:r>
                <a14:m>
                  <m:oMath xmlns:m="http://schemas.openxmlformats.org/officeDocument/2006/math">
                    <m:r>
                      <a:rPr lang="en-US" altLang="ja-JP" sz="2400" i="1">
                        <a:latin typeface="Cambria Math" panose="02040503050406030204" pitchFamily="18" charset="0"/>
                      </a:rPr>
                      <m:t>{0,</m:t>
                    </m:r>
                    <m:r>
                      <a:rPr lang="en-US" altLang="ja-JP" sz="2400" b="0" i="1" smtClean="0">
                        <a:latin typeface="Cambria Math" panose="02040503050406030204" pitchFamily="18" charset="0"/>
                      </a:rPr>
                      <m:t> 2, 3, −1</m:t>
                    </m:r>
                    <m:r>
                      <a:rPr lang="en-US" altLang="ja-JP" sz="2400" i="1">
                        <a:latin typeface="Cambria Math" panose="02040503050406030204" pitchFamily="18" charset="0"/>
                      </a:rPr>
                      <m:t>}</m:t>
                    </m:r>
                  </m:oMath>
                </a14:m>
                <a:endParaRPr lang="en-US" altLang="ja-JP" sz="2400" dirty="0"/>
              </a:p>
            </p:txBody>
          </p:sp>
        </mc:Choice>
        <mc:Fallback xmlns="">
          <p:sp>
            <p:nvSpPr>
              <p:cNvPr id="12" name="テキスト ボックス 11">
                <a:extLst>
                  <a:ext uri="{FF2B5EF4-FFF2-40B4-BE49-F238E27FC236}">
                    <a16:creationId xmlns:a16="http://schemas.microsoft.com/office/drawing/2014/main" id="{408E9873-A4EB-4581-978B-51CC2A7E9C45}"/>
                  </a:ext>
                </a:extLst>
              </p:cNvPr>
              <p:cNvSpPr txBox="1">
                <a:spLocks noRot="1" noChangeAspect="1" noMove="1" noResize="1" noEditPoints="1" noAdjustHandles="1" noChangeArrowheads="1" noChangeShapeType="1" noTextEdit="1"/>
              </p:cNvSpPr>
              <p:nvPr/>
            </p:nvSpPr>
            <p:spPr>
              <a:xfrm>
                <a:off x="8238185" y="5844756"/>
                <a:ext cx="3211135" cy="830997"/>
              </a:xfrm>
              <a:prstGeom prst="rect">
                <a:avLst/>
              </a:prstGeom>
              <a:blipFill>
                <a:blip r:embed="rId4"/>
                <a:stretch>
                  <a:fillRect l="-2846" t="-5882" r="-759" b="-1617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70179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D127-DC88-48A4-B2C3-CE79DA2C1B06}"/>
              </a:ext>
            </a:extLst>
          </p:cNvPr>
          <p:cNvSpPr>
            <a:spLocks noGrp="1"/>
          </p:cNvSpPr>
          <p:nvPr>
            <p:ph type="title"/>
          </p:nvPr>
        </p:nvSpPr>
        <p:spPr/>
        <p:txBody>
          <a:bodyPr/>
          <a:lstStyle/>
          <a:p>
            <a:r>
              <a:rPr lang="en-US" altLang="ja-JP" u="sng" dirty="0"/>
              <a:t>1206</a:t>
            </a:r>
            <a:r>
              <a:rPr kumimoji="1" lang="en-US" altLang="ja-JP" u="sng" dirty="0"/>
              <a:t> </a:t>
            </a:r>
            <a:r>
              <a:rPr lang="en-US" altLang="ja-JP" u="sng" dirty="0"/>
              <a:t>BUT</a:t>
            </a:r>
            <a:r>
              <a:rPr kumimoji="1" lang="en-US" altLang="ja-JP" u="sng" dirty="0"/>
              <a:t> We Need a Diagram</a:t>
            </a:r>
            <a:endParaRPr kumimoji="1" lang="ja-JP" altLang="en-US" u="sng" dirty="0"/>
          </a:p>
        </p:txBody>
      </p:sp>
      <p:sp>
        <p:nvSpPr>
          <p:cNvPr id="6" name="コンテンツ プレースホルダー 2">
            <a:extLst>
              <a:ext uri="{FF2B5EF4-FFF2-40B4-BE49-F238E27FC236}">
                <a16:creationId xmlns:a16="http://schemas.microsoft.com/office/drawing/2014/main" id="{E2CA1F92-D72C-47DD-8BBE-2BFCA24D4541}"/>
              </a:ext>
            </a:extLst>
          </p:cNvPr>
          <p:cNvSpPr>
            <a:spLocks noGrp="1"/>
          </p:cNvSpPr>
          <p:nvPr>
            <p:ph idx="1"/>
          </p:nvPr>
        </p:nvSpPr>
        <p:spPr>
          <a:xfrm>
            <a:off x="838200" y="1839913"/>
            <a:ext cx="10515600" cy="4351338"/>
          </a:xfrm>
        </p:spPr>
        <p:txBody>
          <a:bodyPr>
            <a:normAutofit/>
          </a:bodyPr>
          <a:lstStyle/>
          <a:p>
            <a:r>
              <a:rPr lang="ja-JP" altLang="en-US" dirty="0"/>
              <a:t>部分木の結合</a:t>
            </a:r>
            <a:endParaRPr lang="en-US" altLang="ja-JP" dirty="0"/>
          </a:p>
        </p:txBody>
      </p:sp>
      <p:graphicFrame>
        <p:nvGraphicFramePr>
          <p:cNvPr id="7" name="表 7">
            <a:extLst>
              <a:ext uri="{FF2B5EF4-FFF2-40B4-BE49-F238E27FC236}">
                <a16:creationId xmlns:a16="http://schemas.microsoft.com/office/drawing/2014/main" id="{8FD54459-B175-4E29-9166-F648844C1448}"/>
              </a:ext>
            </a:extLst>
          </p:cNvPr>
          <p:cNvGraphicFramePr>
            <a:graphicFrameLocks noGrp="1"/>
          </p:cNvGraphicFramePr>
          <p:nvPr/>
        </p:nvGraphicFramePr>
        <p:xfrm>
          <a:off x="1799931" y="2370038"/>
          <a:ext cx="1287675" cy="3474720"/>
        </p:xfrm>
        <a:graphic>
          <a:graphicData uri="http://schemas.openxmlformats.org/drawingml/2006/table">
            <a:tbl>
              <a:tblPr firstRow="1" bandRow="1">
                <a:tableStyleId>{2D5ABB26-0587-4C30-8999-92F81FD0307C}</a:tableStyleId>
              </a:tblPr>
              <a:tblGrid>
                <a:gridCol w="429225">
                  <a:extLst>
                    <a:ext uri="{9D8B030D-6E8A-4147-A177-3AD203B41FA5}">
                      <a16:colId xmlns:a16="http://schemas.microsoft.com/office/drawing/2014/main" val="1720149549"/>
                    </a:ext>
                  </a:extLst>
                </a:gridCol>
                <a:gridCol w="429225">
                  <a:extLst>
                    <a:ext uri="{9D8B030D-6E8A-4147-A177-3AD203B41FA5}">
                      <a16:colId xmlns:a16="http://schemas.microsoft.com/office/drawing/2014/main" val="2517510178"/>
                    </a:ext>
                  </a:extLst>
                </a:gridCol>
                <a:gridCol w="429225">
                  <a:extLst>
                    <a:ext uri="{9D8B030D-6E8A-4147-A177-3AD203B41FA5}">
                      <a16:colId xmlns:a16="http://schemas.microsoft.com/office/drawing/2014/main" val="2138988144"/>
                    </a:ext>
                  </a:extLst>
                </a:gridCol>
              </a:tblGrid>
              <a:tr h="577198">
                <a:tc>
                  <a:txBody>
                    <a:bodyPr/>
                    <a:lstStyle/>
                    <a:p>
                      <a:pPr algn="ctr"/>
                      <a:endParaRPr kumimoji="1" lang="ja-JP" altLang="en-US" sz="3200" dirty="0"/>
                    </a:p>
                  </a:txBody>
                  <a:tcPr/>
                </a:tc>
                <a:tc>
                  <a:txBody>
                    <a:bodyPr/>
                    <a:lstStyle/>
                    <a:p>
                      <a:pPr algn="ctr"/>
                      <a:endParaRPr kumimoji="1" lang="ja-JP" altLang="en-US" sz="3200" dirty="0"/>
                    </a:p>
                  </a:txBody>
                  <a:tcPr/>
                </a:tc>
                <a:tc>
                  <a:txBody>
                    <a:bodyPr/>
                    <a:lstStyle/>
                    <a:p>
                      <a:pPr algn="ctr"/>
                      <a:r>
                        <a:rPr kumimoji="1" lang="en-US" altLang="ja-JP" sz="3200" dirty="0"/>
                        <a:t>D</a:t>
                      </a:r>
                      <a:endParaRPr kumimoji="1" lang="ja-JP" altLang="en-US" sz="3200" dirty="0"/>
                    </a:p>
                  </a:txBody>
                  <a:tcPr/>
                </a:tc>
                <a:extLst>
                  <a:ext uri="{0D108BD9-81ED-4DB2-BD59-A6C34878D82A}">
                    <a16:rowId xmlns:a16="http://schemas.microsoft.com/office/drawing/2014/main" val="2002747296"/>
                  </a:ext>
                </a:extLst>
              </a:tr>
              <a:tr h="577198">
                <a:tc>
                  <a:txBody>
                    <a:bodyPr/>
                    <a:lstStyle/>
                    <a:p>
                      <a:pPr algn="ctr"/>
                      <a:endParaRPr kumimoji="1" lang="ja-JP" altLang="en-US" sz="3200" dirty="0"/>
                    </a:p>
                  </a:txBody>
                  <a:tcPr/>
                </a:tc>
                <a:tc>
                  <a:txBody>
                    <a:bodyPr/>
                    <a:lstStyle/>
                    <a:p>
                      <a:pPr algn="ctr"/>
                      <a:endParaRPr kumimoji="1" lang="ja-JP" altLang="en-US" sz="3200" dirty="0"/>
                    </a:p>
                  </a:txBody>
                  <a:tcPr/>
                </a:tc>
                <a:tc>
                  <a:txBody>
                    <a:bodyPr/>
                    <a:lstStyle/>
                    <a:p>
                      <a:pPr algn="ctr"/>
                      <a:r>
                        <a:rPr kumimoji="1" lang="en-US" altLang="ja-JP" sz="3200" dirty="0"/>
                        <a:t>-</a:t>
                      </a:r>
                      <a:endParaRPr kumimoji="1" lang="ja-JP" altLang="en-US" sz="3200" dirty="0"/>
                    </a:p>
                  </a:txBody>
                  <a:tcPr/>
                </a:tc>
                <a:extLst>
                  <a:ext uri="{0D108BD9-81ED-4DB2-BD59-A6C34878D82A}">
                    <a16:rowId xmlns:a16="http://schemas.microsoft.com/office/drawing/2014/main" val="475140855"/>
                  </a:ext>
                </a:extLst>
              </a:tr>
              <a:tr h="577198">
                <a:tc>
                  <a:txBody>
                    <a:bodyPr/>
                    <a:lstStyle/>
                    <a:p>
                      <a:pPr algn="ctr"/>
                      <a:r>
                        <a:rPr kumimoji="1" lang="en-US" altLang="ja-JP" sz="3200" dirty="0"/>
                        <a:t>B</a:t>
                      </a:r>
                      <a:endParaRPr kumimoji="1" lang="ja-JP" altLang="en-US" sz="3200" dirty="0"/>
                    </a:p>
                  </a:txBody>
                  <a:tcPr/>
                </a:tc>
                <a:tc>
                  <a:txBody>
                    <a:bodyPr/>
                    <a:lstStyle/>
                    <a:p>
                      <a:pPr algn="ctr"/>
                      <a:endParaRPr kumimoji="1" lang="ja-JP" altLang="en-US" sz="3200" dirty="0"/>
                    </a:p>
                  </a:txBody>
                  <a:tcPr/>
                </a:tc>
                <a:tc>
                  <a:txBody>
                    <a:bodyPr/>
                    <a:lstStyle/>
                    <a:p>
                      <a:pPr algn="ctr"/>
                      <a:r>
                        <a:rPr kumimoji="1" lang="en-US" altLang="ja-JP" sz="3200" dirty="0"/>
                        <a:t>C</a:t>
                      </a:r>
                      <a:endParaRPr kumimoji="1" lang="ja-JP" altLang="en-US" sz="3200" dirty="0"/>
                    </a:p>
                  </a:txBody>
                  <a:tcPr/>
                </a:tc>
                <a:extLst>
                  <a:ext uri="{0D108BD9-81ED-4DB2-BD59-A6C34878D82A}">
                    <a16:rowId xmlns:a16="http://schemas.microsoft.com/office/drawing/2014/main" val="1008715205"/>
                  </a:ext>
                </a:extLst>
              </a:tr>
              <a:tr h="577198">
                <a:tc>
                  <a:txBody>
                    <a:bodyPr/>
                    <a:lstStyle/>
                    <a:p>
                      <a:pPr algn="ctr"/>
                      <a:r>
                        <a:rPr kumimoji="1" lang="en-US" altLang="ja-JP" sz="3200" dirty="0"/>
                        <a:t>-</a:t>
                      </a:r>
                      <a:endParaRPr kumimoji="1" lang="ja-JP" altLang="en-US" sz="3200" dirty="0"/>
                    </a:p>
                  </a:txBody>
                  <a:tcPr/>
                </a:tc>
                <a:tc>
                  <a:txBody>
                    <a:bodyPr/>
                    <a:lstStyle/>
                    <a:p>
                      <a:pPr algn="ctr"/>
                      <a:r>
                        <a:rPr kumimoji="1" lang="en-US" altLang="ja-JP" sz="3200" dirty="0"/>
                        <a:t>-</a:t>
                      </a:r>
                      <a:endParaRPr kumimoji="1" lang="ja-JP" altLang="en-US" sz="3200" dirty="0"/>
                    </a:p>
                  </a:txBody>
                  <a:tcPr/>
                </a:tc>
                <a:tc>
                  <a:txBody>
                    <a:bodyPr/>
                    <a:lstStyle/>
                    <a:p>
                      <a:pPr algn="ctr"/>
                      <a:r>
                        <a:rPr kumimoji="1" lang="en-US" altLang="ja-JP" sz="3200" dirty="0"/>
                        <a:t>-</a:t>
                      </a:r>
                      <a:endParaRPr kumimoji="1" lang="ja-JP" altLang="en-US" sz="3200" dirty="0"/>
                    </a:p>
                  </a:txBody>
                  <a:tcPr/>
                </a:tc>
                <a:extLst>
                  <a:ext uri="{0D108BD9-81ED-4DB2-BD59-A6C34878D82A}">
                    <a16:rowId xmlns:a16="http://schemas.microsoft.com/office/drawing/2014/main" val="4062924264"/>
                  </a:ext>
                </a:extLst>
              </a:tr>
              <a:tr h="577198">
                <a:tc>
                  <a:txBody>
                    <a:bodyPr/>
                    <a:lstStyle/>
                    <a:p>
                      <a:pPr algn="ctr"/>
                      <a:endParaRPr kumimoji="1" lang="ja-JP" altLang="en-US" sz="3200" dirty="0"/>
                    </a:p>
                  </a:txBody>
                  <a:tcPr/>
                </a:tc>
                <a:tc>
                  <a:txBody>
                    <a:bodyPr/>
                    <a:lstStyle/>
                    <a:p>
                      <a:pPr algn="ctr"/>
                      <a:r>
                        <a:rPr kumimoji="1" lang="en-US" altLang="ja-JP" sz="3200" dirty="0"/>
                        <a:t>A</a:t>
                      </a:r>
                      <a:endParaRPr kumimoji="1" lang="ja-JP" altLang="en-US" sz="3200" dirty="0"/>
                    </a:p>
                  </a:txBody>
                  <a:tcPr/>
                </a:tc>
                <a:tc>
                  <a:txBody>
                    <a:bodyPr/>
                    <a:lstStyle/>
                    <a:p>
                      <a:pPr algn="ctr"/>
                      <a:endParaRPr kumimoji="1" lang="ja-JP" altLang="en-US" sz="3200" dirty="0"/>
                    </a:p>
                  </a:txBody>
                  <a:tcPr/>
                </a:tc>
                <a:extLst>
                  <a:ext uri="{0D108BD9-81ED-4DB2-BD59-A6C34878D82A}">
                    <a16:rowId xmlns:a16="http://schemas.microsoft.com/office/drawing/2014/main" val="3206908980"/>
                  </a:ext>
                </a:extLst>
              </a:tr>
              <a:tr h="577198">
                <a:tc>
                  <a:txBody>
                    <a:bodyPr/>
                    <a:lstStyle/>
                    <a:p>
                      <a:pPr algn="ctr"/>
                      <a:r>
                        <a:rPr kumimoji="1" lang="en-US" altLang="ja-JP" sz="3200" dirty="0"/>
                        <a:t>1</a:t>
                      </a:r>
                      <a:endParaRPr kumimoji="1" lang="ja-JP" altLang="en-US" sz="3200" dirty="0"/>
                    </a:p>
                  </a:txBody>
                  <a:tcPr/>
                </a:tc>
                <a:tc>
                  <a:txBody>
                    <a:bodyPr/>
                    <a:lstStyle/>
                    <a:p>
                      <a:pPr algn="ctr"/>
                      <a:r>
                        <a:rPr kumimoji="1" lang="en-US" altLang="ja-JP" sz="3200" dirty="0"/>
                        <a:t>0</a:t>
                      </a:r>
                      <a:endParaRPr kumimoji="1" lang="ja-JP" altLang="en-US" sz="3200" dirty="0"/>
                    </a:p>
                  </a:txBody>
                  <a:tcPr/>
                </a:tc>
                <a:tc>
                  <a:txBody>
                    <a:bodyPr/>
                    <a:lstStyle/>
                    <a:p>
                      <a:pPr algn="ctr"/>
                      <a:r>
                        <a:rPr kumimoji="1" lang="en-US" altLang="ja-JP" sz="3200" dirty="0"/>
                        <a:t>1</a:t>
                      </a:r>
                      <a:endParaRPr kumimoji="1" lang="ja-JP" altLang="en-US" sz="3200" dirty="0"/>
                    </a:p>
                  </a:txBody>
                  <a:tcPr/>
                </a:tc>
                <a:extLst>
                  <a:ext uri="{0D108BD9-81ED-4DB2-BD59-A6C34878D82A}">
                    <a16:rowId xmlns:a16="http://schemas.microsoft.com/office/drawing/2014/main" val="3141358568"/>
                  </a:ext>
                </a:extLst>
              </a:tr>
            </a:tbl>
          </a:graphicData>
        </a:graphic>
      </p:graphicFrame>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31F07E44-D290-4304-A7A1-37F4370E0456}"/>
                  </a:ext>
                </a:extLst>
              </p:cNvPr>
              <p:cNvSpPr txBox="1"/>
              <p:nvPr/>
            </p:nvSpPr>
            <p:spPr>
              <a:xfrm>
                <a:off x="838200" y="5844758"/>
                <a:ext cx="3211135" cy="830997"/>
              </a:xfrm>
              <a:prstGeom prst="rect">
                <a:avLst/>
              </a:prstGeom>
              <a:noFill/>
            </p:spPr>
            <p:txBody>
              <a:bodyPr wrap="none" rtlCol="0">
                <a:spAutoFit/>
              </a:bodyPr>
              <a:lstStyle/>
              <a:p>
                <a:r>
                  <a:rPr lang="ja-JP" altLang="en-US" sz="2400" dirty="0"/>
                  <a:t>左端配列：</a:t>
                </a:r>
                <a14:m>
                  <m:oMath xmlns:m="http://schemas.openxmlformats.org/officeDocument/2006/math">
                    <m:r>
                      <a:rPr lang="en-US" altLang="ja-JP" sz="2400" i="1">
                        <a:latin typeface="Cambria Math" panose="02040503050406030204" pitchFamily="18" charset="0"/>
                      </a:rPr>
                      <m:t>{0</m:t>
                    </m:r>
                    <m:r>
                      <a:rPr lang="en-US" altLang="ja-JP" sz="2400" b="0" i="1" smtClean="0">
                        <a:latin typeface="Cambria Math" panose="02040503050406030204" pitchFamily="18" charset="0"/>
                      </a:rPr>
                      <m:t>,  1,  −1</m:t>
                    </m:r>
                    <m:r>
                      <a:rPr lang="en-US" altLang="ja-JP" sz="2400" i="1">
                        <a:latin typeface="Cambria Math" panose="02040503050406030204" pitchFamily="18" charset="0"/>
                      </a:rPr>
                      <m:t>}</m:t>
                    </m:r>
                  </m:oMath>
                </a14:m>
                <a:endParaRPr lang="en-US" altLang="ja-JP" sz="2400" dirty="0"/>
              </a:p>
              <a:p>
                <a:r>
                  <a:rPr lang="ja-JP" altLang="en-US" sz="2400" dirty="0"/>
                  <a:t>右端配列：</a:t>
                </a:r>
                <a14:m>
                  <m:oMath xmlns:m="http://schemas.openxmlformats.org/officeDocument/2006/math">
                    <m:r>
                      <a:rPr lang="en-US" altLang="ja-JP" sz="2400" i="1">
                        <a:latin typeface="Cambria Math" panose="02040503050406030204" pitchFamily="18" charset="0"/>
                      </a:rPr>
                      <m:t>{0,</m:t>
                    </m:r>
                    <m:r>
                      <a:rPr lang="en-US" altLang="ja-JP" sz="2400" b="0" i="1" smtClean="0">
                        <a:latin typeface="Cambria Math" panose="02040503050406030204" pitchFamily="18" charset="0"/>
                      </a:rPr>
                      <m:t>  1,  1</m:t>
                    </m:r>
                    <m:r>
                      <a:rPr lang="en-US" altLang="ja-JP" sz="2400" i="1">
                        <a:latin typeface="Cambria Math" panose="02040503050406030204" pitchFamily="18" charset="0"/>
                      </a:rPr>
                      <m:t>}</m:t>
                    </m:r>
                  </m:oMath>
                </a14:m>
                <a:endParaRPr lang="en-US" altLang="ja-JP" sz="2400" dirty="0"/>
              </a:p>
            </p:txBody>
          </p:sp>
        </mc:Choice>
        <mc:Fallback xmlns="">
          <p:sp>
            <p:nvSpPr>
              <p:cNvPr id="8" name="テキスト ボックス 7">
                <a:extLst>
                  <a:ext uri="{FF2B5EF4-FFF2-40B4-BE49-F238E27FC236}">
                    <a16:creationId xmlns:a16="http://schemas.microsoft.com/office/drawing/2014/main" id="{31F07E44-D290-4304-A7A1-37F4370E0456}"/>
                  </a:ext>
                </a:extLst>
              </p:cNvPr>
              <p:cNvSpPr txBox="1">
                <a:spLocks noRot="1" noChangeAspect="1" noMove="1" noResize="1" noEditPoints="1" noAdjustHandles="1" noChangeArrowheads="1" noChangeShapeType="1" noTextEdit="1"/>
              </p:cNvSpPr>
              <p:nvPr/>
            </p:nvSpPr>
            <p:spPr>
              <a:xfrm>
                <a:off x="838200" y="5844758"/>
                <a:ext cx="3211135" cy="830997"/>
              </a:xfrm>
              <a:prstGeom prst="rect">
                <a:avLst/>
              </a:prstGeom>
              <a:blipFill>
                <a:blip r:embed="rId2"/>
                <a:stretch>
                  <a:fillRect l="-3042" t="-5882" b="-16176"/>
                </a:stretch>
              </a:blipFill>
            </p:spPr>
            <p:txBody>
              <a:bodyPr/>
              <a:lstStyle/>
              <a:p>
                <a:r>
                  <a:rPr lang="ja-JP" altLang="en-US">
                    <a:noFill/>
                  </a:rPr>
                  <a:t> </a:t>
                </a:r>
              </a:p>
            </p:txBody>
          </p:sp>
        </mc:Fallback>
      </mc:AlternateContent>
      <p:graphicFrame>
        <p:nvGraphicFramePr>
          <p:cNvPr id="9" name="表 7">
            <a:extLst>
              <a:ext uri="{FF2B5EF4-FFF2-40B4-BE49-F238E27FC236}">
                <a16:creationId xmlns:a16="http://schemas.microsoft.com/office/drawing/2014/main" id="{CCE9A36C-A3E8-4876-BA54-818DDAE59E3D}"/>
              </a:ext>
            </a:extLst>
          </p:cNvPr>
          <p:cNvGraphicFramePr>
            <a:graphicFrameLocks noGrp="1"/>
          </p:cNvGraphicFramePr>
          <p:nvPr/>
        </p:nvGraphicFramePr>
        <p:xfrm>
          <a:off x="4879946" y="2370037"/>
          <a:ext cx="1287675" cy="3474720"/>
        </p:xfrm>
        <a:graphic>
          <a:graphicData uri="http://schemas.openxmlformats.org/drawingml/2006/table">
            <a:tbl>
              <a:tblPr firstRow="1" bandRow="1">
                <a:tableStyleId>{2D5ABB26-0587-4C30-8999-92F81FD0307C}</a:tableStyleId>
              </a:tblPr>
              <a:tblGrid>
                <a:gridCol w="429225">
                  <a:extLst>
                    <a:ext uri="{9D8B030D-6E8A-4147-A177-3AD203B41FA5}">
                      <a16:colId xmlns:a16="http://schemas.microsoft.com/office/drawing/2014/main" val="1720149549"/>
                    </a:ext>
                  </a:extLst>
                </a:gridCol>
                <a:gridCol w="429225">
                  <a:extLst>
                    <a:ext uri="{9D8B030D-6E8A-4147-A177-3AD203B41FA5}">
                      <a16:colId xmlns:a16="http://schemas.microsoft.com/office/drawing/2014/main" val="2517510178"/>
                    </a:ext>
                  </a:extLst>
                </a:gridCol>
                <a:gridCol w="429225">
                  <a:extLst>
                    <a:ext uri="{9D8B030D-6E8A-4147-A177-3AD203B41FA5}">
                      <a16:colId xmlns:a16="http://schemas.microsoft.com/office/drawing/2014/main" val="2138988144"/>
                    </a:ext>
                  </a:extLst>
                </a:gridCol>
              </a:tblGrid>
              <a:tr h="577198">
                <a:tc>
                  <a:txBody>
                    <a:bodyPr/>
                    <a:lstStyle/>
                    <a:p>
                      <a:pPr algn="ctr"/>
                      <a:endParaRPr kumimoji="1" lang="ja-JP" altLang="en-US" sz="3200" dirty="0"/>
                    </a:p>
                  </a:txBody>
                  <a:tcPr/>
                </a:tc>
                <a:tc>
                  <a:txBody>
                    <a:bodyPr/>
                    <a:lstStyle/>
                    <a:p>
                      <a:pPr algn="ctr"/>
                      <a:endParaRPr kumimoji="1" lang="ja-JP" altLang="en-US" sz="3200" dirty="0"/>
                    </a:p>
                  </a:txBody>
                  <a:tcPr/>
                </a:tc>
                <a:tc>
                  <a:txBody>
                    <a:bodyPr/>
                    <a:lstStyle/>
                    <a:p>
                      <a:pPr algn="ctr"/>
                      <a:endParaRPr kumimoji="1" lang="ja-JP" altLang="en-US" sz="3200" dirty="0"/>
                    </a:p>
                  </a:txBody>
                  <a:tcPr/>
                </a:tc>
                <a:extLst>
                  <a:ext uri="{0D108BD9-81ED-4DB2-BD59-A6C34878D82A}">
                    <a16:rowId xmlns:a16="http://schemas.microsoft.com/office/drawing/2014/main" val="2002747296"/>
                  </a:ext>
                </a:extLst>
              </a:tr>
              <a:tr h="577198">
                <a:tc>
                  <a:txBody>
                    <a:bodyPr/>
                    <a:lstStyle/>
                    <a:p>
                      <a:pPr algn="ctr"/>
                      <a:endParaRPr kumimoji="1" lang="ja-JP" altLang="en-US" sz="3200" dirty="0"/>
                    </a:p>
                  </a:txBody>
                  <a:tcPr/>
                </a:tc>
                <a:tc>
                  <a:txBody>
                    <a:bodyPr/>
                    <a:lstStyle/>
                    <a:p>
                      <a:pPr algn="ctr"/>
                      <a:endParaRPr kumimoji="1" lang="ja-JP" altLang="en-US" sz="3200" dirty="0"/>
                    </a:p>
                  </a:txBody>
                  <a:tcPr/>
                </a:tc>
                <a:tc>
                  <a:txBody>
                    <a:bodyPr/>
                    <a:lstStyle/>
                    <a:p>
                      <a:pPr algn="ctr"/>
                      <a:endParaRPr kumimoji="1" lang="ja-JP" altLang="en-US" sz="3200" dirty="0"/>
                    </a:p>
                  </a:txBody>
                  <a:tcPr/>
                </a:tc>
                <a:extLst>
                  <a:ext uri="{0D108BD9-81ED-4DB2-BD59-A6C34878D82A}">
                    <a16:rowId xmlns:a16="http://schemas.microsoft.com/office/drawing/2014/main" val="475140855"/>
                  </a:ext>
                </a:extLst>
              </a:tr>
              <a:tr h="577198">
                <a:tc>
                  <a:txBody>
                    <a:bodyPr/>
                    <a:lstStyle/>
                    <a:p>
                      <a:pPr algn="ctr"/>
                      <a:r>
                        <a:rPr kumimoji="1" lang="en-US" altLang="ja-JP" sz="3200" dirty="0"/>
                        <a:t>F</a:t>
                      </a:r>
                      <a:endParaRPr kumimoji="1" lang="ja-JP" altLang="en-US" sz="3200" dirty="0"/>
                    </a:p>
                  </a:txBody>
                  <a:tcPr/>
                </a:tc>
                <a:tc>
                  <a:txBody>
                    <a:bodyPr/>
                    <a:lstStyle/>
                    <a:p>
                      <a:pPr algn="ctr"/>
                      <a:endParaRPr kumimoji="1" lang="ja-JP" altLang="en-US" sz="3200" dirty="0"/>
                    </a:p>
                  </a:txBody>
                  <a:tcPr/>
                </a:tc>
                <a:tc>
                  <a:txBody>
                    <a:bodyPr/>
                    <a:lstStyle/>
                    <a:p>
                      <a:pPr algn="ctr"/>
                      <a:r>
                        <a:rPr kumimoji="1" lang="en-US" altLang="ja-JP" sz="3200" dirty="0"/>
                        <a:t>G</a:t>
                      </a:r>
                      <a:endParaRPr kumimoji="1" lang="ja-JP" altLang="en-US" sz="3200" dirty="0"/>
                    </a:p>
                  </a:txBody>
                  <a:tcPr/>
                </a:tc>
                <a:extLst>
                  <a:ext uri="{0D108BD9-81ED-4DB2-BD59-A6C34878D82A}">
                    <a16:rowId xmlns:a16="http://schemas.microsoft.com/office/drawing/2014/main" val="1008715205"/>
                  </a:ext>
                </a:extLst>
              </a:tr>
              <a:tr h="577198">
                <a:tc>
                  <a:txBody>
                    <a:bodyPr/>
                    <a:lstStyle/>
                    <a:p>
                      <a:pPr algn="ctr"/>
                      <a:r>
                        <a:rPr kumimoji="1" lang="en-US" altLang="ja-JP" sz="3200" dirty="0"/>
                        <a:t>-</a:t>
                      </a:r>
                      <a:endParaRPr kumimoji="1" lang="ja-JP" altLang="en-US" sz="3200" dirty="0"/>
                    </a:p>
                  </a:txBody>
                  <a:tcPr/>
                </a:tc>
                <a:tc>
                  <a:txBody>
                    <a:bodyPr/>
                    <a:lstStyle/>
                    <a:p>
                      <a:pPr algn="ctr"/>
                      <a:r>
                        <a:rPr kumimoji="1" lang="en-US" altLang="ja-JP" sz="3200" dirty="0"/>
                        <a:t>-</a:t>
                      </a:r>
                      <a:endParaRPr kumimoji="1" lang="ja-JP" altLang="en-US" sz="3200" dirty="0"/>
                    </a:p>
                  </a:txBody>
                  <a:tcPr/>
                </a:tc>
                <a:tc>
                  <a:txBody>
                    <a:bodyPr/>
                    <a:lstStyle/>
                    <a:p>
                      <a:pPr algn="ctr"/>
                      <a:r>
                        <a:rPr kumimoji="1" lang="en-US" altLang="ja-JP" sz="3200" dirty="0"/>
                        <a:t>-</a:t>
                      </a:r>
                      <a:endParaRPr kumimoji="1" lang="ja-JP" altLang="en-US" sz="3200" dirty="0"/>
                    </a:p>
                  </a:txBody>
                  <a:tcPr/>
                </a:tc>
                <a:extLst>
                  <a:ext uri="{0D108BD9-81ED-4DB2-BD59-A6C34878D82A}">
                    <a16:rowId xmlns:a16="http://schemas.microsoft.com/office/drawing/2014/main" val="4062924264"/>
                  </a:ext>
                </a:extLst>
              </a:tr>
              <a:tr h="577198">
                <a:tc>
                  <a:txBody>
                    <a:bodyPr/>
                    <a:lstStyle/>
                    <a:p>
                      <a:pPr algn="ctr"/>
                      <a:endParaRPr kumimoji="1" lang="ja-JP" altLang="en-US" sz="3200" dirty="0"/>
                    </a:p>
                  </a:txBody>
                  <a:tcPr/>
                </a:tc>
                <a:tc>
                  <a:txBody>
                    <a:bodyPr/>
                    <a:lstStyle/>
                    <a:p>
                      <a:pPr algn="ctr"/>
                      <a:r>
                        <a:rPr kumimoji="1" lang="en-US" altLang="ja-JP" sz="3200" dirty="0"/>
                        <a:t>E</a:t>
                      </a:r>
                      <a:endParaRPr kumimoji="1" lang="ja-JP" altLang="en-US" sz="3200" dirty="0"/>
                    </a:p>
                  </a:txBody>
                  <a:tcPr/>
                </a:tc>
                <a:tc>
                  <a:txBody>
                    <a:bodyPr/>
                    <a:lstStyle/>
                    <a:p>
                      <a:pPr algn="ctr"/>
                      <a:endParaRPr kumimoji="1" lang="ja-JP" altLang="en-US" sz="3200" dirty="0"/>
                    </a:p>
                  </a:txBody>
                  <a:tcPr/>
                </a:tc>
                <a:extLst>
                  <a:ext uri="{0D108BD9-81ED-4DB2-BD59-A6C34878D82A}">
                    <a16:rowId xmlns:a16="http://schemas.microsoft.com/office/drawing/2014/main" val="3206908980"/>
                  </a:ext>
                </a:extLst>
              </a:tr>
              <a:tr h="577198">
                <a:tc>
                  <a:txBody>
                    <a:bodyPr/>
                    <a:lstStyle/>
                    <a:p>
                      <a:pPr algn="ctr"/>
                      <a:r>
                        <a:rPr kumimoji="1" lang="en-US" altLang="ja-JP" sz="3200" dirty="0"/>
                        <a:t>1</a:t>
                      </a:r>
                      <a:endParaRPr kumimoji="1" lang="ja-JP" altLang="en-US" sz="3200" dirty="0"/>
                    </a:p>
                  </a:txBody>
                  <a:tcPr/>
                </a:tc>
                <a:tc>
                  <a:txBody>
                    <a:bodyPr/>
                    <a:lstStyle/>
                    <a:p>
                      <a:pPr algn="ctr"/>
                      <a:r>
                        <a:rPr kumimoji="1" lang="en-US" altLang="ja-JP" sz="3200" dirty="0"/>
                        <a:t>0</a:t>
                      </a:r>
                      <a:endParaRPr kumimoji="1" lang="ja-JP" altLang="en-US" sz="3200" dirty="0"/>
                    </a:p>
                  </a:txBody>
                  <a:tcPr/>
                </a:tc>
                <a:tc>
                  <a:txBody>
                    <a:bodyPr/>
                    <a:lstStyle/>
                    <a:p>
                      <a:pPr algn="ctr"/>
                      <a:r>
                        <a:rPr kumimoji="1" lang="en-US" altLang="ja-JP" sz="3200" dirty="0"/>
                        <a:t>1</a:t>
                      </a:r>
                      <a:endParaRPr kumimoji="1" lang="ja-JP" altLang="en-US" sz="3200" dirty="0"/>
                    </a:p>
                  </a:txBody>
                  <a:tcPr/>
                </a:tc>
                <a:extLst>
                  <a:ext uri="{0D108BD9-81ED-4DB2-BD59-A6C34878D82A}">
                    <a16:rowId xmlns:a16="http://schemas.microsoft.com/office/drawing/2014/main" val="3141358568"/>
                  </a:ext>
                </a:extLst>
              </a:tr>
            </a:tbl>
          </a:graphicData>
        </a:graphic>
      </p:graphicFrame>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3E5E43B9-36E9-4CD6-BFE9-344421B87AFB}"/>
                  </a:ext>
                </a:extLst>
              </p:cNvPr>
              <p:cNvSpPr txBox="1"/>
              <p:nvPr/>
            </p:nvSpPr>
            <p:spPr>
              <a:xfrm>
                <a:off x="4265265" y="5844756"/>
                <a:ext cx="2517036" cy="830997"/>
              </a:xfrm>
              <a:prstGeom prst="rect">
                <a:avLst/>
              </a:prstGeom>
              <a:noFill/>
            </p:spPr>
            <p:txBody>
              <a:bodyPr wrap="none" rtlCol="0">
                <a:spAutoFit/>
              </a:bodyPr>
              <a:lstStyle/>
              <a:p>
                <a:r>
                  <a:rPr lang="ja-JP" altLang="en-US" sz="2400" dirty="0"/>
                  <a:t>左端配列：</a:t>
                </a:r>
                <a14:m>
                  <m:oMath xmlns:m="http://schemas.openxmlformats.org/officeDocument/2006/math">
                    <m:r>
                      <a:rPr lang="en-US" altLang="ja-JP" sz="2400" i="1">
                        <a:latin typeface="Cambria Math" panose="02040503050406030204" pitchFamily="18" charset="0"/>
                      </a:rPr>
                      <m:t>{0</m:t>
                    </m:r>
                    <m:r>
                      <a:rPr lang="en-US" altLang="ja-JP" sz="2400" b="0" i="1" smtClean="0">
                        <a:latin typeface="Cambria Math" panose="02040503050406030204" pitchFamily="18" charset="0"/>
                      </a:rPr>
                      <m:t>,  1</m:t>
                    </m:r>
                    <m:r>
                      <a:rPr lang="en-US" altLang="ja-JP" sz="2400" i="1">
                        <a:latin typeface="Cambria Math" panose="02040503050406030204" pitchFamily="18" charset="0"/>
                      </a:rPr>
                      <m:t>}</m:t>
                    </m:r>
                  </m:oMath>
                </a14:m>
                <a:endParaRPr lang="en-US" altLang="ja-JP" sz="2400" dirty="0"/>
              </a:p>
              <a:p>
                <a:r>
                  <a:rPr lang="ja-JP" altLang="en-US" sz="2400" dirty="0"/>
                  <a:t>右端配列：</a:t>
                </a:r>
                <a14:m>
                  <m:oMath xmlns:m="http://schemas.openxmlformats.org/officeDocument/2006/math">
                    <m:r>
                      <a:rPr lang="en-US" altLang="ja-JP" sz="2400" i="1">
                        <a:latin typeface="Cambria Math" panose="02040503050406030204" pitchFamily="18" charset="0"/>
                      </a:rPr>
                      <m:t>{0,</m:t>
                    </m:r>
                    <m:r>
                      <a:rPr lang="en-US" altLang="ja-JP" sz="2400" b="0" i="1" smtClean="0">
                        <a:latin typeface="Cambria Math" panose="02040503050406030204" pitchFamily="18" charset="0"/>
                      </a:rPr>
                      <m:t>  1</m:t>
                    </m:r>
                    <m:r>
                      <a:rPr lang="en-US" altLang="ja-JP" sz="2400" i="1">
                        <a:latin typeface="Cambria Math" panose="02040503050406030204" pitchFamily="18" charset="0"/>
                      </a:rPr>
                      <m:t>}</m:t>
                    </m:r>
                  </m:oMath>
                </a14:m>
                <a:endParaRPr lang="en-US" altLang="ja-JP" sz="2400" dirty="0"/>
              </a:p>
            </p:txBody>
          </p:sp>
        </mc:Choice>
        <mc:Fallback xmlns="">
          <p:sp>
            <p:nvSpPr>
              <p:cNvPr id="10" name="テキスト ボックス 9">
                <a:extLst>
                  <a:ext uri="{FF2B5EF4-FFF2-40B4-BE49-F238E27FC236}">
                    <a16:creationId xmlns:a16="http://schemas.microsoft.com/office/drawing/2014/main" id="{3E5E43B9-36E9-4CD6-BFE9-344421B87AFB}"/>
                  </a:ext>
                </a:extLst>
              </p:cNvPr>
              <p:cNvSpPr txBox="1">
                <a:spLocks noRot="1" noChangeAspect="1" noMove="1" noResize="1" noEditPoints="1" noAdjustHandles="1" noChangeArrowheads="1" noChangeShapeType="1" noTextEdit="1"/>
              </p:cNvSpPr>
              <p:nvPr/>
            </p:nvSpPr>
            <p:spPr>
              <a:xfrm>
                <a:off x="4265265" y="5844756"/>
                <a:ext cx="2517036" cy="830997"/>
              </a:xfrm>
              <a:prstGeom prst="rect">
                <a:avLst/>
              </a:prstGeom>
              <a:blipFill>
                <a:blip r:embed="rId3"/>
                <a:stretch>
                  <a:fillRect l="-3874" t="-5882" r="-969" b="-16176"/>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6137ECD6-11A1-4909-9158-38EE4777BD10}"/>
              </a:ext>
            </a:extLst>
          </p:cNvPr>
          <p:cNvCxnSpPr/>
          <p:nvPr/>
        </p:nvCxnSpPr>
        <p:spPr>
          <a:xfrm>
            <a:off x="4036102" y="2370038"/>
            <a:ext cx="0" cy="4305717"/>
          </a:xfrm>
          <a:prstGeom prst="line">
            <a:avLst/>
          </a:prstGeom>
        </p:spPr>
        <p:style>
          <a:lnRef idx="1">
            <a:schemeClr val="dk1"/>
          </a:lnRef>
          <a:fillRef idx="0">
            <a:schemeClr val="dk1"/>
          </a:fillRef>
          <a:effectRef idx="0">
            <a:schemeClr val="dk1"/>
          </a:effectRef>
          <a:fontRef idx="minor">
            <a:schemeClr val="tx1"/>
          </a:fontRef>
        </p:style>
      </p:cxnSp>
      <p:sp>
        <p:nvSpPr>
          <p:cNvPr id="13" name="テキスト ボックス 12">
            <a:extLst>
              <a:ext uri="{FF2B5EF4-FFF2-40B4-BE49-F238E27FC236}">
                <a16:creationId xmlns:a16="http://schemas.microsoft.com/office/drawing/2014/main" id="{D01346E6-0FDF-4938-9169-523FF3B6152B}"/>
              </a:ext>
            </a:extLst>
          </p:cNvPr>
          <p:cNvSpPr txBox="1"/>
          <p:nvPr/>
        </p:nvSpPr>
        <p:spPr>
          <a:xfrm>
            <a:off x="7011464" y="2583903"/>
            <a:ext cx="4620176" cy="3600986"/>
          </a:xfrm>
          <a:prstGeom prst="rect">
            <a:avLst/>
          </a:prstGeom>
          <a:noFill/>
        </p:spPr>
        <p:txBody>
          <a:bodyPr wrap="none" rtlCol="0">
            <a:spAutoFit/>
          </a:bodyPr>
          <a:lstStyle/>
          <a:p>
            <a:r>
              <a:rPr lang="ja-JP" altLang="en-US" sz="2400" dirty="0"/>
              <a:t>基本的には、</a:t>
            </a:r>
            <a:endParaRPr lang="en-US" altLang="ja-JP" sz="2400" dirty="0"/>
          </a:p>
          <a:p>
            <a:r>
              <a:rPr lang="ja-JP" altLang="en-US" sz="2400" dirty="0"/>
              <a:t>左の木の右端配列と</a:t>
            </a:r>
            <a:br>
              <a:rPr lang="en-US" altLang="ja-JP" sz="2400" dirty="0"/>
            </a:br>
            <a:r>
              <a:rPr lang="ja-JP" altLang="en-US" sz="2400" dirty="0"/>
              <a:t>右の木の左端配列を</a:t>
            </a:r>
            <a:br>
              <a:rPr lang="en-US" altLang="ja-JP" sz="2400" dirty="0"/>
            </a:br>
            <a:r>
              <a:rPr lang="ja-JP" altLang="en-US" sz="2400" dirty="0"/>
              <a:t>それぞれの深さについて</a:t>
            </a:r>
            <a:endParaRPr lang="en-US" altLang="ja-JP" sz="2400" dirty="0"/>
          </a:p>
          <a:p>
            <a:r>
              <a:rPr lang="ja-JP" altLang="en-US" sz="2400" dirty="0"/>
              <a:t>値の和に</a:t>
            </a:r>
            <a:r>
              <a:rPr lang="en-US" altLang="ja-JP" sz="2400" dirty="0"/>
              <a:t>+1</a:t>
            </a:r>
            <a:r>
              <a:rPr lang="ja-JP" altLang="en-US" sz="2400" dirty="0"/>
              <a:t>した値の最大値が</a:t>
            </a:r>
            <a:endParaRPr lang="en-US" altLang="ja-JP" sz="2400" dirty="0"/>
          </a:p>
          <a:p>
            <a:r>
              <a:rPr lang="ja-JP" altLang="en-US" sz="2400" dirty="0"/>
              <a:t>最短間隔となる！</a:t>
            </a:r>
            <a:endParaRPr lang="en-US" altLang="ja-JP" sz="2400" dirty="0"/>
          </a:p>
          <a:p>
            <a:endParaRPr lang="en-US" altLang="ja-JP" sz="2400" dirty="0"/>
          </a:p>
          <a:p>
            <a:r>
              <a:rPr lang="en-US" altLang="ja-JP" sz="2400" dirty="0"/>
              <a:t>※0-ary</a:t>
            </a:r>
            <a:r>
              <a:rPr lang="ja-JP" altLang="en-US" sz="2400" dirty="0"/>
              <a:t>の制約は考慮していない</a:t>
            </a:r>
          </a:p>
          <a:p>
            <a:pPr lvl="1"/>
            <a:r>
              <a:rPr lang="en-US" altLang="ja-JP" dirty="0"/>
              <a:t>(0-ary</a:t>
            </a:r>
            <a:r>
              <a:rPr lang="ja-JP" altLang="en-US" dirty="0"/>
              <a:t>の場合、ひとつ上が空白なので</a:t>
            </a:r>
            <a:endParaRPr lang="en-US" altLang="ja-JP" dirty="0"/>
          </a:p>
          <a:p>
            <a:pPr lvl="1"/>
            <a:r>
              <a:rPr lang="ja-JP" altLang="en-US" dirty="0"/>
              <a:t>それを考慮する必要がある</a:t>
            </a:r>
            <a:r>
              <a:rPr lang="en-US" altLang="ja-JP" dirty="0"/>
              <a:t>)</a:t>
            </a:r>
          </a:p>
        </p:txBody>
      </p:sp>
    </p:spTree>
    <p:extLst>
      <p:ext uri="{BB962C8B-B14F-4D97-AF65-F5344CB8AC3E}">
        <p14:creationId xmlns:p14="http://schemas.microsoft.com/office/powerpoint/2010/main" val="157178706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2586</TotalTime>
  <Words>1631</Words>
  <Application>Microsoft Office PowerPoint</Application>
  <PresentationFormat>ワイド画面</PresentationFormat>
  <Paragraphs>321</Paragraphs>
  <Slides>22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22</vt:i4>
      </vt:variant>
    </vt:vector>
  </HeadingPairs>
  <TitlesOfParts>
    <vt:vector size="28" baseType="lpstr">
      <vt:lpstr>游ゴシック</vt:lpstr>
      <vt:lpstr>游ゴシック Light</vt:lpstr>
      <vt:lpstr>Arial</vt:lpstr>
      <vt:lpstr>Cambria Math</vt:lpstr>
      <vt:lpstr>Courier New</vt:lpstr>
      <vt:lpstr>Office テーマ</vt:lpstr>
      <vt:lpstr>1134 Name the Crossing</vt:lpstr>
      <vt:lpstr>1119 Exploring Caves</vt:lpstr>
      <vt:lpstr>1295 Cubist Artwork</vt:lpstr>
      <vt:lpstr>3136 Apple Adventure</vt:lpstr>
      <vt:lpstr>3136 Apple Adventure</vt:lpstr>
      <vt:lpstr>1206 BUT We Need a Diagram</vt:lpstr>
      <vt:lpstr>1206 BUT We Need a Diagram</vt:lpstr>
      <vt:lpstr>1206 BUT We Need a Diagram</vt:lpstr>
      <vt:lpstr>1206 BUT We Need a Diagram</vt:lpstr>
      <vt:lpstr>0655 Japan Sinks</vt:lpstr>
      <vt:lpstr>0655 Japan Sinks</vt:lpstr>
      <vt:lpstr>1611 Daruma Otoshi </vt:lpstr>
      <vt:lpstr>1611 Daruma Otoshi </vt:lpstr>
      <vt:lpstr>1633 On-Screen Keyboard </vt:lpstr>
      <vt:lpstr>0525 Osenbei </vt:lpstr>
      <vt:lpstr>0595 Schedule</vt:lpstr>
      <vt:lpstr>1140 Cleaning Robot</vt:lpstr>
      <vt:lpstr>1610 Bamboo Blossoms</vt:lpstr>
      <vt:lpstr>1610 Selection of Participate of an Experiment</vt:lpstr>
      <vt:lpstr>0360 Reservation System</vt:lpstr>
      <vt:lpstr>1648 Marbles Tell Your Lucky Number</vt:lpstr>
      <vt:lpstr>3189 Mod Rush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1134 Name the Crossing</dc:title>
  <dc:creator>Arimura Yuto</dc:creator>
  <cp:lastModifiedBy>Arimura Yuto</cp:lastModifiedBy>
  <cp:revision>53</cp:revision>
  <dcterms:created xsi:type="dcterms:W3CDTF">2021-02-22T09:46:30Z</dcterms:created>
  <dcterms:modified xsi:type="dcterms:W3CDTF">2022-03-26T07:06:52Z</dcterms:modified>
</cp:coreProperties>
</file>