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1" r:id="rId2"/>
    <p:sldId id="291" r:id="rId3"/>
    <p:sldId id="283" r:id="rId4"/>
    <p:sldId id="302" r:id="rId5"/>
    <p:sldId id="284" r:id="rId6"/>
    <p:sldId id="285" r:id="rId7"/>
    <p:sldId id="286" r:id="rId8"/>
    <p:sldId id="287" r:id="rId9"/>
    <p:sldId id="288" r:id="rId10"/>
    <p:sldId id="289" r:id="rId11"/>
    <p:sldId id="280" r:id="rId12"/>
    <p:sldId id="290" r:id="rId13"/>
    <p:sldId id="293" r:id="rId14"/>
    <p:sldId id="294" r:id="rId15"/>
    <p:sldId id="295" r:id="rId16"/>
    <p:sldId id="296" r:id="rId17"/>
    <p:sldId id="301" r:id="rId18"/>
    <p:sldId id="297" r:id="rId19"/>
    <p:sldId id="303" r:id="rId20"/>
    <p:sldId id="298" r:id="rId21"/>
    <p:sldId id="304" r:id="rId22"/>
    <p:sldId id="305" r:id="rId23"/>
    <p:sldId id="311" r:id="rId24"/>
    <p:sldId id="307" r:id="rId25"/>
    <p:sldId id="308" r:id="rId26"/>
    <p:sldId id="309" r:id="rId27"/>
    <p:sldId id="310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4" autoAdjust="0"/>
    <p:restoredTop sz="81818" autoAdjust="0"/>
  </p:normalViewPr>
  <p:slideViewPr>
    <p:cSldViewPr snapToGrid="0">
      <p:cViewPr>
        <p:scale>
          <a:sx n="52" d="100"/>
          <a:sy n="52" d="100"/>
        </p:scale>
        <p:origin x="4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mura Yuto" userId="fe5e36938f34a3c9" providerId="LiveId" clId="{71F15DB0-BC0B-4B40-91B3-E038F8AD42C4}"/>
    <pc:docChg chg="undo redo custSel addSld delSld modSld sldOrd">
      <pc:chgData name="Arimura Yuto" userId="fe5e36938f34a3c9" providerId="LiveId" clId="{71F15DB0-BC0B-4B40-91B3-E038F8AD42C4}" dt="2022-04-29T05:02:28.664" v="9280" actId="20577"/>
      <pc:docMkLst>
        <pc:docMk/>
      </pc:docMkLst>
      <pc:sldChg chg="del">
        <pc:chgData name="Arimura Yuto" userId="fe5e36938f34a3c9" providerId="LiveId" clId="{71F15DB0-BC0B-4B40-91B3-E038F8AD42C4}" dt="2022-04-26T17:31:45.769" v="1315" actId="47"/>
        <pc:sldMkLst>
          <pc:docMk/>
          <pc:sldMk cId="2899655850" sldId="260"/>
        </pc:sldMkLst>
      </pc:sldChg>
      <pc:sldChg chg="del">
        <pc:chgData name="Arimura Yuto" userId="fe5e36938f34a3c9" providerId="LiveId" clId="{71F15DB0-BC0B-4B40-91B3-E038F8AD42C4}" dt="2022-04-26T17:31:46.239" v="1316" actId="47"/>
        <pc:sldMkLst>
          <pc:docMk/>
          <pc:sldMk cId="3660389497" sldId="261"/>
        </pc:sldMkLst>
      </pc:sldChg>
      <pc:sldChg chg="modSp mod modNotesTx">
        <pc:chgData name="Arimura Yuto" userId="fe5e36938f34a3c9" providerId="LiveId" clId="{71F15DB0-BC0B-4B40-91B3-E038F8AD42C4}" dt="2022-04-28T16:58:50.842" v="9056" actId="6549"/>
        <pc:sldMkLst>
          <pc:docMk/>
          <pc:sldMk cId="3831545186" sldId="271"/>
        </pc:sldMkLst>
        <pc:spChg chg="mod">
          <ac:chgData name="Arimura Yuto" userId="fe5e36938f34a3c9" providerId="LiveId" clId="{71F15DB0-BC0B-4B40-91B3-E038F8AD42C4}" dt="2022-04-26T16:34:21.434" v="69"/>
          <ac:spMkLst>
            <pc:docMk/>
            <pc:sldMk cId="3831545186" sldId="271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8T16:58:50.842" v="9056" actId="6549"/>
          <ac:spMkLst>
            <pc:docMk/>
            <pc:sldMk cId="3831545186" sldId="271"/>
            <ac:spMk id="3" creationId="{67B44F64-E4E3-4C3E-B5EE-FC5847611D26}"/>
          </ac:spMkLst>
        </pc:spChg>
      </pc:sldChg>
      <pc:sldChg chg="add del ord">
        <pc:chgData name="Arimura Yuto" userId="fe5e36938f34a3c9" providerId="LiveId" clId="{71F15DB0-BC0B-4B40-91B3-E038F8AD42C4}" dt="2022-04-28T16:55:03.549" v="9024" actId="2696"/>
        <pc:sldMkLst>
          <pc:docMk/>
          <pc:sldMk cId="1756108637" sldId="273"/>
        </pc:sldMkLst>
      </pc:sldChg>
      <pc:sldChg chg="del">
        <pc:chgData name="Arimura Yuto" userId="fe5e36938f34a3c9" providerId="LiveId" clId="{71F15DB0-BC0B-4B40-91B3-E038F8AD42C4}" dt="2022-04-26T17:31:43.410" v="1311" actId="47"/>
        <pc:sldMkLst>
          <pc:docMk/>
          <pc:sldMk cId="3538461917" sldId="274"/>
        </pc:sldMkLst>
      </pc:sldChg>
      <pc:sldChg chg="del">
        <pc:chgData name="Arimura Yuto" userId="fe5e36938f34a3c9" providerId="LiveId" clId="{71F15DB0-BC0B-4B40-91B3-E038F8AD42C4}" dt="2022-04-26T17:31:44.910" v="1313" actId="47"/>
        <pc:sldMkLst>
          <pc:docMk/>
          <pc:sldMk cId="957299884" sldId="275"/>
        </pc:sldMkLst>
      </pc:sldChg>
      <pc:sldChg chg="del">
        <pc:chgData name="Arimura Yuto" userId="fe5e36938f34a3c9" providerId="LiveId" clId="{71F15DB0-BC0B-4B40-91B3-E038F8AD42C4}" dt="2022-04-26T17:31:45.475" v="1314" actId="47"/>
        <pc:sldMkLst>
          <pc:docMk/>
          <pc:sldMk cId="1091911328" sldId="276"/>
        </pc:sldMkLst>
      </pc:sldChg>
      <pc:sldChg chg="del">
        <pc:chgData name="Arimura Yuto" userId="fe5e36938f34a3c9" providerId="LiveId" clId="{71F15DB0-BC0B-4B40-91B3-E038F8AD42C4}" dt="2022-04-26T17:31:43.564" v="1312" actId="47"/>
        <pc:sldMkLst>
          <pc:docMk/>
          <pc:sldMk cId="1597331635" sldId="277"/>
        </pc:sldMkLst>
      </pc:sldChg>
      <pc:sldChg chg="delSp modSp del mod">
        <pc:chgData name="Arimura Yuto" userId="fe5e36938f34a3c9" providerId="LiveId" clId="{71F15DB0-BC0B-4B40-91B3-E038F8AD42C4}" dt="2022-04-26T16:52:48.582" v="248" actId="47"/>
        <pc:sldMkLst>
          <pc:docMk/>
          <pc:sldMk cId="4165727474" sldId="278"/>
        </pc:sldMkLst>
        <pc:spChg chg="mod">
          <ac:chgData name="Arimura Yuto" userId="fe5e36938f34a3c9" providerId="LiveId" clId="{71F15DB0-BC0B-4B40-91B3-E038F8AD42C4}" dt="2022-04-26T16:30:33.250" v="56" actId="20577"/>
          <ac:spMkLst>
            <pc:docMk/>
            <pc:sldMk cId="4165727474" sldId="278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6T16:52:40.914" v="246" actId="20577"/>
          <ac:spMkLst>
            <pc:docMk/>
            <pc:sldMk cId="4165727474" sldId="278"/>
            <ac:spMk id="3" creationId="{67B44F64-E4E3-4C3E-B5EE-FC5847611D26}"/>
          </ac:spMkLst>
        </pc:spChg>
        <pc:spChg chg="del">
          <ac:chgData name="Arimura Yuto" userId="fe5e36938f34a3c9" providerId="LiveId" clId="{71F15DB0-BC0B-4B40-91B3-E038F8AD42C4}" dt="2022-04-26T16:52:04.701" v="242" actId="478"/>
          <ac:spMkLst>
            <pc:docMk/>
            <pc:sldMk cId="4165727474" sldId="278"/>
            <ac:spMk id="5" creationId="{FEE8A737-F227-4BE4-BA6A-999047A96927}"/>
          </ac:spMkLst>
        </pc:spChg>
      </pc:sldChg>
      <pc:sldChg chg="del">
        <pc:chgData name="Arimura Yuto" userId="fe5e36938f34a3c9" providerId="LiveId" clId="{71F15DB0-BC0B-4B40-91B3-E038F8AD42C4}" dt="2022-04-26T17:31:43.085" v="1310" actId="47"/>
        <pc:sldMkLst>
          <pc:docMk/>
          <pc:sldMk cId="4075489221" sldId="279"/>
        </pc:sldMkLst>
      </pc:sldChg>
      <pc:sldChg chg="addSp delSp modSp mod">
        <pc:chgData name="Arimura Yuto" userId="fe5e36938f34a3c9" providerId="LiveId" clId="{71F15DB0-BC0B-4B40-91B3-E038F8AD42C4}" dt="2022-04-28T04:45:47.197" v="4378" actId="207"/>
        <pc:sldMkLst>
          <pc:docMk/>
          <pc:sldMk cId="2893639993" sldId="280"/>
        </pc:sldMkLst>
        <pc:spChg chg="mod">
          <ac:chgData name="Arimura Yuto" userId="fe5e36938f34a3c9" providerId="LiveId" clId="{71F15DB0-BC0B-4B40-91B3-E038F8AD42C4}" dt="2022-04-26T17:30:56.799" v="1307" actId="20577"/>
          <ac:spMkLst>
            <pc:docMk/>
            <pc:sldMk cId="2893639993" sldId="280"/>
            <ac:spMk id="2" creationId="{47EBD858-6BEF-4007-949D-409920CBE243}"/>
          </ac:spMkLst>
        </pc:spChg>
        <pc:spChg chg="add del mod">
          <ac:chgData name="Arimura Yuto" userId="fe5e36938f34a3c9" providerId="LiveId" clId="{71F15DB0-BC0B-4B40-91B3-E038F8AD42C4}" dt="2022-04-26T17:12:02.749" v="835" actId="3680"/>
          <ac:spMkLst>
            <pc:docMk/>
            <pc:sldMk cId="2893639993" sldId="280"/>
            <ac:spMk id="3" creationId="{67B44F64-E4E3-4C3E-B5EE-FC5847611D26}"/>
          </ac:spMkLst>
        </pc:spChg>
        <pc:spChg chg="add mod">
          <ac:chgData name="Arimura Yuto" userId="fe5e36938f34a3c9" providerId="LiveId" clId="{71F15DB0-BC0B-4B40-91B3-E038F8AD42C4}" dt="2022-04-28T04:45:47.197" v="4378" actId="207"/>
          <ac:spMkLst>
            <pc:docMk/>
            <pc:sldMk cId="2893639993" sldId="280"/>
            <ac:spMk id="5" creationId="{F0F715B2-281B-4C97-B32C-9283D3B17B04}"/>
          </ac:spMkLst>
        </pc:spChg>
        <pc:spChg chg="add del mod">
          <ac:chgData name="Arimura Yuto" userId="fe5e36938f34a3c9" providerId="LiveId" clId="{71F15DB0-BC0B-4B40-91B3-E038F8AD42C4}" dt="2022-04-28T02:23:03.294" v="3627" actId="478"/>
          <ac:spMkLst>
            <pc:docMk/>
            <pc:sldMk cId="2893639993" sldId="280"/>
            <ac:spMk id="7" creationId="{BA2F4F71-8ABA-499A-A819-5DF38AF44E70}"/>
          </ac:spMkLst>
        </pc:spChg>
        <pc:graphicFrameChg chg="add del mod ord modGraphic">
          <ac:chgData name="Arimura Yuto" userId="fe5e36938f34a3c9" providerId="LiveId" clId="{71F15DB0-BC0B-4B40-91B3-E038F8AD42C4}" dt="2022-04-26T17:11:45.098" v="834" actId="3680"/>
          <ac:graphicFrameMkLst>
            <pc:docMk/>
            <pc:sldMk cId="2893639993" sldId="280"/>
            <ac:graphicFrameMk id="5" creationId="{9FC13633-A426-46AB-9C95-C9CDF263D053}"/>
          </ac:graphicFrameMkLst>
        </pc:graphicFrameChg>
        <pc:graphicFrameChg chg="add del mod ord modGraphic">
          <ac:chgData name="Arimura Yuto" userId="fe5e36938f34a3c9" providerId="LiveId" clId="{71F15DB0-BC0B-4B40-91B3-E038F8AD42C4}" dt="2022-04-28T02:22:49.539" v="3625" actId="478"/>
          <ac:graphicFrameMkLst>
            <pc:docMk/>
            <pc:sldMk cId="2893639993" sldId="280"/>
            <ac:graphicFrameMk id="6" creationId="{C9F8BDD2-2CA7-476A-87A6-AB6E207541FC}"/>
          </ac:graphicFrameMkLst>
        </pc:graphicFrameChg>
      </pc:sldChg>
      <pc:sldChg chg="del">
        <pc:chgData name="Arimura Yuto" userId="fe5e36938f34a3c9" providerId="LiveId" clId="{71F15DB0-BC0B-4B40-91B3-E038F8AD42C4}" dt="2022-04-26T17:31:41.781" v="1308" actId="47"/>
        <pc:sldMkLst>
          <pc:docMk/>
          <pc:sldMk cId="1966599527" sldId="281"/>
        </pc:sldMkLst>
      </pc:sldChg>
      <pc:sldChg chg="del">
        <pc:chgData name="Arimura Yuto" userId="fe5e36938f34a3c9" providerId="LiveId" clId="{71F15DB0-BC0B-4B40-91B3-E038F8AD42C4}" dt="2022-04-26T17:31:42.579" v="1309" actId="47"/>
        <pc:sldMkLst>
          <pc:docMk/>
          <pc:sldMk cId="1683752842" sldId="282"/>
        </pc:sldMkLst>
      </pc:sldChg>
      <pc:sldChg chg="modSp add mod modNotesTx">
        <pc:chgData name="Arimura Yuto" userId="fe5e36938f34a3c9" providerId="LiveId" clId="{71F15DB0-BC0B-4B40-91B3-E038F8AD42C4}" dt="2022-04-28T16:58:43.646" v="9054" actId="6549"/>
        <pc:sldMkLst>
          <pc:docMk/>
          <pc:sldMk cId="2582041112" sldId="283"/>
        </pc:sldMkLst>
        <pc:spChg chg="mod">
          <ac:chgData name="Arimura Yuto" userId="fe5e36938f34a3c9" providerId="LiveId" clId="{71F15DB0-BC0B-4B40-91B3-E038F8AD42C4}" dt="2022-04-26T16:56:09.083" v="300" actId="20577"/>
          <ac:spMkLst>
            <pc:docMk/>
            <pc:sldMk cId="2582041112" sldId="283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8T16:58:43.646" v="9054" actId="6549"/>
          <ac:spMkLst>
            <pc:docMk/>
            <pc:sldMk cId="2582041112" sldId="283"/>
            <ac:spMk id="3" creationId="{67B44F64-E4E3-4C3E-B5EE-FC5847611D26}"/>
          </ac:spMkLst>
        </pc:spChg>
      </pc:sldChg>
      <pc:sldChg chg="modSp add mod">
        <pc:chgData name="Arimura Yuto" userId="fe5e36938f34a3c9" providerId="LiveId" clId="{71F15DB0-BC0B-4B40-91B3-E038F8AD42C4}" dt="2022-04-28T16:56:42.814" v="9035" actId="27636"/>
        <pc:sldMkLst>
          <pc:docMk/>
          <pc:sldMk cId="3440163867" sldId="284"/>
        </pc:sldMkLst>
        <pc:spChg chg="mod">
          <ac:chgData name="Arimura Yuto" userId="fe5e36938f34a3c9" providerId="LiveId" clId="{71F15DB0-BC0B-4B40-91B3-E038F8AD42C4}" dt="2022-04-28T02:29:39.150" v="3675" actId="20577"/>
          <ac:spMkLst>
            <pc:docMk/>
            <pc:sldMk cId="3440163867" sldId="284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8T16:56:42.814" v="9035" actId="27636"/>
          <ac:spMkLst>
            <pc:docMk/>
            <pc:sldMk cId="3440163867" sldId="284"/>
            <ac:spMk id="3" creationId="{67B44F64-E4E3-4C3E-B5EE-FC5847611D26}"/>
          </ac:spMkLst>
        </pc:spChg>
      </pc:sldChg>
      <pc:sldChg chg="addSp delSp modSp add mod ord">
        <pc:chgData name="Arimura Yuto" userId="fe5e36938f34a3c9" providerId="LiveId" clId="{71F15DB0-BC0B-4B40-91B3-E038F8AD42C4}" dt="2022-04-28T16:38:48.040" v="7926" actId="207"/>
        <pc:sldMkLst>
          <pc:docMk/>
          <pc:sldMk cId="922070013" sldId="285"/>
        </pc:sldMkLst>
        <pc:spChg chg="mod">
          <ac:chgData name="Arimura Yuto" userId="fe5e36938f34a3c9" providerId="LiveId" clId="{71F15DB0-BC0B-4B40-91B3-E038F8AD42C4}" dt="2022-04-28T02:29:35.830" v="3674" actId="20577"/>
          <ac:spMkLst>
            <pc:docMk/>
            <pc:sldMk cId="922070013" sldId="285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8T16:38:48.040" v="7926" actId="207"/>
          <ac:spMkLst>
            <pc:docMk/>
            <pc:sldMk cId="922070013" sldId="285"/>
            <ac:spMk id="3" creationId="{67B44F64-E4E3-4C3E-B5EE-FC5847611D26}"/>
          </ac:spMkLst>
        </pc:spChg>
        <pc:spChg chg="add del mod">
          <ac:chgData name="Arimura Yuto" userId="fe5e36938f34a3c9" providerId="LiveId" clId="{71F15DB0-BC0B-4B40-91B3-E038F8AD42C4}" dt="2022-04-27T00:45:02.368" v="2073" actId="478"/>
          <ac:spMkLst>
            <pc:docMk/>
            <pc:sldMk cId="922070013" sldId="285"/>
            <ac:spMk id="5" creationId="{59CCD1BD-01AD-42A2-85DE-756A0EC8EF95}"/>
          </ac:spMkLst>
        </pc:spChg>
      </pc:sldChg>
      <pc:sldChg chg="modSp add mod">
        <pc:chgData name="Arimura Yuto" userId="fe5e36938f34a3c9" providerId="LiveId" clId="{71F15DB0-BC0B-4B40-91B3-E038F8AD42C4}" dt="2022-04-28T16:56:47.730" v="9037" actId="27636"/>
        <pc:sldMkLst>
          <pc:docMk/>
          <pc:sldMk cId="3871182897" sldId="286"/>
        </pc:sldMkLst>
        <pc:spChg chg="mod">
          <ac:chgData name="Arimura Yuto" userId="fe5e36938f34a3c9" providerId="LiveId" clId="{71F15DB0-BC0B-4B40-91B3-E038F8AD42C4}" dt="2022-04-28T02:29:32.256" v="3673" actId="20577"/>
          <ac:spMkLst>
            <pc:docMk/>
            <pc:sldMk cId="3871182897" sldId="286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8T16:56:47.730" v="9037" actId="27636"/>
          <ac:spMkLst>
            <pc:docMk/>
            <pc:sldMk cId="3871182897" sldId="286"/>
            <ac:spMk id="3" creationId="{67B44F64-E4E3-4C3E-B5EE-FC5847611D26}"/>
          </ac:spMkLst>
        </pc:spChg>
      </pc:sldChg>
      <pc:sldChg chg="modSp add mod">
        <pc:chgData name="Arimura Yuto" userId="fe5e36938f34a3c9" providerId="LiveId" clId="{71F15DB0-BC0B-4B40-91B3-E038F8AD42C4}" dt="2022-04-28T16:56:52.428" v="9038" actId="6549"/>
        <pc:sldMkLst>
          <pc:docMk/>
          <pc:sldMk cId="3050462489" sldId="287"/>
        </pc:sldMkLst>
        <pc:spChg chg="mod">
          <ac:chgData name="Arimura Yuto" userId="fe5e36938f34a3c9" providerId="LiveId" clId="{71F15DB0-BC0B-4B40-91B3-E038F8AD42C4}" dt="2022-04-28T02:29:28.466" v="3672" actId="20577"/>
          <ac:spMkLst>
            <pc:docMk/>
            <pc:sldMk cId="3050462489" sldId="287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8T16:56:52.428" v="9038" actId="6549"/>
          <ac:spMkLst>
            <pc:docMk/>
            <pc:sldMk cId="3050462489" sldId="287"/>
            <ac:spMk id="3" creationId="{67B44F64-E4E3-4C3E-B5EE-FC5847611D26}"/>
          </ac:spMkLst>
        </pc:spChg>
      </pc:sldChg>
      <pc:sldChg chg="modSp add mod modAnim">
        <pc:chgData name="Arimura Yuto" userId="fe5e36938f34a3c9" providerId="LiveId" clId="{71F15DB0-BC0B-4B40-91B3-E038F8AD42C4}" dt="2022-04-28T16:56:56.121" v="9040" actId="27636"/>
        <pc:sldMkLst>
          <pc:docMk/>
          <pc:sldMk cId="2826495804" sldId="288"/>
        </pc:sldMkLst>
        <pc:spChg chg="mod">
          <ac:chgData name="Arimura Yuto" userId="fe5e36938f34a3c9" providerId="LiveId" clId="{71F15DB0-BC0B-4B40-91B3-E038F8AD42C4}" dt="2022-04-28T02:29:21.748" v="3671" actId="20577"/>
          <ac:spMkLst>
            <pc:docMk/>
            <pc:sldMk cId="2826495804" sldId="288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8T16:56:56.121" v="9040" actId="27636"/>
          <ac:spMkLst>
            <pc:docMk/>
            <pc:sldMk cId="2826495804" sldId="288"/>
            <ac:spMk id="3" creationId="{67B44F64-E4E3-4C3E-B5EE-FC5847611D26}"/>
          </ac:spMkLst>
        </pc:spChg>
      </pc:sldChg>
      <pc:sldChg chg="modSp add mod">
        <pc:chgData name="Arimura Yuto" userId="fe5e36938f34a3c9" providerId="LiveId" clId="{71F15DB0-BC0B-4B40-91B3-E038F8AD42C4}" dt="2022-04-28T17:01:05.187" v="9057" actId="207"/>
        <pc:sldMkLst>
          <pc:docMk/>
          <pc:sldMk cId="1562977582" sldId="289"/>
        </pc:sldMkLst>
        <pc:spChg chg="mod">
          <ac:chgData name="Arimura Yuto" userId="fe5e36938f34a3c9" providerId="LiveId" clId="{71F15DB0-BC0B-4B40-91B3-E038F8AD42C4}" dt="2022-04-28T02:29:18.035" v="3670" actId="20577"/>
          <ac:spMkLst>
            <pc:docMk/>
            <pc:sldMk cId="1562977582" sldId="289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8T17:01:05.187" v="9057" actId="207"/>
          <ac:spMkLst>
            <pc:docMk/>
            <pc:sldMk cId="1562977582" sldId="289"/>
            <ac:spMk id="3" creationId="{67B44F64-E4E3-4C3E-B5EE-FC5847611D26}"/>
          </ac:spMkLst>
        </pc:spChg>
      </pc:sldChg>
      <pc:sldChg chg="add del">
        <pc:chgData name="Arimura Yuto" userId="fe5e36938f34a3c9" providerId="LiveId" clId="{71F15DB0-BC0B-4B40-91B3-E038F8AD42C4}" dt="2022-04-27T02:34:41.941" v="2339"/>
        <pc:sldMkLst>
          <pc:docMk/>
          <pc:sldMk cId="2491281433" sldId="289"/>
        </pc:sldMkLst>
      </pc:sldChg>
      <pc:sldChg chg="add del">
        <pc:chgData name="Arimura Yuto" userId="fe5e36938f34a3c9" providerId="LiveId" clId="{71F15DB0-BC0B-4B40-91B3-E038F8AD42C4}" dt="2022-04-28T00:08:59.317" v="2650"/>
        <pc:sldMkLst>
          <pc:docMk/>
          <pc:sldMk cId="1393683003" sldId="290"/>
        </pc:sldMkLst>
      </pc:sldChg>
      <pc:sldChg chg="modSp add mod modNotesTx">
        <pc:chgData name="Arimura Yuto" userId="fe5e36938f34a3c9" providerId="LiveId" clId="{71F15DB0-BC0B-4B40-91B3-E038F8AD42C4}" dt="2022-04-29T04:16:06.243" v="9260" actId="115"/>
        <pc:sldMkLst>
          <pc:docMk/>
          <pc:sldMk cId="2061122328" sldId="290"/>
        </pc:sldMkLst>
        <pc:spChg chg="mod">
          <ac:chgData name="Arimura Yuto" userId="fe5e36938f34a3c9" providerId="LiveId" clId="{71F15DB0-BC0B-4B40-91B3-E038F8AD42C4}" dt="2022-04-28T02:56:13.002" v="3809" actId="20577"/>
          <ac:spMkLst>
            <pc:docMk/>
            <pc:sldMk cId="2061122328" sldId="290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9T04:16:06.243" v="9260" actId="115"/>
          <ac:spMkLst>
            <pc:docMk/>
            <pc:sldMk cId="2061122328" sldId="290"/>
            <ac:spMk id="5" creationId="{F0F715B2-281B-4C97-B32C-9283D3B17B04}"/>
          </ac:spMkLst>
        </pc:spChg>
      </pc:sldChg>
      <pc:sldChg chg="add del">
        <pc:chgData name="Arimura Yuto" userId="fe5e36938f34a3c9" providerId="LiveId" clId="{71F15DB0-BC0B-4B40-91B3-E038F8AD42C4}" dt="2022-04-28T02:48:28.163" v="3730"/>
        <pc:sldMkLst>
          <pc:docMk/>
          <pc:sldMk cId="1858668124" sldId="291"/>
        </pc:sldMkLst>
      </pc:sldChg>
      <pc:sldChg chg="modSp add mod modNotesTx">
        <pc:chgData name="Arimura Yuto" userId="fe5e36938f34a3c9" providerId="LiveId" clId="{71F15DB0-BC0B-4B40-91B3-E038F8AD42C4}" dt="2022-04-28T16:58:46.479" v="9055" actId="6549"/>
        <pc:sldMkLst>
          <pc:docMk/>
          <pc:sldMk cId="3991873481" sldId="291"/>
        </pc:sldMkLst>
        <pc:spChg chg="mod">
          <ac:chgData name="Arimura Yuto" userId="fe5e36938f34a3c9" providerId="LiveId" clId="{71F15DB0-BC0B-4B40-91B3-E038F8AD42C4}" dt="2022-04-28T04:47:03.455" v="4399" actId="20577"/>
          <ac:spMkLst>
            <pc:docMk/>
            <pc:sldMk cId="3991873481" sldId="291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8T16:58:46.479" v="9055" actId="6549"/>
          <ac:spMkLst>
            <pc:docMk/>
            <pc:sldMk cId="3991873481" sldId="291"/>
            <ac:spMk id="5" creationId="{F0F715B2-281B-4C97-B32C-9283D3B17B04}"/>
          </ac:spMkLst>
        </pc:spChg>
      </pc:sldChg>
      <pc:sldChg chg="add del">
        <pc:chgData name="Arimura Yuto" userId="fe5e36938f34a3c9" providerId="LiveId" clId="{71F15DB0-BC0B-4B40-91B3-E038F8AD42C4}" dt="2022-04-28T04:47:11.761" v="4403"/>
        <pc:sldMkLst>
          <pc:docMk/>
          <pc:sldMk cId="421143268" sldId="292"/>
        </pc:sldMkLst>
      </pc:sldChg>
      <pc:sldChg chg="modSp add del mod modNotesTx">
        <pc:chgData name="Arimura Yuto" userId="fe5e36938f34a3c9" providerId="LiveId" clId="{71F15DB0-BC0B-4B40-91B3-E038F8AD42C4}" dt="2022-04-28T07:12:26.345" v="5504" actId="47"/>
        <pc:sldMkLst>
          <pc:docMk/>
          <pc:sldMk cId="3551116453" sldId="292"/>
        </pc:sldMkLst>
        <pc:spChg chg="mod">
          <ac:chgData name="Arimura Yuto" userId="fe5e36938f34a3c9" providerId="LiveId" clId="{71F15DB0-BC0B-4B40-91B3-E038F8AD42C4}" dt="2022-04-28T04:57:42.032" v="4428" actId="20577"/>
          <ac:spMkLst>
            <pc:docMk/>
            <pc:sldMk cId="3551116453" sldId="292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8T04:57:46.589" v="4430" actId="27636"/>
          <ac:spMkLst>
            <pc:docMk/>
            <pc:sldMk cId="3551116453" sldId="292"/>
            <ac:spMk id="5" creationId="{F0F715B2-281B-4C97-B32C-9283D3B17B04}"/>
          </ac:spMkLst>
        </pc:spChg>
      </pc:sldChg>
      <pc:sldChg chg="modSp add mod modNotesTx">
        <pc:chgData name="Arimura Yuto" userId="fe5e36938f34a3c9" providerId="LiveId" clId="{71F15DB0-BC0B-4B40-91B3-E038F8AD42C4}" dt="2022-04-28T07:12:08.471" v="5487" actId="20577"/>
        <pc:sldMkLst>
          <pc:docMk/>
          <pc:sldMk cId="239711022" sldId="293"/>
        </pc:sldMkLst>
        <pc:spChg chg="mod">
          <ac:chgData name="Arimura Yuto" userId="fe5e36938f34a3c9" providerId="LiveId" clId="{71F15DB0-BC0B-4B40-91B3-E038F8AD42C4}" dt="2022-04-28T06:37:57.347" v="4575"/>
          <ac:spMkLst>
            <pc:docMk/>
            <pc:sldMk cId="239711022" sldId="293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8T07:12:08.471" v="5487" actId="20577"/>
          <ac:spMkLst>
            <pc:docMk/>
            <pc:sldMk cId="239711022" sldId="293"/>
            <ac:spMk id="5" creationId="{F0F715B2-281B-4C97-B32C-9283D3B17B04}"/>
          </ac:spMkLst>
        </pc:spChg>
      </pc:sldChg>
      <pc:sldChg chg="modSp add mod ord">
        <pc:chgData name="Arimura Yuto" userId="fe5e36938f34a3c9" providerId="LiveId" clId="{71F15DB0-BC0B-4B40-91B3-E038F8AD42C4}" dt="2022-04-29T04:28:21.953" v="9262"/>
        <pc:sldMkLst>
          <pc:docMk/>
          <pc:sldMk cId="410557190" sldId="294"/>
        </pc:sldMkLst>
        <pc:spChg chg="mod">
          <ac:chgData name="Arimura Yuto" userId="fe5e36938f34a3c9" providerId="LiveId" clId="{71F15DB0-BC0B-4B40-91B3-E038F8AD42C4}" dt="2022-04-28T07:12:23.940" v="5503" actId="20577"/>
          <ac:spMkLst>
            <pc:docMk/>
            <pc:sldMk cId="410557190" sldId="294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8T07:41:19.059" v="5644" actId="21"/>
          <ac:spMkLst>
            <pc:docMk/>
            <pc:sldMk cId="410557190" sldId="294"/>
            <ac:spMk id="5" creationId="{F0F715B2-281B-4C97-B32C-9283D3B17B04}"/>
          </ac:spMkLst>
        </pc:spChg>
      </pc:sldChg>
      <pc:sldChg chg="modSp add mod">
        <pc:chgData name="Arimura Yuto" userId="fe5e36938f34a3c9" providerId="LiveId" clId="{71F15DB0-BC0B-4B40-91B3-E038F8AD42C4}" dt="2022-04-28T14:10:04.144" v="6149" actId="20577"/>
        <pc:sldMkLst>
          <pc:docMk/>
          <pc:sldMk cId="3918550787" sldId="295"/>
        </pc:sldMkLst>
        <pc:spChg chg="mod">
          <ac:chgData name="Arimura Yuto" userId="fe5e36938f34a3c9" providerId="LiveId" clId="{71F15DB0-BC0B-4B40-91B3-E038F8AD42C4}" dt="2022-04-28T07:46:12.435" v="5772" actId="20577"/>
          <ac:spMkLst>
            <pc:docMk/>
            <pc:sldMk cId="3918550787" sldId="295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8T14:10:04.144" v="6149" actId="20577"/>
          <ac:spMkLst>
            <pc:docMk/>
            <pc:sldMk cId="3918550787" sldId="295"/>
            <ac:spMk id="5" creationId="{F0F715B2-281B-4C97-B32C-9283D3B17B04}"/>
          </ac:spMkLst>
        </pc:spChg>
      </pc:sldChg>
      <pc:sldChg chg="add del">
        <pc:chgData name="Arimura Yuto" userId="fe5e36938f34a3c9" providerId="LiveId" clId="{71F15DB0-BC0B-4B40-91B3-E038F8AD42C4}" dt="2022-04-28T07:39:35.613" v="5533"/>
        <pc:sldMkLst>
          <pc:docMk/>
          <pc:sldMk cId="96043631" sldId="296"/>
        </pc:sldMkLst>
      </pc:sldChg>
      <pc:sldChg chg="modSp add mod">
        <pc:chgData name="Arimura Yuto" userId="fe5e36938f34a3c9" providerId="LiveId" clId="{71F15DB0-BC0B-4B40-91B3-E038F8AD42C4}" dt="2022-04-28T15:55:03.855" v="6933" actId="20577"/>
        <pc:sldMkLst>
          <pc:docMk/>
          <pc:sldMk cId="847136384" sldId="296"/>
        </pc:sldMkLst>
        <pc:spChg chg="mod">
          <ac:chgData name="Arimura Yuto" userId="fe5e36938f34a3c9" providerId="LiveId" clId="{71F15DB0-BC0B-4B40-91B3-E038F8AD42C4}" dt="2022-04-28T14:25:19.869" v="6404" actId="20577"/>
          <ac:spMkLst>
            <pc:docMk/>
            <pc:sldMk cId="847136384" sldId="296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8T15:55:03.855" v="6933" actId="20577"/>
          <ac:spMkLst>
            <pc:docMk/>
            <pc:sldMk cId="847136384" sldId="296"/>
            <ac:spMk id="5" creationId="{F0F715B2-281B-4C97-B32C-9283D3B17B04}"/>
          </ac:spMkLst>
        </pc:spChg>
      </pc:sldChg>
      <pc:sldChg chg="modSp add mod">
        <pc:chgData name="Arimura Yuto" userId="fe5e36938f34a3c9" providerId="LiveId" clId="{71F15DB0-BC0B-4B40-91B3-E038F8AD42C4}" dt="2022-04-28T15:14:55.634" v="6879" actId="27636"/>
        <pc:sldMkLst>
          <pc:docMk/>
          <pc:sldMk cId="1243681154" sldId="297"/>
        </pc:sldMkLst>
        <pc:spChg chg="mod">
          <ac:chgData name="Arimura Yuto" userId="fe5e36938f34a3c9" providerId="LiveId" clId="{71F15DB0-BC0B-4B40-91B3-E038F8AD42C4}" dt="2022-04-28T14:55:37.523" v="6619"/>
          <ac:spMkLst>
            <pc:docMk/>
            <pc:sldMk cId="1243681154" sldId="297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8T15:14:55.634" v="6879" actId="27636"/>
          <ac:spMkLst>
            <pc:docMk/>
            <pc:sldMk cId="1243681154" sldId="297"/>
            <ac:spMk id="5" creationId="{F0F715B2-281B-4C97-B32C-9283D3B17B04}"/>
          </ac:spMkLst>
        </pc:spChg>
      </pc:sldChg>
      <pc:sldChg chg="addSp delSp modSp add mod">
        <pc:chgData name="Arimura Yuto" userId="fe5e36938f34a3c9" providerId="LiveId" clId="{71F15DB0-BC0B-4B40-91B3-E038F8AD42C4}" dt="2022-04-29T04:54:32.496" v="9270" actId="20577"/>
        <pc:sldMkLst>
          <pc:docMk/>
          <pc:sldMk cId="3038675359" sldId="298"/>
        </pc:sldMkLst>
        <pc:spChg chg="mod">
          <ac:chgData name="Arimura Yuto" userId="fe5e36938f34a3c9" providerId="LiveId" clId="{71F15DB0-BC0B-4B40-91B3-E038F8AD42C4}" dt="2022-04-28T15:53:08.892" v="6895"/>
          <ac:spMkLst>
            <pc:docMk/>
            <pc:sldMk cId="3038675359" sldId="298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8T15:52:25.483" v="6880" actId="20577"/>
          <ac:spMkLst>
            <pc:docMk/>
            <pc:sldMk cId="3038675359" sldId="298"/>
            <ac:spMk id="5" creationId="{F0F715B2-281B-4C97-B32C-9283D3B17B04}"/>
          </ac:spMkLst>
        </pc:spChg>
        <pc:spChg chg="add mod">
          <ac:chgData name="Arimura Yuto" userId="fe5e36938f34a3c9" providerId="LiveId" clId="{71F15DB0-BC0B-4B40-91B3-E038F8AD42C4}" dt="2022-04-29T04:54:32.496" v="9270" actId="20577"/>
          <ac:spMkLst>
            <pc:docMk/>
            <pc:sldMk cId="3038675359" sldId="298"/>
            <ac:spMk id="6" creationId="{3BA7FE0A-639A-44B9-AC6B-C06946F76428}"/>
          </ac:spMkLst>
        </pc:spChg>
        <pc:spChg chg="add del">
          <ac:chgData name="Arimura Yuto" userId="fe5e36938f34a3c9" providerId="LiveId" clId="{71F15DB0-BC0B-4B40-91B3-E038F8AD42C4}" dt="2022-04-28T16:02:27.188" v="7286" actId="22"/>
          <ac:spMkLst>
            <pc:docMk/>
            <pc:sldMk cId="3038675359" sldId="298"/>
            <ac:spMk id="7" creationId="{CA76022A-6F1B-4563-9972-E7C4F618DABB}"/>
          </ac:spMkLst>
        </pc:spChg>
      </pc:sldChg>
      <pc:sldChg chg="add del">
        <pc:chgData name="Arimura Yuto" userId="fe5e36938f34a3c9" providerId="LiveId" clId="{71F15DB0-BC0B-4B40-91B3-E038F8AD42C4}" dt="2022-04-28T15:52:39.236" v="6881" actId="47"/>
        <pc:sldMkLst>
          <pc:docMk/>
          <pc:sldMk cId="2652593039" sldId="299"/>
        </pc:sldMkLst>
      </pc:sldChg>
      <pc:sldChg chg="add del">
        <pc:chgData name="Arimura Yuto" userId="fe5e36938f34a3c9" providerId="LiveId" clId="{71F15DB0-BC0B-4B40-91B3-E038F8AD42C4}" dt="2022-04-28T15:57:12.167" v="6974" actId="47"/>
        <pc:sldMkLst>
          <pc:docMk/>
          <pc:sldMk cId="2738064068" sldId="300"/>
        </pc:sldMkLst>
      </pc:sldChg>
      <pc:sldChg chg="modSp add mod">
        <pc:chgData name="Arimura Yuto" userId="fe5e36938f34a3c9" providerId="LiveId" clId="{71F15DB0-BC0B-4B40-91B3-E038F8AD42C4}" dt="2022-04-29T04:34:52.681" v="9263" actId="115"/>
        <pc:sldMkLst>
          <pc:docMk/>
          <pc:sldMk cId="1360980424" sldId="301"/>
        </pc:sldMkLst>
        <pc:spChg chg="mod">
          <ac:chgData name="Arimura Yuto" userId="fe5e36938f34a3c9" providerId="LiveId" clId="{71F15DB0-BC0B-4B40-91B3-E038F8AD42C4}" dt="2022-04-29T04:34:52.681" v="9263" actId="115"/>
          <ac:spMkLst>
            <pc:docMk/>
            <pc:sldMk cId="1360980424" sldId="301"/>
            <ac:spMk id="5" creationId="{F0F715B2-281B-4C97-B32C-9283D3B17B04}"/>
          </ac:spMkLst>
        </pc:spChg>
      </pc:sldChg>
      <pc:sldChg chg="modSp add">
        <pc:chgData name="Arimura Yuto" userId="fe5e36938f34a3c9" providerId="LiveId" clId="{71F15DB0-BC0B-4B40-91B3-E038F8AD42C4}" dt="2022-04-28T16:56:27.050" v="9033" actId="20577"/>
        <pc:sldMkLst>
          <pc:docMk/>
          <pc:sldMk cId="2561808325" sldId="302"/>
        </pc:sldMkLst>
        <pc:spChg chg="mod">
          <ac:chgData name="Arimura Yuto" userId="fe5e36938f34a3c9" providerId="LiveId" clId="{71F15DB0-BC0B-4B40-91B3-E038F8AD42C4}" dt="2022-04-28T16:56:27.050" v="9033" actId="20577"/>
          <ac:spMkLst>
            <pc:docMk/>
            <pc:sldMk cId="2561808325" sldId="302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8T14:35:24.404" v="6427"/>
          <ac:spMkLst>
            <pc:docMk/>
            <pc:sldMk cId="2561808325" sldId="302"/>
            <ac:spMk id="5" creationId="{F0F715B2-281B-4C97-B32C-9283D3B17B04}"/>
          </ac:spMkLst>
        </pc:spChg>
      </pc:sldChg>
      <pc:sldChg chg="modSp add mod">
        <pc:chgData name="Arimura Yuto" userId="fe5e36938f34a3c9" providerId="LiveId" clId="{71F15DB0-BC0B-4B40-91B3-E038F8AD42C4}" dt="2022-04-29T04:54:56.013" v="9271" actId="20578"/>
        <pc:sldMkLst>
          <pc:docMk/>
          <pc:sldMk cId="3357408132" sldId="303"/>
        </pc:sldMkLst>
        <pc:spChg chg="mod">
          <ac:chgData name="Arimura Yuto" userId="fe5e36938f34a3c9" providerId="LiveId" clId="{71F15DB0-BC0B-4B40-91B3-E038F8AD42C4}" dt="2022-04-28T15:57:54.282" v="7049" actId="20577"/>
          <ac:spMkLst>
            <pc:docMk/>
            <pc:sldMk cId="3357408132" sldId="303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9T04:54:56.013" v="9271" actId="20578"/>
          <ac:spMkLst>
            <pc:docMk/>
            <pc:sldMk cId="3357408132" sldId="303"/>
            <ac:spMk id="5" creationId="{F0F715B2-281B-4C97-B32C-9283D3B17B04}"/>
          </ac:spMkLst>
        </pc:spChg>
      </pc:sldChg>
      <pc:sldChg chg="modSp add mod">
        <pc:chgData name="Arimura Yuto" userId="fe5e36938f34a3c9" providerId="LiveId" clId="{71F15DB0-BC0B-4B40-91B3-E038F8AD42C4}" dt="2022-04-29T04:59:09.573" v="9272" actId="115"/>
        <pc:sldMkLst>
          <pc:docMk/>
          <pc:sldMk cId="1161798226" sldId="304"/>
        </pc:sldMkLst>
        <pc:spChg chg="mod">
          <ac:chgData name="Arimura Yuto" userId="fe5e36938f34a3c9" providerId="LiveId" clId="{71F15DB0-BC0B-4B40-91B3-E038F8AD42C4}" dt="2022-04-29T04:59:09.573" v="9272" actId="115"/>
          <ac:spMkLst>
            <pc:docMk/>
            <pc:sldMk cId="1161798226" sldId="304"/>
            <ac:spMk id="5" creationId="{F0F715B2-281B-4C97-B32C-9283D3B17B04}"/>
          </ac:spMkLst>
        </pc:spChg>
      </pc:sldChg>
      <pc:sldChg chg="modSp add mod">
        <pc:chgData name="Arimura Yuto" userId="fe5e36938f34a3c9" providerId="LiveId" clId="{71F15DB0-BC0B-4B40-91B3-E038F8AD42C4}" dt="2022-04-29T05:02:28.664" v="9280" actId="20577"/>
        <pc:sldMkLst>
          <pc:docMk/>
          <pc:sldMk cId="487217695" sldId="305"/>
        </pc:sldMkLst>
        <pc:spChg chg="mod">
          <ac:chgData name="Arimura Yuto" userId="fe5e36938f34a3c9" providerId="LiveId" clId="{71F15DB0-BC0B-4B40-91B3-E038F8AD42C4}" dt="2022-04-28T16:03:18.522" v="7300" actId="20577"/>
          <ac:spMkLst>
            <pc:docMk/>
            <pc:sldMk cId="487217695" sldId="305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9T05:02:28.664" v="9280" actId="20577"/>
          <ac:spMkLst>
            <pc:docMk/>
            <pc:sldMk cId="487217695" sldId="305"/>
            <ac:spMk id="5" creationId="{F0F715B2-281B-4C97-B32C-9283D3B17B04}"/>
          </ac:spMkLst>
        </pc:spChg>
      </pc:sldChg>
      <pc:sldChg chg="add del">
        <pc:chgData name="Arimura Yuto" userId="fe5e36938f34a3c9" providerId="LiveId" clId="{71F15DB0-BC0B-4B40-91B3-E038F8AD42C4}" dt="2022-04-28T16:10:24.457" v="7751" actId="47"/>
        <pc:sldMkLst>
          <pc:docMk/>
          <pc:sldMk cId="2247457684" sldId="306"/>
        </pc:sldMkLst>
      </pc:sldChg>
      <pc:sldChg chg="modSp add mod">
        <pc:chgData name="Arimura Yuto" userId="fe5e36938f34a3c9" providerId="LiveId" clId="{71F15DB0-BC0B-4B40-91B3-E038F8AD42C4}" dt="2022-04-28T17:15:03.245" v="9063" actId="20577"/>
        <pc:sldMkLst>
          <pc:docMk/>
          <pc:sldMk cId="382926998" sldId="307"/>
        </pc:sldMkLst>
        <pc:spChg chg="mod">
          <ac:chgData name="Arimura Yuto" userId="fe5e36938f34a3c9" providerId="LiveId" clId="{71F15DB0-BC0B-4B40-91B3-E038F8AD42C4}" dt="2022-04-28T17:15:03.245" v="9063" actId="20577"/>
          <ac:spMkLst>
            <pc:docMk/>
            <pc:sldMk cId="382926998" sldId="307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8T16:36:22.376" v="7844" actId="20577"/>
          <ac:spMkLst>
            <pc:docMk/>
            <pc:sldMk cId="382926998" sldId="307"/>
            <ac:spMk id="6" creationId="{3BA7FE0A-639A-44B9-AC6B-C06946F76428}"/>
          </ac:spMkLst>
        </pc:spChg>
      </pc:sldChg>
      <pc:sldChg chg="modSp add mod">
        <pc:chgData name="Arimura Yuto" userId="fe5e36938f34a3c9" providerId="LiveId" clId="{71F15DB0-BC0B-4B40-91B3-E038F8AD42C4}" dt="2022-04-28T16:53:20.020" v="8969" actId="207"/>
        <pc:sldMkLst>
          <pc:docMk/>
          <pc:sldMk cId="704780161" sldId="308"/>
        </pc:sldMkLst>
        <pc:spChg chg="mod">
          <ac:chgData name="Arimura Yuto" userId="fe5e36938f34a3c9" providerId="LiveId" clId="{71F15DB0-BC0B-4B40-91B3-E038F8AD42C4}" dt="2022-04-28T16:40:19.375" v="8023" actId="20577"/>
          <ac:spMkLst>
            <pc:docMk/>
            <pc:sldMk cId="704780161" sldId="308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8T16:53:20.020" v="8969" actId="207"/>
          <ac:spMkLst>
            <pc:docMk/>
            <pc:sldMk cId="704780161" sldId="308"/>
            <ac:spMk id="3" creationId="{67B44F64-E4E3-4C3E-B5EE-FC5847611D26}"/>
          </ac:spMkLst>
        </pc:spChg>
      </pc:sldChg>
      <pc:sldChg chg="add del">
        <pc:chgData name="Arimura Yuto" userId="fe5e36938f34a3c9" providerId="LiveId" clId="{71F15DB0-BC0B-4B40-91B3-E038F8AD42C4}" dt="2022-04-28T16:02:51.467" v="7290"/>
        <pc:sldMkLst>
          <pc:docMk/>
          <pc:sldMk cId="3983542180" sldId="308"/>
        </pc:sldMkLst>
      </pc:sldChg>
      <pc:sldChg chg="add del">
        <pc:chgData name="Arimura Yuto" userId="fe5e36938f34a3c9" providerId="LiveId" clId="{71F15DB0-BC0B-4B40-91B3-E038F8AD42C4}" dt="2022-04-28T16:02:51.467" v="7290"/>
        <pc:sldMkLst>
          <pc:docMk/>
          <pc:sldMk cId="89141857" sldId="309"/>
        </pc:sldMkLst>
      </pc:sldChg>
      <pc:sldChg chg="modSp add mod">
        <pc:chgData name="Arimura Yuto" userId="fe5e36938f34a3c9" providerId="LiveId" clId="{71F15DB0-BC0B-4B40-91B3-E038F8AD42C4}" dt="2022-04-28T16:53:53.925" v="9020" actId="20577"/>
        <pc:sldMkLst>
          <pc:docMk/>
          <pc:sldMk cId="1017387336" sldId="309"/>
        </pc:sldMkLst>
        <pc:spChg chg="mod">
          <ac:chgData name="Arimura Yuto" userId="fe5e36938f34a3c9" providerId="LiveId" clId="{71F15DB0-BC0B-4B40-91B3-E038F8AD42C4}" dt="2022-04-28T16:53:53.925" v="9020" actId="20577"/>
          <ac:spMkLst>
            <pc:docMk/>
            <pc:sldMk cId="1017387336" sldId="309"/>
            <ac:spMk id="3" creationId="{67B44F64-E4E3-4C3E-B5EE-FC5847611D26}"/>
          </ac:spMkLst>
        </pc:spChg>
      </pc:sldChg>
      <pc:sldChg chg="modSp add mod">
        <pc:chgData name="Arimura Yuto" userId="fe5e36938f34a3c9" providerId="LiveId" clId="{71F15DB0-BC0B-4B40-91B3-E038F8AD42C4}" dt="2022-04-28T17:22:22.377" v="9259" actId="1076"/>
        <pc:sldMkLst>
          <pc:docMk/>
          <pc:sldMk cId="1464298756" sldId="310"/>
        </pc:sldMkLst>
        <pc:spChg chg="mod">
          <ac:chgData name="Arimura Yuto" userId="fe5e36938f34a3c9" providerId="LiveId" clId="{71F15DB0-BC0B-4B40-91B3-E038F8AD42C4}" dt="2022-04-28T17:22:22.377" v="9259" actId="1076"/>
          <ac:spMkLst>
            <pc:docMk/>
            <pc:sldMk cId="1464298756" sldId="310"/>
            <ac:spMk id="3" creationId="{67B44F64-E4E3-4C3E-B5EE-FC5847611D26}"/>
          </ac:spMkLst>
        </pc:spChg>
      </pc:sldChg>
      <pc:sldChg chg="add del">
        <pc:chgData name="Arimura Yuto" userId="fe5e36938f34a3c9" providerId="LiveId" clId="{71F15DB0-BC0B-4B40-91B3-E038F8AD42C4}" dt="2022-04-28T16:02:51.467" v="7290"/>
        <pc:sldMkLst>
          <pc:docMk/>
          <pc:sldMk cId="2612815812" sldId="310"/>
        </pc:sldMkLst>
      </pc:sldChg>
      <pc:sldChg chg="modSp add mod">
        <pc:chgData name="Arimura Yuto" userId="fe5e36938f34a3c9" providerId="LiveId" clId="{71F15DB0-BC0B-4B40-91B3-E038F8AD42C4}" dt="2022-04-28T17:19:39.907" v="9257" actId="20577"/>
        <pc:sldMkLst>
          <pc:docMk/>
          <pc:sldMk cId="2528967881" sldId="311"/>
        </pc:sldMkLst>
        <pc:spChg chg="mod">
          <ac:chgData name="Arimura Yuto" userId="fe5e36938f34a3c9" providerId="LiveId" clId="{71F15DB0-BC0B-4B40-91B3-E038F8AD42C4}" dt="2022-04-28T17:14:58.323" v="9062" actId="20577"/>
          <ac:spMkLst>
            <pc:docMk/>
            <pc:sldMk cId="2528967881" sldId="311"/>
            <ac:spMk id="2" creationId="{47EBD858-6BEF-4007-949D-409920CBE243}"/>
          </ac:spMkLst>
        </pc:spChg>
        <pc:spChg chg="mod">
          <ac:chgData name="Arimura Yuto" userId="fe5e36938f34a3c9" providerId="LiveId" clId="{71F15DB0-BC0B-4B40-91B3-E038F8AD42C4}" dt="2022-04-28T17:19:39.907" v="9257" actId="20577"/>
          <ac:spMkLst>
            <pc:docMk/>
            <pc:sldMk cId="2528967881" sldId="311"/>
            <ac:spMk id="5" creationId="{F0F715B2-281B-4C97-B32C-9283D3B17B04}"/>
          </ac:spMkLst>
        </pc:spChg>
      </pc:sldChg>
      <pc:sldChg chg="add del">
        <pc:chgData name="Arimura Yuto" userId="fe5e36938f34a3c9" providerId="LiveId" clId="{71F15DB0-BC0B-4B40-91B3-E038F8AD42C4}" dt="2022-04-28T16:02:51.467" v="7290"/>
        <pc:sldMkLst>
          <pc:docMk/>
          <pc:sldMk cId="4119622206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1DB22-F3BA-495F-85EE-C4B204F039E8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4C55E-0CC2-4E42-97B1-909354D90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4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412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659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16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/>
              <a:t>050 Power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/>
              <a:t>https://atcoder.jp/contests/math-and-algorithm/tasks/math_and_algorithm_aq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/>
              <a:t>034 C-</a:t>
            </a:r>
            <a:r>
              <a:rPr lang="ja-JP" altLang="en-US"/>
              <a:t>経路</a:t>
            </a:r>
            <a:endParaRPr lang="en-US" altLang="ja-JP"/>
          </a:p>
          <a:p>
            <a:r>
              <a:rPr kumimoji="1" lang="en-US" altLang="ja-JP"/>
              <a:t>https://atcoder.jp/contests/abc034/tasks/abc034_c</a:t>
            </a:r>
          </a:p>
          <a:p>
            <a:endParaRPr kumimoji="1" lang="en-US" altLang="ja-JP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/>
              <a:t>ABC 156 D-Bouquet</a:t>
            </a:r>
          </a:p>
          <a:p>
            <a:r>
              <a:rPr kumimoji="1" lang="en-US" altLang="ja-JP"/>
              <a:t>https://atcoder.jp/contests/abc156/tasks/abc156_d</a:t>
            </a:r>
          </a:p>
          <a:p>
            <a:endParaRPr kumimoji="1" lang="en-US" altLang="ja-JP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第</a:t>
            </a:r>
            <a:r>
              <a:rPr lang="en-US" altLang="ja-JP"/>
              <a:t>13</a:t>
            </a:r>
            <a:r>
              <a:rPr lang="ja-JP" altLang="en-US"/>
              <a:t>回 </a:t>
            </a:r>
            <a:r>
              <a:rPr lang="en-US" altLang="ja-JP"/>
              <a:t>JOI </a:t>
            </a:r>
            <a:r>
              <a:rPr lang="ja-JP" altLang="en-US"/>
              <a:t>予選 </a:t>
            </a:r>
            <a:r>
              <a:rPr lang="en-US" altLang="ja-JP"/>
              <a:t>D-Schedule</a:t>
            </a:r>
            <a:endParaRPr kumimoji="1" lang="en-US" altLang="ja-JP"/>
          </a:p>
          <a:p>
            <a:r>
              <a:rPr kumimoji="1" lang="en-US" altLang="ja-JP"/>
              <a:t>https://atcoder.jp/contests/joi2014yo/tasks/joi2014yo_d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65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801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844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50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702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/>
              <a:t>050 Power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/>
              <a:t>https://atcoder.jp/contests/math-and-algorithm/tasks/math_and_algorithm_aq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/>
              <a:t>034 C-</a:t>
            </a:r>
            <a:r>
              <a:rPr lang="ja-JP" altLang="en-US"/>
              <a:t>経路</a:t>
            </a:r>
            <a:endParaRPr lang="en-US" altLang="ja-JP"/>
          </a:p>
          <a:p>
            <a:r>
              <a:rPr kumimoji="1" lang="en-US" altLang="ja-JP"/>
              <a:t>https://atcoder.jp/contests/abc034/tasks/abc034_c</a:t>
            </a:r>
          </a:p>
          <a:p>
            <a:endParaRPr kumimoji="1" lang="en-US" altLang="ja-JP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/>
              <a:t>ABC 156 D-Bouquet</a:t>
            </a:r>
          </a:p>
          <a:p>
            <a:r>
              <a:rPr kumimoji="1" lang="en-US" altLang="ja-JP"/>
              <a:t>https://atcoder.jp/contests/abc156/tasks/abc156_d</a:t>
            </a:r>
          </a:p>
          <a:p>
            <a:endParaRPr kumimoji="1" lang="en-US" altLang="ja-JP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第</a:t>
            </a:r>
            <a:r>
              <a:rPr lang="en-US" altLang="ja-JP"/>
              <a:t>13</a:t>
            </a:r>
            <a:r>
              <a:rPr lang="ja-JP" altLang="en-US"/>
              <a:t>回 </a:t>
            </a:r>
            <a:r>
              <a:rPr lang="en-US" altLang="ja-JP"/>
              <a:t>JOI </a:t>
            </a:r>
            <a:r>
              <a:rPr lang="ja-JP" altLang="en-US"/>
              <a:t>予選 </a:t>
            </a:r>
            <a:r>
              <a:rPr lang="en-US" altLang="ja-JP"/>
              <a:t>D-Schedule</a:t>
            </a:r>
            <a:endParaRPr kumimoji="1" lang="en-US" altLang="ja-JP"/>
          </a:p>
          <a:p>
            <a:r>
              <a:rPr kumimoji="1" lang="en-US" altLang="ja-JP"/>
              <a:t>https://atcoder.jp/contests/joi2014yo/tasks/joi2014yo_d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50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424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59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アルゴリズムと数学 演習問題集 </a:t>
            </a:r>
            <a:r>
              <a:rPr lang="en-US" altLang="ja-JP"/>
              <a:t>050 Power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/>
              <a:t>https://atcoder.jp/contests/math-and-algorithm/tasks/math_and_algorithm_aq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/>
              <a:t>ABC 034 C-</a:t>
            </a:r>
            <a:r>
              <a:rPr lang="ja-JP" altLang="en-US"/>
              <a:t>経路</a:t>
            </a:r>
            <a:endParaRPr lang="en-US" altLang="ja-JP"/>
          </a:p>
          <a:p>
            <a:r>
              <a:rPr kumimoji="1" lang="en-US" altLang="ja-JP"/>
              <a:t>https://atcoder.jp/contests/abc034/tasks/abc034_c</a:t>
            </a:r>
          </a:p>
          <a:p>
            <a:endParaRPr kumimoji="1" lang="en-US" altLang="ja-JP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/>
              <a:t>ABC 156 D-Bouquet</a:t>
            </a:r>
          </a:p>
          <a:p>
            <a:r>
              <a:rPr kumimoji="1" lang="en-US" altLang="ja-JP"/>
              <a:t>https://atcoder.jp/contests/abc156/tasks/abc156_d</a:t>
            </a:r>
          </a:p>
          <a:p>
            <a:endParaRPr kumimoji="1" lang="en-US" altLang="ja-JP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第</a:t>
            </a:r>
            <a:r>
              <a:rPr lang="en-US" altLang="ja-JP"/>
              <a:t>13</a:t>
            </a:r>
            <a:r>
              <a:rPr lang="ja-JP" altLang="en-US"/>
              <a:t>回 </a:t>
            </a:r>
            <a:r>
              <a:rPr lang="en-US" altLang="ja-JP"/>
              <a:t>JOI </a:t>
            </a:r>
            <a:r>
              <a:rPr lang="ja-JP" altLang="en-US"/>
              <a:t>予選 </a:t>
            </a:r>
            <a:r>
              <a:rPr lang="en-US" altLang="ja-JP"/>
              <a:t>D-Schedule</a:t>
            </a:r>
            <a:endParaRPr kumimoji="1" lang="en-US" altLang="ja-JP"/>
          </a:p>
          <a:p>
            <a:r>
              <a:rPr kumimoji="1" lang="en-US" altLang="ja-JP"/>
              <a:t>https://atcoder.jp/contests/joi2014yo/tasks/joi2014yo_d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072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579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/>
              <a:t>050 Power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/>
              <a:t>https://atcoder.jp/contests/math-and-algorithm/tasks/math_and_algorithm_aq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/>
              <a:t>034 C-</a:t>
            </a:r>
            <a:r>
              <a:rPr lang="ja-JP" altLang="en-US"/>
              <a:t>経路</a:t>
            </a:r>
            <a:endParaRPr lang="en-US" altLang="ja-JP"/>
          </a:p>
          <a:p>
            <a:r>
              <a:rPr kumimoji="1" lang="en-US" altLang="ja-JP"/>
              <a:t>https://atcoder.jp/contests/abc034/tasks/abc034_c</a:t>
            </a:r>
          </a:p>
          <a:p>
            <a:endParaRPr kumimoji="1" lang="en-US" altLang="ja-JP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/>
              <a:t>ABC 156 D-Bouquet</a:t>
            </a:r>
          </a:p>
          <a:p>
            <a:r>
              <a:rPr kumimoji="1" lang="en-US" altLang="ja-JP"/>
              <a:t>https://atcoder.jp/contests/abc156/tasks/abc156_d</a:t>
            </a:r>
          </a:p>
          <a:p>
            <a:endParaRPr kumimoji="1" lang="en-US" altLang="ja-JP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第</a:t>
            </a:r>
            <a:r>
              <a:rPr lang="en-US" altLang="ja-JP"/>
              <a:t>13</a:t>
            </a:r>
            <a:r>
              <a:rPr lang="ja-JP" altLang="en-US"/>
              <a:t>回 </a:t>
            </a:r>
            <a:r>
              <a:rPr lang="en-US" altLang="ja-JP"/>
              <a:t>JOI </a:t>
            </a:r>
            <a:r>
              <a:rPr lang="ja-JP" altLang="en-US"/>
              <a:t>予選 </a:t>
            </a:r>
            <a:r>
              <a:rPr lang="en-US" altLang="ja-JP"/>
              <a:t>D-Schedule</a:t>
            </a:r>
            <a:endParaRPr kumimoji="1" lang="en-US" altLang="ja-JP"/>
          </a:p>
          <a:p>
            <a:r>
              <a:rPr kumimoji="1" lang="en-US" altLang="ja-JP"/>
              <a:t>https://atcoder.jp/contests/joi2014yo/tasks/joi2014yo_d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512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896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01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03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953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350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214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8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19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811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697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33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009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4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4B8FA-8DF8-430F-8960-53E6D7702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664C3E-6CAE-4C44-B0E4-FA9323FA6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0059D9-E6B6-470C-8F87-71F07104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44F7-343E-4451-90C6-EB0B5FCB787E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D77705-FD08-4317-BA8E-D3179553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7705A-0388-4B7B-AC09-1F48DA13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52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6264E-A77F-4D59-B5ED-D9100AD7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0ED1C2-F2A0-4D77-A8E1-CCD43FA9E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7AA4AE-14D9-4B88-BA9F-8968FF99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556D-70E0-4E35-BE78-9D379311A68B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8AA8CC-6510-4DFE-A178-AE3F2A6F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72B4A6-5685-478E-9E95-E8F8305E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09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F77983-B030-40A7-9B68-1B3F7AB84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D316FD-86D8-4C10-9ABB-897999F0F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36B431-B18D-4F88-8236-DDA05E1C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3499-F41B-404B-AE42-FB4852311D33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1E0F7B-DC80-4687-8A48-72E6AFCB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46A374-BC82-4E7D-BD59-726FCD82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6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41D2-CE22-41B8-8CC1-D160B33D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1CDD5F-BEE7-48D3-81C2-198C8D618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139EEC-FF05-431B-8619-453FEE3B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4030-CC13-4AE3-AFD3-D12F2C16687B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C380FE-9FC8-4063-A572-4438C682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185E9-181E-454C-99E4-A4D56765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F6070D-B307-412C-A612-6C34090D9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19B1BC-FE02-449B-9E2C-BF1F8D57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F2B78C-6ECC-47FF-AA99-724DAF5B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B743-1E44-4031-8C98-4E1EF8E6BA06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549A30-6662-4604-8E37-A83BFB4E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6F55D-8120-4E0B-8242-42C3BFA8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44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C67A0-8AF4-478C-866F-1FED555C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64E025-24A4-4614-B50E-5E34EDB18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2FEC40-CDF0-473F-A8D4-C0CEF2290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8B0A5B-9962-43C3-93D5-2F066D7F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A25D-A8EE-4359-AAFB-EB7D75806A2A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DF051-5083-4CEF-9363-34429E54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07CBC9-9418-4470-8763-80E67ECB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10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CDBA5-313D-4813-B074-29986FFE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62B4A3-03B6-4436-817D-BA0AA1570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BFBD31-B0BA-48CE-BAE5-11CE238BC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57F4A7-276F-43F6-844A-2855C68EA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801F90-7574-48AD-B48C-E134668C3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947D16-1B94-4721-9E49-3AC26491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0376-06B4-4C68-B47C-E1AED8EED073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121B59-3263-4BA2-9184-F14EB46B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A62C35-F762-48DC-965E-BCFA8C39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15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110CE-B90A-4915-8809-2887AC1B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3E8FAE-0213-4DAF-B9A3-51081862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C3DB-DF72-41EB-A90B-AC3482918910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33BFE-0B73-4BDE-A380-C4C14A8B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441BDA-8495-4711-A922-5BBB8213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33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B88029-AF99-47FB-98FD-DB145CD2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C5E-4AF8-4250-A16D-D90767165C07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311FBB-4241-46CA-BC70-016C5BAD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4D2ACE-D018-43FA-92CB-BE6C115F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BEDA1-3D01-4AF6-A352-CE5F9E8B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7C4ED2-EE92-4674-97E8-DFD2B01E4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AF80F4-1EDC-43E3-9132-44106372C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651ABE-8451-4DF8-8EA5-27BCBE89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16CC-F13A-4518-B6A2-B0FBFD08B0EF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3EDF06-9661-4AF6-9452-6EC2D9FE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5553AE-E255-4DFD-8BE7-A91A0B3D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34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697BD6-79EC-4AA7-9512-54BD1E83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82B41A2-304C-4804-B495-D55953555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9956CA-2E88-4AAF-8FD9-7FCA7D7E7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1E7412-A58C-4279-A262-DEFB6661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D80A-8F00-47D8-8985-E0E4D23CC9E8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A2436E-5643-46CB-A054-D928E950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E62FC4-D2DF-4E6B-8995-8E470779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91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4331F4-C45B-4968-BB41-0D7A1D70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16AF86-01F1-4E59-9F69-A5E5B0826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2C41A-960D-4228-94F3-D7073D733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BFA2-FD79-4783-AC57-C5AE3A54B636}" type="datetime1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A87D3B-0A98-4412-A088-AE615D8CC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2ABBA2-A3D1-42A1-8EA1-9F16EDCDC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7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rken1215.hatenablog.com/entry/2018/06/08/21000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drken/items/3b4fdf0a78e7a138cd9a#4-%E7%B4%AF%E4%B9%97-a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プログラミング勉強会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B44F64-E4E3-4C3E-B5EE-FC584761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今回のテーマは「</a:t>
            </a:r>
            <a:r>
              <a:rPr lang="en-US" altLang="ja-JP">
                <a:solidFill>
                  <a:srgbClr val="FF0000"/>
                </a:solidFill>
              </a:rPr>
              <a:t>10^9+7</a:t>
            </a:r>
            <a:r>
              <a:rPr lang="ja-JP" altLang="en-US">
                <a:solidFill>
                  <a:srgbClr val="FF0000"/>
                </a:solidFill>
              </a:rPr>
              <a:t>で割ったあまりを求めよ</a:t>
            </a:r>
            <a:r>
              <a:rPr lang="ja-JP" altLang="en-US"/>
              <a:t>」</a:t>
            </a:r>
            <a:endParaRPr lang="en-US" altLang="ja-JP">
              <a:solidFill>
                <a:srgbClr val="FF0000"/>
              </a:solidFill>
            </a:endParaRPr>
          </a:p>
          <a:p>
            <a:endParaRPr lang="en-US" altLang="ja-JP"/>
          </a:p>
          <a:p>
            <a:r>
              <a:rPr lang="ja-JP" altLang="en-US"/>
              <a:t>大きな数値を扱う問題が多い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とは言っても基本的？なこと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目標は</a:t>
            </a:r>
            <a:r>
              <a:rPr lang="ja-JP" altLang="en-US">
                <a:solidFill>
                  <a:srgbClr val="FF0000"/>
                </a:solidFill>
              </a:rPr>
              <a:t>とある</a:t>
            </a:r>
            <a:r>
              <a:rPr lang="en-US" altLang="ja-JP">
                <a:solidFill>
                  <a:srgbClr val="FF0000"/>
                </a:solidFill>
              </a:rPr>
              <a:t>ABC</a:t>
            </a:r>
            <a:r>
              <a:rPr lang="ja-JP" altLang="en-US">
                <a:solidFill>
                  <a:srgbClr val="FF0000"/>
                </a:solidFill>
              </a:rPr>
              <a:t>の</a:t>
            </a:r>
            <a:r>
              <a:rPr lang="en-US" altLang="ja-JP">
                <a:solidFill>
                  <a:srgbClr val="FF0000"/>
                </a:solidFill>
              </a:rPr>
              <a:t>D</a:t>
            </a:r>
            <a:r>
              <a:rPr lang="ja-JP" altLang="en-US">
                <a:solidFill>
                  <a:srgbClr val="FF0000"/>
                </a:solidFill>
              </a:rPr>
              <a:t>問題</a:t>
            </a:r>
            <a:r>
              <a:rPr lang="ja-JP" altLang="en-US"/>
              <a:t>を理解</a:t>
            </a:r>
            <a:r>
              <a:rPr lang="en-US" altLang="ja-JP"/>
              <a:t>or</a:t>
            </a:r>
            <a:r>
              <a:rPr lang="ja-JP" altLang="en-US"/>
              <a:t>解ける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54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7EBD858-6BEF-4007-949D-409920CBE2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/>
                  <a:t>における</a:t>
                </a:r>
                <a:r>
                  <a:rPr lang="ja-JP" altLang="en-US">
                    <a:solidFill>
                      <a:srgbClr val="FF0000"/>
                    </a:solidFill>
                  </a:rPr>
                  <a:t>割り算</a:t>
                </a:r>
                <a:r>
                  <a:rPr lang="ja-JP" altLang="en-US"/>
                  <a:t>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/>
                  <a:t>）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7EBD858-6BEF-4007-949D-409920CBE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乗法における</a:t>
                </a:r>
                <a:r>
                  <a:rPr lang="ja-JP" altLang="en-US" b="0">
                    <a:solidFill>
                      <a:srgbClr val="FF0000"/>
                    </a:solidFill>
                  </a:rPr>
                  <a:t>逆元</a:t>
                </a:r>
                <a:r>
                  <a:rPr lang="ja-JP" altLang="en-US" b="0"/>
                  <a:t>とは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b="0"/>
                  <a:t>（</a:t>
                </a:r>
                <a:r>
                  <a:rPr lang="en-US" altLang="ja-JP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 b="0"/>
                  <a:t>における逆元も同じ）</a:t>
                </a:r>
                <a:endParaRPr lang="en-US" altLang="ja-JP" i="1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ja-JP" altLang="en-US"/>
                  <a:t>－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/>
                  <a:t>の逆元</a:t>
                </a:r>
                <a:r>
                  <a:rPr lang="ja-JP" altLang="en-US" b="0"/>
                  <a:t>はしばしば，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b="0"/>
                  <a:t>と表す</a:t>
                </a:r>
                <a:endParaRPr lang="en-US" altLang="ja-JP"/>
              </a:p>
              <a:p>
                <a:endParaRPr lang="en-US" altLang="ja-JP"/>
              </a:p>
              <a:p>
                <a:r>
                  <a:rPr lang="ja-JP" altLang="en-US"/>
                  <a:t>つまり，</a:t>
                </a:r>
                <a:r>
                  <a:rPr lang="en-US" altLang="ja-JP" b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/>
                  <a:t>が成り立つような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ja-JP" altLang="en-US"/>
                  <a:t>について求める</a:t>
                </a:r>
                <a:endParaRPr lang="en-US" altLang="ja-JP"/>
              </a:p>
              <a:p>
                <a:pPr marL="457200" lvl="1" indent="0">
                  <a:buNone/>
                </a:pPr>
                <a:r>
                  <a:rPr lang="ja-JP" altLang="en-US"/>
                  <a:t>－フェルマーの小定理の変形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ja-JP"/>
              </a:p>
              <a:p>
                <a:pPr marL="457200" lvl="1" indent="0">
                  <a:buNone/>
                </a:pPr>
                <a:r>
                  <a:rPr lang="ja-JP" altLang="en-US"/>
                  <a:t>－拡張</a:t>
                </a:r>
                <a:r>
                  <a:rPr lang="en-US" altLang="ja-JP"/>
                  <a:t>Euclid</a:t>
                </a:r>
                <a:r>
                  <a:rPr lang="ja-JP" altLang="en-US"/>
                  <a:t>互除法</a:t>
                </a:r>
                <a:endParaRPr lang="en-US" altLang="ja-JP"/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ja-JP" altLang="en-US"/>
                  <a:t>を用いて，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ja-JP" altLang="en-US"/>
                  <a:t>より，</a:t>
                </a:r>
                <a:br>
                  <a:rPr lang="en-US" altLang="ja-JP"/>
                </a:b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ja-JP" altLang="en-US"/>
                  <a:t>を求めれば，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>
                    <a:solidFill>
                      <a:srgbClr val="FF0000"/>
                    </a:solidFill>
                  </a:rPr>
                  <a:t>を求めたことになる</a:t>
                </a:r>
                <a:endParaRPr lang="en-US" altLang="ja-JP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97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7EBD858-6BEF-4007-949D-409920CBE2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/>
                  <a:t>における四則演算まとめ</a:t>
                </a:r>
                <a:endParaRPr lang="en-US" altLang="ja-JP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7EBD858-6BEF-4007-949D-409920CBE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0F715B2-281B-4C97-B32C-9283D3B17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/>
                  <a:t>足し算（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）</a:t>
                </a:r>
                <a:endParaRPr lang="en-US" altLang="ja-JP"/>
              </a:p>
              <a:p>
                <a:pPr marL="457200" lvl="1" indent="0">
                  <a:buNone/>
                </a:pPr>
                <a:r>
                  <a:rPr lang="ja-JP" altLang="en-US"/>
                  <a:t>－計算途中で余りをとることが可能</a:t>
                </a:r>
                <a:endParaRPr lang="en-US" altLang="ja-JP"/>
              </a:p>
              <a:p>
                <a:pPr lvl="3"/>
                <a:endParaRPr lang="en-US" altLang="ja-JP"/>
              </a:p>
              <a:p>
                <a:r>
                  <a:rPr lang="ja-JP" altLang="en-US"/>
                  <a:t>引き算（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）</a:t>
                </a:r>
                <a:endParaRPr lang="en-US" altLang="ja-JP"/>
              </a:p>
              <a:p>
                <a:pPr marL="457200" lvl="1" indent="0">
                  <a:buNone/>
                </a:pPr>
                <a:r>
                  <a:rPr lang="ja-JP" altLang="en-US"/>
                  <a:t>－計算途中でとれるが，</a:t>
                </a:r>
                <a:r>
                  <a:rPr lang="ja-JP" altLang="en-US">
                    <a:solidFill>
                      <a:srgbClr val="FF0000"/>
                    </a:solidFill>
                  </a:rPr>
                  <a:t>負の数には注意</a:t>
                </a:r>
                <a:endParaRPr lang="en-US" altLang="ja-JP">
                  <a:solidFill>
                    <a:srgbClr val="FF0000"/>
                  </a:solidFill>
                </a:endParaRPr>
              </a:p>
              <a:p>
                <a:pPr lvl="3"/>
                <a:endParaRPr lang="en-US" altLang="ja-JP"/>
              </a:p>
              <a:p>
                <a:r>
                  <a:rPr lang="ja-JP" altLang="en-US"/>
                  <a:t>掛け算（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ja-JP"/>
              </a:p>
              <a:p>
                <a:pPr marL="457200" lvl="1" indent="0">
                  <a:buNone/>
                </a:pPr>
                <a:r>
                  <a:rPr lang="ja-JP" altLang="en-US"/>
                  <a:t>－計算途中で可能</a:t>
                </a:r>
                <a:endParaRPr lang="en-US" altLang="ja-JP"/>
              </a:p>
              <a:p>
                <a:pPr lvl="3"/>
                <a:endParaRPr lang="en-US" altLang="ja-JP"/>
              </a:p>
              <a:p>
                <a:r>
                  <a:rPr lang="ja-JP" altLang="en-US"/>
                  <a:t>割り算（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）</a:t>
                </a:r>
                <a:endParaRPr lang="en-US" altLang="ja-JP"/>
              </a:p>
              <a:p>
                <a:pPr marL="457200" lvl="1" indent="0">
                  <a:buNone/>
                </a:pPr>
                <a:r>
                  <a:rPr lang="ja-JP" altLang="en-US"/>
                  <a:t>－</a:t>
                </a:r>
                <a:r>
                  <a:rPr lang="ja-JP" altLang="en-US">
                    <a:solidFill>
                      <a:srgbClr val="FF0000"/>
                    </a:solidFill>
                  </a:rPr>
                  <a:t>逆元</a:t>
                </a:r>
                <a:r>
                  <a:rPr lang="ja-JP" altLang="en-US"/>
                  <a:t>が必要</a:t>
                </a:r>
                <a:endParaRPr lang="en-US" altLang="ja-JP"/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0F715B2-281B-4C97-B32C-9283D3B17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63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では実践！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0F715B2-281B-4C97-B32C-9283D3B17B0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u="sng"/>
              <a:t>アルゴリズムと数学 演習問題集 </a:t>
            </a:r>
            <a:r>
              <a:rPr lang="en-US" altLang="ja-JP" u="sng"/>
              <a:t>050-Power</a:t>
            </a:r>
          </a:p>
          <a:p>
            <a:pPr marL="457200" lvl="1" indent="0">
              <a:buNone/>
            </a:pPr>
            <a:r>
              <a:rPr lang="ja-JP" altLang="en-US" u="sng"/>
              <a:t>－出典 </a:t>
            </a:r>
            <a:r>
              <a:rPr lang="en-US" altLang="ja-JP" u="sng"/>
              <a:t>AOJ NTL_1_B-Power</a:t>
            </a:r>
          </a:p>
          <a:p>
            <a:endParaRPr lang="en-US" altLang="ja-JP"/>
          </a:p>
          <a:p>
            <a:r>
              <a:rPr lang="en-US" altLang="ja-JP"/>
              <a:t>ABC 034 C-</a:t>
            </a:r>
            <a:r>
              <a:rPr lang="ja-JP" altLang="en-US"/>
              <a:t>経路</a:t>
            </a:r>
            <a:endParaRPr lang="en-US" altLang="ja-JP"/>
          </a:p>
          <a:p>
            <a:endParaRPr lang="en-US" altLang="ja-JP"/>
          </a:p>
          <a:p>
            <a:r>
              <a:rPr lang="en-US" altLang="ja-JP"/>
              <a:t>ABC 156 D-Bouquet</a:t>
            </a:r>
          </a:p>
        </p:txBody>
      </p:sp>
    </p:spTree>
    <p:extLst>
      <p:ext uri="{BB962C8B-B14F-4D97-AF65-F5344CB8AC3E}">
        <p14:creationId xmlns:p14="http://schemas.microsoft.com/office/powerpoint/2010/main" val="206112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ヒント：</a:t>
            </a:r>
            <a:r>
              <a:rPr lang="en-US" altLang="ja-JP"/>
              <a:t>Power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13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0F715B2-281B-4C97-B32C-9283D3B17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/>
                  <a:t>TLE</a:t>
                </a:r>
                <a:r>
                  <a:rPr lang="ja-JP" altLang="en-US"/>
                  <a:t>になる方へ</a:t>
                </a:r>
                <a:endParaRPr lang="en-US" altLang="ja-JP"/>
              </a:p>
              <a:p>
                <a:pPr lvl="3"/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ja-JP"/>
                  <a:t> </a:t>
                </a:r>
                <a:r>
                  <a:rPr lang="ja-JP" altLang="en-US"/>
                  <a:t>ということは</a:t>
                </a:r>
                <a:r>
                  <a:rPr lang="en-US" altLang="ja-JP"/>
                  <a:t>…</a:t>
                </a:r>
              </a:p>
              <a:p>
                <a:pPr lvl="3"/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/>
                  <a:t>を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/>
                  <a:t>回掛けると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/>
                  <a:t>となる</a:t>
                </a:r>
                <a:endParaRPr lang="en-US" altLang="ja-JP"/>
              </a:p>
              <a:p>
                <a:pPr lvl="3"/>
                <a:endParaRPr lang="en-US" altLang="ja-JP"/>
              </a:p>
              <a:p>
                <a:r>
                  <a:rPr lang="ja-JP" altLang="en-US"/>
                  <a:t>つまり，</a:t>
                </a:r>
                <a:r>
                  <a:rPr lang="en-US" altLang="ja-JP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ja-JP" altLang="en-US"/>
                  <a:t>で</a:t>
                </a:r>
                <a:r>
                  <a:rPr lang="en-US" altLang="ja-JP"/>
                  <a:t>1</a:t>
                </a:r>
                <a:r>
                  <a:rPr lang="ja-JP" altLang="en-US"/>
                  <a:t>秒くらいが目安なので，</a:t>
                </a:r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ja-JP" altLang="en-US"/>
                  <a:t>だと</a:t>
                </a:r>
                <a:r>
                  <a:rPr lang="en-US" altLang="ja-JP"/>
                  <a:t>TLE</a:t>
                </a:r>
              </a:p>
              <a:p>
                <a:r>
                  <a:rPr lang="ja-JP" altLang="en-US">
                    <a:solidFill>
                      <a:srgbClr val="FF0000"/>
                    </a:solidFill>
                  </a:rPr>
                  <a:t>工夫が必要！</a:t>
                </a:r>
                <a:r>
                  <a:rPr lang="ja-JP" altLang="en-US"/>
                  <a:t>→二分累乗法</a:t>
                </a:r>
                <a:endParaRPr lang="en-US" altLang="ja-JP">
                  <a:solidFill>
                    <a:srgbClr val="FF0000"/>
                  </a:solidFill>
                </a:endParaRPr>
              </a:p>
              <a:p>
                <a:endParaRPr lang="en-US" altLang="ja-JP"/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0F715B2-281B-4C97-B32C-9283D3B17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1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解説：</a:t>
            </a:r>
            <a:r>
              <a:rPr lang="en-US" altLang="ja-JP"/>
              <a:t>Power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14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0F715B2-281B-4C97-B32C-9283D3B17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/>
                  <a:t>二分累乗法</a:t>
                </a:r>
                <a:endParaRPr lang="en-US" altLang="ja-JP"/>
              </a:p>
              <a:p>
                <a:pPr marL="457200" lvl="1" indent="0">
                  <a:buNone/>
                </a:pPr>
                <a:r>
                  <a:rPr lang="ja-JP" altLang="en-US"/>
                  <a:t>－累乗を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/>
                  <a:t>で計算可能に</a:t>
                </a:r>
                <a:endParaRPr lang="en-US" altLang="ja-JP"/>
              </a:p>
              <a:p>
                <a:pPr lvl="6"/>
                <a:endParaRPr lang="en-US" altLang="ja-JP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ja-JP" altLang="en-US"/>
                  <a:t>だと</a:t>
                </a:r>
                <a:r>
                  <a:rPr lang="en-US" altLang="ja-JP"/>
                  <a:t>4</a:t>
                </a:r>
                <a:r>
                  <a:rPr lang="ja-JP" altLang="en-US"/>
                  <a:t>回で計算可能</a:t>
                </a:r>
                <a:endParaRPr lang="en-US" altLang="ja-JP" b="0" i="1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ja-JP" altLang="en-US"/>
                  <a:t>を二乗すると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/>
                  <a:t>を二乗すると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ja-JP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ja-JP" altLang="en-US"/>
                  <a:t>を二乗すると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altLang="ja-JP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ja-JP" altLang="en-US"/>
                  <a:t>を二乗すると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endParaRPr lang="en-US" altLang="ja-JP"/>
              </a:p>
              <a:p>
                <a:pPr lvl="5"/>
                <a:endParaRPr lang="en-US" altLang="ja-JP"/>
              </a:p>
              <a:p>
                <a:endParaRPr lang="en-US" altLang="ja-JP"/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0F715B2-281B-4C97-B32C-9283D3B17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57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解説：</a:t>
            </a:r>
            <a:r>
              <a:rPr lang="en-US" altLang="ja-JP"/>
              <a:t>Power</a:t>
            </a:r>
            <a:r>
              <a:rPr lang="ja-JP" altLang="en-US"/>
              <a:t>（二分累乗法）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15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0F715B2-281B-4C97-B32C-9283D3B17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p>
                    </m:sSup>
                  </m:oMath>
                </a14:m>
                <a:r>
                  <a:rPr lang="ja-JP" altLang="en-US"/>
                  <a:t>を例に</a:t>
                </a:r>
                <a:endParaRPr lang="en-US" altLang="ja-JP"/>
              </a:p>
              <a:p>
                <a:pPr lvl="2"/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ja-JP" altLang="en-US"/>
                  <a:t>を二進展開すると，</a:t>
                </a:r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45=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ja-JP" altLang="en-US"/>
                  <a:t>となる．</a:t>
                </a:r>
                <a:endParaRPr lang="en-US" altLang="ja-JP"/>
              </a:p>
              <a:p>
                <a:pPr lvl="2"/>
                <a:endParaRPr lang="en-US" altLang="ja-JP"/>
              </a:p>
              <a:p>
                <a:r>
                  <a:rPr lang="ja-JP" altLang="en-US"/>
                  <a:t>つまり，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45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sup>
                    </m:sSup>
                  </m:oMath>
                </a14:m>
                <a:r>
                  <a:rPr lang="ja-JP" altLang="en-US"/>
                  <a:t>なので，</a:t>
                </a:r>
                <a:endParaRPr lang="en-US" altLang="ja-JP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p>
                          <m:sSup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p>
                    </m:sSup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p>
                          <m:sSup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p>
                          <m:sSup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sup>
                    </m:sSup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p>
                          <m:sSup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sup>
                    </m:sSup>
                  </m:oMath>
                </a14:m>
                <a:r>
                  <a:rPr lang="ja-JP" altLang="en-US"/>
                  <a:t>があれば計算可能</a:t>
                </a:r>
                <a:endParaRPr lang="en-US" altLang="ja-JP"/>
              </a:p>
              <a:p>
                <a:pPr lvl="2"/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ja-JP" altLang="en-US"/>
                  <a:t>をビット列にしたときに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/>
                  <a:t>がたっていれば掛ける</a:t>
                </a:r>
                <a:endParaRPr lang="en-US" altLang="ja-JP"/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0F715B2-281B-4C97-B32C-9283D3B17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55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解説：</a:t>
            </a:r>
            <a:r>
              <a:rPr lang="en-US" altLang="ja-JP"/>
              <a:t>Power</a:t>
            </a:r>
            <a:r>
              <a:rPr lang="ja-JP" altLang="en-US"/>
              <a:t>（</a:t>
            </a:r>
            <a:r>
              <a:rPr lang="en-US" altLang="ja-JP"/>
              <a:t>C++</a:t>
            </a:r>
            <a:r>
              <a:rPr lang="ja-JP" altLang="en-US"/>
              <a:t>）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0F715B2-281B-4C97-B32C-9283D3B17B04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307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>
                <a:solidFill>
                  <a:srgbClr val="D4D4D4"/>
                </a:solidFill>
                <a:latin typeface="Consolas" panose="020B0609020204030204" pitchFamily="49" charset="0"/>
              </a:rPr>
              <a:t>a</a:t>
            </a:r>
            <a:r>
              <a:rPr lang="ja-JP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ja-JP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基数</a:t>
            </a:r>
            <a:endParaRPr lang="ja-JP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>
                <a:solidFill>
                  <a:srgbClr val="D4D4D4"/>
                </a:solidFill>
                <a:latin typeface="Consolas" panose="020B0609020204030204" pitchFamily="49" charset="0"/>
              </a:rPr>
              <a:t>b</a:t>
            </a:r>
            <a:r>
              <a:rPr lang="ja-JP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ja-JP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指数</a:t>
            </a:r>
            <a:endParaRPr lang="en-US" altLang="ja-JP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ans = </a:t>
            </a:r>
            <a:r>
              <a:rPr lang="pt-BR" altLang="ja-JP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pt-BR" altLang="ja-JP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altLang="ja-JP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altLang="ja-JP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(b &gt; </a:t>
            </a:r>
            <a:r>
              <a:rPr lang="pt-BR" altLang="ja-JP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altLang="ja-JP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pt-B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(b &amp; </a:t>
            </a:r>
            <a:r>
              <a:rPr lang="pt-BR" altLang="ja-JP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ans = ans * a % </a:t>
            </a:r>
            <a:r>
              <a:rPr lang="pt-BR" altLang="ja-JP">
                <a:solidFill>
                  <a:srgbClr val="B5CEA8"/>
                </a:solidFill>
                <a:latin typeface="Consolas" panose="020B0609020204030204" pitchFamily="49" charset="0"/>
              </a:rPr>
              <a:t>MOD</a:t>
            </a:r>
            <a:r>
              <a:rPr lang="pt-B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a = a * a % </a:t>
            </a:r>
            <a:r>
              <a:rPr lang="pt-BR" altLang="ja-JP">
                <a:solidFill>
                  <a:srgbClr val="B5CEA8"/>
                </a:solidFill>
                <a:latin typeface="Consolas" panose="020B0609020204030204" pitchFamily="49" charset="0"/>
              </a:rPr>
              <a:t>MOD</a:t>
            </a:r>
            <a:r>
              <a:rPr lang="pt-B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b &gt;&gt;= </a:t>
            </a:r>
            <a:r>
              <a:rPr lang="pt-BR" altLang="ja-JP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7136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では実践！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0F715B2-281B-4C97-B32C-9283D3B17B0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アルゴリズムと数学 演習問題集 </a:t>
            </a:r>
            <a:r>
              <a:rPr lang="en-US" altLang="ja-JP"/>
              <a:t>050-Power</a:t>
            </a:r>
          </a:p>
          <a:p>
            <a:pPr marL="457200" lvl="1" indent="0">
              <a:buNone/>
            </a:pPr>
            <a:r>
              <a:rPr lang="ja-JP" altLang="en-US"/>
              <a:t>－出典 </a:t>
            </a:r>
            <a:r>
              <a:rPr lang="en-US" altLang="ja-JP"/>
              <a:t>AOJ NTL_1_B-Power</a:t>
            </a:r>
          </a:p>
          <a:p>
            <a:endParaRPr lang="en-US" altLang="ja-JP"/>
          </a:p>
          <a:p>
            <a:r>
              <a:rPr lang="en-US" altLang="ja-JP" u="sng"/>
              <a:t>ABC 034 C-</a:t>
            </a:r>
            <a:r>
              <a:rPr lang="ja-JP" altLang="en-US" u="sng"/>
              <a:t>経路</a:t>
            </a:r>
            <a:endParaRPr lang="en-US" altLang="ja-JP" u="sng"/>
          </a:p>
          <a:p>
            <a:endParaRPr lang="en-US" altLang="ja-JP"/>
          </a:p>
          <a:p>
            <a:r>
              <a:rPr lang="en-US" altLang="ja-JP"/>
              <a:t>ABC 156 D-Bouquet</a:t>
            </a:r>
          </a:p>
        </p:txBody>
      </p:sp>
    </p:spTree>
    <p:extLst>
      <p:ext uri="{BB962C8B-B14F-4D97-AF65-F5344CB8AC3E}">
        <p14:creationId xmlns:p14="http://schemas.microsoft.com/office/powerpoint/2010/main" val="1360980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ヒント：経路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18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0F715B2-281B-4C97-B32C-9283D3B17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825625"/>
                <a:ext cx="1132171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/>
                  <a:t>組み合わせの問題</a:t>
                </a:r>
                <a:endParaRPr lang="en-US" altLang="ja-JP"/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sPre>
                  </m:oMath>
                </a14:m>
                <a:r>
                  <a:rPr lang="ja-JP" altLang="en-US"/>
                  <a:t>で最短経路は求まる．</a:t>
                </a:r>
                <a:endParaRPr lang="en-US" altLang="ja-JP"/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sPre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altLang="ja-JP"/>
              </a:p>
              <a:p>
                <a:endParaRPr lang="en-US" altLang="ja-JP"/>
              </a:p>
              <a:p>
                <a:r>
                  <a:rPr lang="ja-JP" altLang="en-US"/>
                  <a:t>つまり，</a:t>
                </a:r>
                <a:r>
                  <a:rPr lang="en-US" altLang="ja-JP" b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/>
                  <a:t>であるから，</a:t>
                </a:r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⋯×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ja-JP"/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0F715B2-281B-4C97-B32C-9283D3B17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11321717" cy="4351338"/>
              </a:xfrm>
              <a:prstGeom prst="rect">
                <a:avLst/>
              </a:prstGeom>
              <a:blipFill>
                <a:blip r:embed="rId3"/>
                <a:stretch>
                  <a:fillRect l="-915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681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ヒント：経路（逆元の求め方）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19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0F715B2-281B-4C97-B32C-9283D3B17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825625"/>
                <a:ext cx="1132171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/>
                  <a:t>これ↓を実装するには</a:t>
                </a:r>
                <a:r>
                  <a:rPr lang="ja-JP" altLang="en-US">
                    <a:solidFill>
                      <a:srgbClr val="FF0000"/>
                    </a:solidFill>
                  </a:rPr>
                  <a:t>逆元</a:t>
                </a:r>
                <a:r>
                  <a:rPr lang="ja-JP" altLang="en-US"/>
                  <a:t>を求める必要が</a:t>
                </a:r>
                <a:endParaRPr lang="en-US" altLang="ja-JP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⋯×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ja-JP"/>
              </a:p>
              <a:p>
                <a:pPr lvl="3"/>
                <a:endParaRPr lang="en-US" altLang="ja-JP"/>
              </a:p>
              <a:p>
                <a:r>
                  <a:rPr lang="ja-JP" altLang="en-US"/>
                  <a:t>逆元の求め方</a:t>
                </a:r>
                <a:endParaRPr lang="en-US" altLang="ja-JP"/>
              </a:p>
              <a:p>
                <a:r>
                  <a:rPr lang="ja-JP" altLang="en-US"/>
                  <a:t>フェルマーの小定理を用いる</a:t>
                </a:r>
                <a:endParaRPr lang="en-US" altLang="ja-JP"/>
              </a:p>
              <a:p>
                <a:pPr marL="457200" lvl="1" indent="0">
                  <a:buNone/>
                </a:pPr>
                <a:r>
                  <a:rPr lang="ja-JP" altLang="en-US" b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(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>
                  <a:solidFill>
                    <a:schemeClr val="tx1"/>
                  </a:solidFill>
                </a:endParaRPr>
              </a:p>
              <a:p>
                <a:pPr lvl="3"/>
                <a:endParaRPr lang="en-US" altLang="ja-JP"/>
              </a:p>
              <a:p>
                <a:r>
                  <a:rPr lang="ja-JP" altLang="en-US"/>
                  <a:t>変形すると，</a:t>
                </a:r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0F715B2-281B-4C97-B32C-9283D3B17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11321717" cy="4351338"/>
              </a:xfrm>
              <a:prstGeom prst="rect">
                <a:avLst/>
              </a:prstGeom>
              <a:blipFill>
                <a:blip r:embed="rId3"/>
                <a:stretch>
                  <a:fillRect l="-915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40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今日の問題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0F715B2-281B-4C97-B32C-9283D3B17B0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アルゴリズムと数学 演習問題集 </a:t>
            </a:r>
            <a:r>
              <a:rPr lang="en-US" altLang="ja-JP"/>
              <a:t>050-Power</a:t>
            </a:r>
          </a:p>
          <a:p>
            <a:pPr marL="457200" lvl="1" indent="0">
              <a:buNone/>
            </a:pPr>
            <a:r>
              <a:rPr lang="ja-JP" altLang="en-US"/>
              <a:t>－出典 </a:t>
            </a:r>
            <a:r>
              <a:rPr lang="en-US" altLang="ja-JP"/>
              <a:t>AOJ NTL_1_B-Power</a:t>
            </a:r>
          </a:p>
          <a:p>
            <a:endParaRPr lang="en-US" altLang="ja-JP"/>
          </a:p>
          <a:p>
            <a:r>
              <a:rPr lang="en-US" altLang="ja-JP"/>
              <a:t>ABC 034 C-</a:t>
            </a:r>
            <a:r>
              <a:rPr lang="ja-JP" altLang="en-US"/>
              <a:t>経路</a:t>
            </a:r>
            <a:endParaRPr lang="en-US" altLang="ja-JP"/>
          </a:p>
          <a:p>
            <a:endParaRPr lang="en-US" altLang="ja-JP"/>
          </a:p>
          <a:p>
            <a:r>
              <a:rPr lang="en-US" altLang="ja-JP"/>
              <a:t>ABC 156 D-Bouquet</a:t>
            </a:r>
          </a:p>
        </p:txBody>
      </p:sp>
    </p:spTree>
    <p:extLst>
      <p:ext uri="{BB962C8B-B14F-4D97-AF65-F5344CB8AC3E}">
        <p14:creationId xmlns:p14="http://schemas.microsoft.com/office/powerpoint/2010/main" val="399187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解説：経路（</a:t>
            </a:r>
            <a:r>
              <a:rPr lang="en-US" altLang="ja-JP"/>
              <a:t>C++</a:t>
            </a:r>
            <a:r>
              <a:rPr lang="ja-JP" altLang="en-US"/>
              <a:t>）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0F715B2-281B-4C97-B32C-9283D3B17B0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/>
          </a:p>
          <a:p>
            <a:pPr lvl="5"/>
            <a:endParaRPr lang="en-US" altLang="ja-JP"/>
          </a:p>
          <a:p>
            <a:endParaRPr lang="en-US" altLang="ja-JP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3BA7FE0A-639A-44B9-AC6B-C06946F76428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307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</a:t>
            </a:r>
          </a:p>
          <a:p>
            <a:pPr marL="0" indent="0">
              <a:buNone/>
            </a:pPr>
            <a:r>
              <a:rPr lang="da-DK" altLang="ja-JP">
                <a:solidFill>
                  <a:srgbClr val="D4D4D4"/>
                </a:solidFill>
                <a:latin typeface="Consolas" panose="020B0609020204030204" pitchFamily="49" charset="0"/>
              </a:rPr>
              <a:t>k</a:t>
            </a:r>
            <a:endParaRPr lang="da-DK" altLang="ja-JP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 = </a:t>
            </a:r>
            <a:r>
              <a:rPr lang="da-DK" altLang="ja-JP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da-DK" altLang="ja-JP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ja-JP">
                <a:solidFill>
                  <a:srgbClr val="6A9955"/>
                </a:solidFill>
                <a:latin typeface="Consolas" panose="020B0609020204030204" pitchFamily="49" charset="0"/>
              </a:rPr>
              <a:t>nCk</a:t>
            </a:r>
            <a:endParaRPr lang="da-DK" altLang="ja-JP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altLang="ja-JP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a-DK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altLang="ja-JP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a-DK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da-DK" altLang="ja-JP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 &lt; k; i++) {</a:t>
            </a:r>
          </a:p>
          <a:p>
            <a:pPr marL="0" indent="0">
              <a:buNone/>
            </a:pPr>
            <a:r>
              <a:rPr lang="da-DK" altLang="ja-JP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 = res * (n – i) % MOD * </a:t>
            </a:r>
            <a:r>
              <a:rPr lang="da-DK" altLang="ja-JP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modpow</a:t>
            </a:r>
            <a:r>
              <a:rPr lang="da-DK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 + </a:t>
            </a:r>
            <a:r>
              <a:rPr lang="da-DK" altLang="ja-JP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MOD - </a:t>
            </a:r>
            <a:r>
              <a:rPr lang="da-DK" altLang="ja-JP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 MOD;</a:t>
            </a:r>
          </a:p>
          <a:p>
            <a:pPr marL="0" indent="0">
              <a:buNone/>
            </a:pPr>
            <a:r>
              <a:rPr lang="da-DK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8675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では実践！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0F715B2-281B-4C97-B32C-9283D3B17B0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アルゴリズムと数学 演習問題集 </a:t>
            </a:r>
            <a:r>
              <a:rPr lang="en-US" altLang="ja-JP"/>
              <a:t>050-Power</a:t>
            </a:r>
          </a:p>
          <a:p>
            <a:pPr marL="457200" lvl="1" indent="0">
              <a:buNone/>
            </a:pPr>
            <a:r>
              <a:rPr lang="ja-JP" altLang="en-US"/>
              <a:t>－出典 </a:t>
            </a:r>
            <a:r>
              <a:rPr lang="en-US" altLang="ja-JP"/>
              <a:t>AOJ NTL_1_B-Power</a:t>
            </a:r>
          </a:p>
          <a:p>
            <a:endParaRPr lang="en-US" altLang="ja-JP"/>
          </a:p>
          <a:p>
            <a:r>
              <a:rPr lang="en-US" altLang="ja-JP"/>
              <a:t>ABC 034 C-</a:t>
            </a:r>
            <a:r>
              <a:rPr lang="ja-JP" altLang="en-US"/>
              <a:t>経路</a:t>
            </a:r>
            <a:endParaRPr lang="en-US" altLang="ja-JP"/>
          </a:p>
          <a:p>
            <a:endParaRPr lang="en-US" altLang="ja-JP"/>
          </a:p>
          <a:p>
            <a:r>
              <a:rPr lang="en-US" altLang="ja-JP" u="sng"/>
              <a:t>ABC 156 D-Bouquet</a:t>
            </a:r>
          </a:p>
        </p:txBody>
      </p:sp>
    </p:spTree>
    <p:extLst>
      <p:ext uri="{BB962C8B-B14F-4D97-AF65-F5344CB8AC3E}">
        <p14:creationId xmlns:p14="http://schemas.microsoft.com/office/powerpoint/2010/main" val="1161798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ヒント：</a:t>
            </a:r>
            <a:r>
              <a:rPr lang="en-US" altLang="ja-JP"/>
              <a:t>Bouquet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22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0F715B2-281B-4C97-B32C-9283D3B17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825625"/>
                <a:ext cx="1132171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/>
                  <a:t>種類の花から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/>
                  <a:t>本以上の花束を作る．</a:t>
                </a:r>
                <a:endParaRPr lang="en-US" altLang="ja-JP"/>
              </a:p>
              <a:p>
                <a:r>
                  <a:rPr lang="ja-JP" altLang="en-US"/>
                  <a:t>つまり，</a:t>
                </a:r>
                <a:r>
                  <a:rPr lang="en-US" altLang="ja-JP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ja-JP" altLang="en-US"/>
                  <a:t>通り</a:t>
                </a:r>
                <a:endParaRPr lang="en-US" altLang="ja-JP"/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/>
                  <a:t>本と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/>
                  <a:t>本の花束は作れない．</a:t>
                </a:r>
                <a:endParaRPr lang="en-US" altLang="ja-JP"/>
              </a:p>
              <a:p>
                <a:r>
                  <a:rPr lang="ja-JP" altLang="en-US"/>
                  <a:t>つまり，</a:t>
                </a:r>
                <a:r>
                  <a:rPr lang="en-US" altLang="ja-JP" b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sPre>
                  </m:oMath>
                </a14:m>
                <a:r>
                  <a:rPr lang="ja-JP" altLang="en-US"/>
                  <a:t>通りと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sPre>
                  </m:oMath>
                </a14:m>
                <a:r>
                  <a:rPr lang="ja-JP" altLang="en-US"/>
                  <a:t>通り</a:t>
                </a:r>
                <a:endParaRPr lang="en-US" altLang="ja-JP"/>
              </a:p>
              <a:p>
                <a:endParaRPr lang="en-US" altLang="ja-JP"/>
              </a:p>
              <a:p>
                <a:r>
                  <a:rPr lang="ja-JP" altLang="en-US"/>
                  <a:t>ということは</a:t>
                </a:r>
                <a:r>
                  <a:rPr lang="en-US" altLang="ja-JP"/>
                  <a:t>…</a:t>
                </a:r>
                <a:r>
                  <a:rPr lang="ja-JP" altLang="en-US"/>
                  <a:t>？</a:t>
                </a:r>
                <a:endParaRPr lang="en-US" altLang="ja-JP"/>
              </a:p>
              <a:p>
                <a:r>
                  <a:rPr lang="ja-JP" altLang="en-US"/>
                  <a:t>今日解いた問題の総括！</a:t>
                </a:r>
                <a:endParaRPr lang="en-US" altLang="ja-JP"/>
              </a:p>
            </p:txBody>
          </p:sp>
        </mc:Choice>
        <mc:Fallback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0F715B2-281B-4C97-B32C-9283D3B17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11321717" cy="4351338"/>
              </a:xfrm>
              <a:prstGeom prst="rect">
                <a:avLst/>
              </a:prstGeom>
              <a:blipFill>
                <a:blip r:embed="rId3"/>
                <a:stretch>
                  <a:fillRect l="-915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217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解説：</a:t>
            </a:r>
            <a:r>
              <a:rPr lang="en-US" altLang="ja-JP"/>
              <a:t>Bouquet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23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0F715B2-281B-4C97-B32C-9283D3B17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ja-JP"/>
              </a:p>
              <a:p>
                <a:r>
                  <a:rPr lang="ja-JP" altLang="en-US"/>
                  <a:t>この式を実装すれば解ける</a:t>
                </a:r>
                <a:endParaRPr lang="en-US" altLang="ja-JP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−1−</m:t>
                    </m:r>
                    <m:sPre>
                      <m:sPre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sPre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Pre>
                      <m:sPre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sPre>
                  </m:oMath>
                </a14:m>
                <a:endParaRPr lang="en-US" altLang="ja-JP"/>
              </a:p>
              <a:p>
                <a:endParaRPr lang="en-US" altLang="ja-JP"/>
              </a:p>
              <a:p>
                <a:r>
                  <a:rPr lang="ja-JP" altLang="en-US"/>
                  <a:t>以上！</a:t>
                </a:r>
                <a:endParaRPr lang="en-US" altLang="ja-JP"/>
              </a:p>
              <a:p>
                <a:endParaRPr lang="en-US" altLang="ja-JP"/>
              </a:p>
              <a:p>
                <a:pPr marL="0" indent="0">
                  <a:buNone/>
                </a:pPr>
                <a:r>
                  <a:rPr lang="en-US" altLang="ja-JP"/>
                  <a:t>※</a:t>
                </a:r>
                <a:r>
                  <a:rPr lang="ja-JP" altLang="en-US"/>
                  <a:t>この式を実装するときに</a:t>
                </a:r>
                <a:r>
                  <a:rPr lang="ja-JP" altLang="en-US">
                    <a:solidFill>
                      <a:srgbClr val="FF0000"/>
                    </a:solidFill>
                  </a:rPr>
                  <a:t>注意点</a:t>
                </a:r>
                <a:r>
                  <a:rPr lang="ja-JP" altLang="en-US"/>
                  <a:t>あり</a:t>
                </a:r>
                <a:endParaRPr lang="en-US" altLang="ja-JP"/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0F715B2-281B-4C97-B32C-9283D3B17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967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解説：</a:t>
            </a:r>
            <a:r>
              <a:rPr lang="en-US" altLang="ja-JP"/>
              <a:t>Bouquet</a:t>
            </a:r>
            <a:r>
              <a:rPr lang="ja-JP" altLang="en-US"/>
              <a:t>（</a:t>
            </a:r>
            <a:r>
              <a:rPr lang="en-US" altLang="ja-JP"/>
              <a:t>C++</a:t>
            </a:r>
            <a:r>
              <a:rPr lang="ja-JP" altLang="en-US"/>
              <a:t>）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0F715B2-281B-4C97-B32C-9283D3B17B0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/>
          </a:p>
          <a:p>
            <a:pPr lvl="5"/>
            <a:endParaRPr lang="en-US" altLang="ja-JP"/>
          </a:p>
          <a:p>
            <a:endParaRPr lang="en-US" altLang="ja-JP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3BA7FE0A-639A-44B9-AC6B-C06946F76428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307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altLang="ja-JP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ans = </a:t>
            </a:r>
            <a:r>
              <a:rPr lang="fr-FR" altLang="ja-JP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modpow</a:t>
            </a:r>
            <a:r>
              <a:rPr lang="fr-F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ja-JP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n) - </a:t>
            </a:r>
            <a:r>
              <a:rPr lang="fr-FR" altLang="ja-JP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altLang="ja-JP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(ans &lt; </a:t>
            </a:r>
            <a:r>
              <a:rPr lang="fr-FR" altLang="ja-JP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ans += MOD;</a:t>
            </a:r>
          </a:p>
          <a:p>
            <a:pPr marL="0" indent="0">
              <a:buNone/>
            </a:pPr>
            <a:br>
              <a:rPr lang="fr-F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ans -= </a:t>
            </a:r>
            <a:r>
              <a:rPr lang="fr-FR" altLang="ja-JP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modcom</a:t>
            </a:r>
            <a:r>
              <a:rPr lang="fr-F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(n, a);</a:t>
            </a:r>
          </a:p>
          <a:p>
            <a:pPr marL="0" indent="0">
              <a:buNone/>
            </a:pPr>
            <a:r>
              <a:rPr lang="fr-FR" altLang="ja-JP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(ans &lt; </a:t>
            </a:r>
            <a:r>
              <a:rPr lang="fr-FR" altLang="ja-JP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ans += MOD;</a:t>
            </a:r>
          </a:p>
          <a:p>
            <a:pPr marL="0" indent="0">
              <a:buNone/>
            </a:pPr>
            <a:r>
              <a:rPr lang="fr-F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fr-F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ans -= </a:t>
            </a:r>
            <a:r>
              <a:rPr lang="fr-FR" altLang="ja-JP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modcom</a:t>
            </a:r>
            <a:r>
              <a:rPr lang="fr-F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(n, b);</a:t>
            </a:r>
          </a:p>
          <a:p>
            <a:pPr marL="0" indent="0">
              <a:buNone/>
            </a:pPr>
            <a:r>
              <a:rPr lang="fr-FR" altLang="ja-JP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(ans &lt; </a:t>
            </a:r>
            <a:r>
              <a:rPr lang="fr-FR" altLang="ja-JP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ans += MOD;</a:t>
            </a:r>
          </a:p>
          <a:p>
            <a:pPr marL="0" indent="0">
              <a:buNone/>
            </a:pPr>
            <a:endParaRPr lang="da-DK" altLang="ja-JP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6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実は？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今回の組み合わせを求める問題</a:t>
                </a:r>
                <a:endParaRPr lang="en-US" altLang="ja-JP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sPre>
                  </m:oMath>
                </a14:m>
                <a:r>
                  <a:rPr lang="ja-JP" altLang="en-US"/>
                  <a:t>がどの問題も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ja-JP" altLang="en-US"/>
                  <a:t>だった</a:t>
                </a:r>
                <a:endParaRPr lang="en-US" altLang="ja-JP"/>
              </a:p>
              <a:p>
                <a:endParaRPr lang="en-US" altLang="ja-JP"/>
              </a:p>
              <a:p>
                <a:r>
                  <a:rPr lang="ja-JP" altLang="en-US"/>
                  <a:t>なので，解説通りの実装でも</a:t>
                </a:r>
                <a:r>
                  <a:rPr lang="en-US" altLang="ja-JP"/>
                  <a:t>TLE</a:t>
                </a:r>
                <a:r>
                  <a:rPr lang="ja-JP" altLang="en-US"/>
                  <a:t>にはならなかった</a:t>
                </a:r>
                <a:endParaRPr lang="en-US" altLang="ja-JP"/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ja-JP" altLang="en-US"/>
                  <a:t>とかになると</a:t>
                </a:r>
                <a:r>
                  <a:rPr lang="en-US" altLang="ja-JP">
                    <a:solidFill>
                      <a:srgbClr val="FF0000"/>
                    </a:solidFill>
                  </a:rPr>
                  <a:t>TLE</a:t>
                </a:r>
                <a:r>
                  <a:rPr lang="ja-JP" altLang="en-US">
                    <a:solidFill>
                      <a:srgbClr val="FF0000"/>
                    </a:solidFill>
                  </a:rPr>
                  <a:t>になる</a:t>
                </a:r>
                <a:endParaRPr lang="en-US" altLang="ja-JP">
                  <a:solidFill>
                    <a:srgbClr val="FF0000"/>
                  </a:solidFill>
                </a:endParaRPr>
              </a:p>
              <a:p>
                <a:endParaRPr lang="en-US" altLang="ja-JP"/>
              </a:p>
              <a:p>
                <a:r>
                  <a:rPr lang="ja-JP" altLang="en-US"/>
                  <a:t>他にも，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/>
                  <a:t>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>
                    <a:solidFill>
                      <a:srgbClr val="FF0000"/>
                    </a:solidFill>
                  </a:rPr>
                  <a:t>が素数</a:t>
                </a:r>
                <a:r>
                  <a:rPr lang="ja-JP" altLang="en-US"/>
                  <a:t>だった</a:t>
                </a:r>
                <a:endParaRPr lang="en-US" altLang="ja-JP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780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B44F64-E4E3-4C3E-B5EE-FC584761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つまり，あまり実用的ではないかも？</a:t>
            </a:r>
            <a:endParaRPr lang="en-US" altLang="ja-JP"/>
          </a:p>
          <a:p>
            <a:pPr lvl="2"/>
            <a:endParaRPr lang="en-US" altLang="ja-JP"/>
          </a:p>
          <a:p>
            <a:r>
              <a:rPr lang="ja-JP" altLang="en-US"/>
              <a:t>そこで，実用的な実装として，，</a:t>
            </a:r>
            <a:endParaRPr lang="en-US" altLang="ja-JP"/>
          </a:p>
          <a:p>
            <a:r>
              <a:rPr lang="ja-JP" altLang="en-US"/>
              <a:t>興味のある方はこちらのサイトを！</a:t>
            </a:r>
            <a:endParaRPr lang="en-US" altLang="ja-JP"/>
          </a:p>
          <a:p>
            <a:r>
              <a:rPr lang="en-US" altLang="ja-JP">
                <a:hlinkClick r:id="rId3"/>
              </a:rPr>
              <a:t>https://drken1215.hatenablog.com/entry/2018/06/08/210000</a:t>
            </a:r>
            <a:endParaRPr lang="en-US" altLang="ja-JP"/>
          </a:p>
          <a:p>
            <a:pPr lvl="2"/>
            <a:endParaRPr lang="en-US" altLang="ja-JP"/>
          </a:p>
          <a:p>
            <a:r>
              <a:rPr lang="ja-JP" altLang="en-US"/>
              <a:t>今日のことを理解していれば分かるはず？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387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B44F64-E4E3-4C3E-B5EE-FC584761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あと，今回のテーマですが，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ほぼこちら↓のサイトに載ってることです．．</a:t>
            </a:r>
            <a:endParaRPr lang="en-US" altLang="ja-JP"/>
          </a:p>
          <a:p>
            <a:r>
              <a:rPr lang="en-US" altLang="ja-JP">
                <a:hlinkClick r:id="rId3"/>
              </a:rPr>
              <a:t>https://qiita.com/drken/items/3b4fdf0a78e7a138cd9a#4-%E7%B4%AF%E4%B9%97-an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拡張</a:t>
            </a:r>
            <a:r>
              <a:rPr lang="en-US" altLang="ja-JP"/>
              <a:t>Euclid</a:t>
            </a:r>
            <a:r>
              <a:rPr lang="ja-JP" altLang="en-US"/>
              <a:t>互除法で逆元を求める方法などなど</a:t>
            </a:r>
            <a:endParaRPr lang="en-US" altLang="ja-JP"/>
          </a:p>
          <a:p>
            <a:r>
              <a:rPr lang="ja-JP" altLang="en-US"/>
              <a:t>かなり参考になるので是非！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29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なぜ、</a:t>
            </a:r>
            <a:r>
              <a:rPr kumimoji="1" lang="en-US" altLang="ja-JP"/>
              <a:t>10^7</a:t>
            </a:r>
            <a:r>
              <a:rPr kumimoji="1" lang="ja-JP" altLang="en-US"/>
              <a:t>＋９なのか？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特に深い意味はないらしい</a:t>
                </a:r>
                <a:endParaRPr lang="en-US" altLang="ja-JP"/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ja-JP" altLang="en-US"/>
                  <a:t>より大きい最小の</a:t>
                </a:r>
                <a:r>
                  <a:rPr lang="ja-JP" altLang="en-US">
                    <a:solidFill>
                      <a:srgbClr val="FF0000"/>
                    </a:solidFill>
                  </a:rPr>
                  <a:t>素数</a:t>
                </a:r>
                <a:endParaRPr lang="en-US" altLang="ja-JP">
                  <a:solidFill>
                    <a:srgbClr val="FF0000"/>
                  </a:solidFill>
                </a:endParaRPr>
              </a:p>
              <a:p>
                <a:endParaRPr lang="en-US" altLang="ja-JP"/>
              </a:p>
              <a:p>
                <a:r>
                  <a:rPr lang="ja-JP" altLang="en-US"/>
                  <a:t>これより小さい数を，</a:t>
                </a:r>
                <a:br>
                  <a:rPr lang="en-US" altLang="ja-JP"/>
                </a:br>
                <a:r>
                  <a:rPr lang="ja-JP" altLang="en-US"/>
                  <a:t>足し合わせても</a:t>
                </a:r>
                <a:r>
                  <a:rPr lang="en-US" altLang="ja-JP">
                    <a:solidFill>
                      <a:srgbClr val="FF0000"/>
                    </a:solidFill>
                  </a:rPr>
                  <a:t>32</a:t>
                </a:r>
                <a:r>
                  <a:rPr lang="ja-JP" altLang="en-US">
                    <a:solidFill>
                      <a:srgbClr val="FF0000"/>
                    </a:solidFill>
                  </a:rPr>
                  <a:t>ビット</a:t>
                </a:r>
                <a:r>
                  <a:rPr lang="ja-JP" altLang="en-US"/>
                  <a:t>以下，</a:t>
                </a:r>
                <a:br>
                  <a:rPr lang="en-US" altLang="ja-JP"/>
                </a:br>
                <a:r>
                  <a:rPr lang="ja-JP" altLang="en-US"/>
                  <a:t>掛け合わせても</a:t>
                </a:r>
                <a:r>
                  <a:rPr lang="en-US" altLang="ja-JP">
                    <a:solidFill>
                      <a:srgbClr val="FF0000"/>
                    </a:solidFill>
                  </a:rPr>
                  <a:t>62</a:t>
                </a:r>
                <a:r>
                  <a:rPr lang="ja-JP" altLang="en-US">
                    <a:solidFill>
                      <a:srgbClr val="FF0000"/>
                    </a:solidFill>
                  </a:rPr>
                  <a:t>ビット</a:t>
                </a:r>
                <a:r>
                  <a:rPr lang="ja-JP" altLang="en-US"/>
                  <a:t>以下になる</a:t>
                </a:r>
                <a:endParaRPr lang="en-US" altLang="ja-JP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4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7EBD858-6BEF-4007-949D-409920CBE2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/>
                  <a:t>における四則演算</a:t>
                </a:r>
                <a:endParaRPr lang="en-US" altLang="ja-JP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7EBD858-6BEF-4007-949D-409920CBE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0F715B2-281B-4C97-B32C-9283D3B17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/>
                  <a:t>足し算（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）</a:t>
                </a:r>
                <a:endParaRPr lang="en-US" altLang="ja-JP"/>
              </a:p>
              <a:p>
                <a:pPr marL="457200" lvl="1" indent="0">
                  <a:buNone/>
                </a:pPr>
                <a:r>
                  <a:rPr lang="ja-JP" altLang="en-US"/>
                  <a:t>－計算途中で余りをとることが可能</a:t>
                </a:r>
                <a:endParaRPr lang="en-US" altLang="ja-JP"/>
              </a:p>
              <a:p>
                <a:pPr lvl="3"/>
                <a:endParaRPr lang="en-US" altLang="ja-JP"/>
              </a:p>
              <a:p>
                <a:r>
                  <a:rPr lang="ja-JP" altLang="en-US"/>
                  <a:t>引き算（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）</a:t>
                </a:r>
                <a:endParaRPr lang="en-US" altLang="ja-JP"/>
              </a:p>
              <a:p>
                <a:pPr marL="457200" lvl="1" indent="0">
                  <a:buNone/>
                </a:pPr>
                <a:r>
                  <a:rPr lang="ja-JP" altLang="en-US"/>
                  <a:t>－計算途中でとれるが，</a:t>
                </a:r>
                <a:r>
                  <a:rPr lang="ja-JP" altLang="en-US">
                    <a:solidFill>
                      <a:srgbClr val="FF0000"/>
                    </a:solidFill>
                  </a:rPr>
                  <a:t>負の数には注意</a:t>
                </a:r>
                <a:endParaRPr lang="en-US" altLang="ja-JP">
                  <a:solidFill>
                    <a:srgbClr val="FF0000"/>
                  </a:solidFill>
                </a:endParaRPr>
              </a:p>
              <a:p>
                <a:pPr lvl="3"/>
                <a:endParaRPr lang="en-US" altLang="ja-JP"/>
              </a:p>
              <a:p>
                <a:r>
                  <a:rPr lang="ja-JP" altLang="en-US"/>
                  <a:t>掛け算（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ja-JP"/>
              </a:p>
              <a:p>
                <a:pPr marL="457200" lvl="1" indent="0">
                  <a:buNone/>
                </a:pPr>
                <a:r>
                  <a:rPr lang="ja-JP" altLang="en-US"/>
                  <a:t>－計算途中で可能</a:t>
                </a:r>
                <a:endParaRPr lang="en-US" altLang="ja-JP"/>
              </a:p>
              <a:p>
                <a:pPr lvl="3"/>
                <a:endParaRPr lang="en-US" altLang="ja-JP"/>
              </a:p>
              <a:p>
                <a:r>
                  <a:rPr lang="ja-JP" altLang="en-US"/>
                  <a:t>割り算（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）</a:t>
                </a:r>
                <a:endParaRPr lang="en-US" altLang="ja-JP"/>
              </a:p>
              <a:p>
                <a:pPr marL="457200" lvl="1" indent="0">
                  <a:buNone/>
                </a:pPr>
                <a:r>
                  <a:rPr lang="ja-JP" altLang="en-US"/>
                  <a:t>－</a:t>
                </a:r>
                <a:r>
                  <a:rPr lang="ja-JP" altLang="en-US">
                    <a:solidFill>
                      <a:srgbClr val="FF0000"/>
                    </a:solidFill>
                  </a:rPr>
                  <a:t>逆元</a:t>
                </a:r>
                <a:r>
                  <a:rPr lang="ja-JP" altLang="en-US"/>
                  <a:t>が必要</a:t>
                </a:r>
                <a:endParaRPr lang="en-US" altLang="ja-JP"/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0F715B2-281B-4C97-B32C-9283D3B17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80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7EBD858-6BEF-4007-949D-409920CBE2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/>
                  <a:t>における</a:t>
                </a:r>
                <a:r>
                  <a:rPr lang="ja-JP" altLang="en-US">
                    <a:solidFill>
                      <a:srgbClr val="FF0000"/>
                    </a:solidFill>
                  </a:rPr>
                  <a:t>足し算</a:t>
                </a:r>
                <a:r>
                  <a:rPr lang="ja-JP" altLang="en-US"/>
                  <a:t>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/>
                  <a:t>）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7EBD858-6BEF-4007-949D-409920CBE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計算途中であまりを求めても，</a:t>
                </a:r>
                <a:br>
                  <a:rPr lang="en-US" altLang="ja-JP"/>
                </a:br>
                <a:r>
                  <a:rPr lang="ja-JP" altLang="en-US"/>
                  <a:t>最終的な計算結果に影響は</a:t>
                </a:r>
                <a:r>
                  <a:rPr lang="ja-JP" altLang="en-US">
                    <a:solidFill>
                      <a:srgbClr val="FF0000"/>
                    </a:solidFill>
                  </a:rPr>
                  <a:t>ない</a:t>
                </a:r>
                <a:endParaRPr lang="en-US" altLang="ja-JP">
                  <a:solidFill>
                    <a:srgbClr val="FF0000"/>
                  </a:solidFill>
                </a:endParaRPr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ja-JP" altLang="en-US"/>
                  <a:t>のとき，</a:t>
                </a:r>
                <a:endParaRPr lang="en-US" altLang="ja-JP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10+20+30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%17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≡9</m:t>
                    </m:r>
                  </m:oMath>
                </a14:m>
                <a:endParaRPr lang="en-US" altLang="ja-JP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10+20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%17+30 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% 17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≡9</m:t>
                    </m:r>
                  </m:oMath>
                </a14:m>
                <a:endParaRPr lang="en-US" altLang="ja-JP"/>
              </a:p>
              <a:p>
                <a:endParaRPr lang="en-US" altLang="ja-JP"/>
              </a:p>
              <a:p>
                <a:r>
                  <a:rPr lang="ja-JP" altLang="en-US"/>
                  <a:t>なので，和をとるたびに剰余演算するのが</a:t>
                </a:r>
                <a:r>
                  <a:rPr lang="ja-JP" altLang="en-US">
                    <a:solidFill>
                      <a:srgbClr val="FF0000"/>
                    </a:solidFill>
                  </a:rPr>
                  <a:t>堅実</a:t>
                </a:r>
                <a:endParaRPr lang="en-US" altLang="ja-JP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16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7EBD858-6BEF-4007-949D-409920CBE2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/>
                  <a:t>における</a:t>
                </a:r>
                <a:r>
                  <a:rPr lang="ja-JP" altLang="en-US">
                    <a:solidFill>
                      <a:srgbClr val="FF0000"/>
                    </a:solidFill>
                  </a:rPr>
                  <a:t>引き算</a:t>
                </a:r>
                <a:r>
                  <a:rPr lang="ja-JP" altLang="en-US"/>
                  <a:t>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/>
                  <a:t>）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7EBD858-6BEF-4007-949D-409920CBE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ja-JP" altLang="en-US"/>
                  <a:t>計算途中であまりを求めても，</a:t>
                </a:r>
                <a:br>
                  <a:rPr lang="en-US" altLang="ja-JP"/>
                </a:br>
                <a:r>
                  <a:rPr lang="ja-JP" altLang="en-US"/>
                  <a:t>最終的な計算結果に影響は</a:t>
                </a:r>
                <a:r>
                  <a:rPr lang="ja-JP" altLang="en-US">
                    <a:solidFill>
                      <a:srgbClr val="FF0000"/>
                    </a:solidFill>
                  </a:rPr>
                  <a:t>ない</a:t>
                </a:r>
                <a:endParaRPr lang="en-US" altLang="ja-JP">
                  <a:solidFill>
                    <a:srgbClr val="FF0000"/>
                  </a:solidFill>
                </a:endParaRPr>
              </a:p>
              <a:p>
                <a:pPr lvl="5"/>
                <a:endParaRPr lang="en-US" altLang="ja-JP"/>
              </a:p>
              <a:p>
                <a:r>
                  <a:rPr lang="ja-JP" altLang="en-US"/>
                  <a:t>しかし，負の数のあまりに注意</a:t>
                </a:r>
                <a:endParaRPr lang="en-US" altLang="ja-JP"/>
              </a:p>
              <a:p>
                <a:pPr lvl="5"/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ja-JP" altLang="en-US"/>
                  <a:t>のとき，</a:t>
                </a:r>
                <a:endParaRPr lang="en-US" altLang="ja-JP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−17 % 5≡−2</m:t>
                    </m:r>
                  </m:oMath>
                </a14:m>
                <a:r>
                  <a:rPr lang="en-US" altLang="ja-JP"/>
                  <a:t>  </a:t>
                </a:r>
                <a:r>
                  <a:rPr lang="ja-JP" altLang="en-US"/>
                  <a:t>← </a:t>
                </a:r>
                <a:r>
                  <a:rPr lang="en-US" altLang="ja-JP"/>
                  <a:t>C++</a:t>
                </a: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−17 % 5≡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ja-JP"/>
                  <a:t> </a:t>
                </a:r>
                <a:r>
                  <a:rPr lang="ja-JP" altLang="en-US"/>
                  <a:t>　← こっちが正しい</a:t>
                </a:r>
                <a:endParaRPr lang="en-US" altLang="ja-JP"/>
              </a:p>
              <a:p>
                <a:r>
                  <a:rPr lang="ja-JP" altLang="en-US" sz="2800" b="0">
                    <a:solidFill>
                      <a:srgbClr val="FF0000"/>
                    </a:solidFill>
                  </a:rPr>
                  <a:t>負のあまりには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800">
                    <a:solidFill>
                      <a:srgbClr val="FF0000"/>
                    </a:solidFill>
                  </a:rPr>
                  <a:t>を足す必要あり</a:t>
                </a:r>
              </a:p>
              <a:p>
                <a:pPr lvl="6"/>
                <a:endParaRPr lang="en-US" altLang="ja-JP"/>
              </a:p>
              <a:p>
                <a:r>
                  <a:rPr lang="ja-JP" altLang="en-US"/>
                  <a:t>なので，差をとるたびに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800">
                    <a:solidFill>
                      <a:schemeClr val="tx1"/>
                    </a:solidFill>
                  </a:rPr>
                  <a:t>を足す</a:t>
                </a:r>
                <a:r>
                  <a:rPr lang="ja-JP" altLang="en-US"/>
                  <a:t>のが</a:t>
                </a:r>
                <a:r>
                  <a:rPr lang="ja-JP" altLang="en-US">
                    <a:solidFill>
                      <a:srgbClr val="FF0000"/>
                    </a:solidFill>
                  </a:rPr>
                  <a:t>堅実</a:t>
                </a:r>
                <a:endParaRPr lang="en-US" altLang="ja-JP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2801" b="-4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07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7EBD858-6BEF-4007-949D-409920CBE2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/>
                  <a:t>における</a:t>
                </a:r>
                <a:r>
                  <a:rPr lang="ja-JP" altLang="en-US">
                    <a:solidFill>
                      <a:srgbClr val="FF0000"/>
                    </a:solidFill>
                  </a:rPr>
                  <a:t>掛け算</a:t>
                </a:r>
                <a:r>
                  <a:rPr lang="ja-JP" altLang="en-US"/>
                  <a:t>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/>
                  <a:t>）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7EBD858-6BEF-4007-949D-409920CBE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計算途中であまりを求めても，</a:t>
                </a:r>
                <a:br>
                  <a:rPr lang="en-US" altLang="ja-JP"/>
                </a:br>
                <a:r>
                  <a:rPr lang="ja-JP" altLang="en-US"/>
                  <a:t>最終的な計算結果に影響は</a:t>
                </a:r>
                <a:r>
                  <a:rPr lang="ja-JP" altLang="en-US">
                    <a:solidFill>
                      <a:srgbClr val="FF0000"/>
                    </a:solidFill>
                  </a:rPr>
                  <a:t>ない</a:t>
                </a:r>
                <a:endParaRPr lang="en-US" altLang="ja-JP">
                  <a:solidFill>
                    <a:srgbClr val="FF0000"/>
                  </a:solidFill>
                </a:endParaRPr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ja-JP" altLang="en-US"/>
                  <a:t>のとき，</a:t>
                </a:r>
                <a:endParaRPr lang="en-US" altLang="ja-JP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10∗20∗30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% 17=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6000 % 17≡16</m:t>
                    </m:r>
                  </m:oMath>
                </a14:m>
                <a:endParaRPr lang="en-US" altLang="ja-JP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10∗20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% 17∗30 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% 17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≡13∗30 % 17≡16</m:t>
                    </m:r>
                  </m:oMath>
                </a14:m>
                <a:endParaRPr lang="en-US" altLang="ja-JP"/>
              </a:p>
              <a:p>
                <a:endParaRPr lang="en-US" altLang="ja-JP"/>
              </a:p>
              <a:p>
                <a:r>
                  <a:rPr lang="ja-JP" altLang="en-US"/>
                  <a:t>なので，積をとるたびに剰余演算するのが</a:t>
                </a:r>
                <a:r>
                  <a:rPr lang="ja-JP" altLang="en-US">
                    <a:solidFill>
                      <a:srgbClr val="FF0000"/>
                    </a:solidFill>
                  </a:rPr>
                  <a:t>堅実</a:t>
                </a:r>
                <a:endParaRPr lang="en-US" altLang="ja-JP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18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7EBD858-6BEF-4007-949D-409920CBE2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/>
                  <a:t>における</a:t>
                </a:r>
                <a:r>
                  <a:rPr lang="ja-JP" altLang="en-US">
                    <a:solidFill>
                      <a:srgbClr val="FF0000"/>
                    </a:solidFill>
                  </a:rPr>
                  <a:t>割り算</a:t>
                </a:r>
                <a:r>
                  <a:rPr lang="ja-JP" altLang="en-US"/>
                  <a:t>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/>
                  <a:t>）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7EBD858-6BEF-4007-949D-409920CBE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計算途中であまりを求めても，</a:t>
                </a:r>
                <a:br>
                  <a:rPr lang="en-US" altLang="ja-JP"/>
                </a:br>
                <a:r>
                  <a:rPr lang="ja-JP" altLang="en-US"/>
                  <a:t>最終的な計算結果に影響は</a:t>
                </a:r>
                <a:r>
                  <a:rPr lang="ja-JP" altLang="en-US">
                    <a:solidFill>
                      <a:srgbClr val="FF0000"/>
                    </a:solidFill>
                  </a:rPr>
                  <a:t>ある</a:t>
                </a:r>
                <a:endParaRPr lang="en-US" altLang="ja-JP">
                  <a:solidFill>
                    <a:srgbClr val="FF0000"/>
                  </a:solidFill>
                </a:endParaRPr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12300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÷100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 101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23 % 101≡22 </m:t>
                    </m:r>
                  </m:oMath>
                </a14:m>
                <a:endParaRPr lang="en-US" altLang="ja-JP" b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12300 % 101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÷100≡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79÷100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=0.79</m:t>
                    </m:r>
                  </m:oMath>
                </a14:m>
                <a:endParaRPr lang="en-US" altLang="ja-JP"/>
              </a:p>
              <a:p>
                <a:endParaRPr lang="en-US" altLang="ja-JP"/>
              </a:p>
              <a:p>
                <a:r>
                  <a:rPr lang="ja-JP" altLang="en-US">
                    <a:solidFill>
                      <a:srgbClr val="FF0000"/>
                    </a:solidFill>
                  </a:rPr>
                  <a:t>逆元</a:t>
                </a:r>
                <a:r>
                  <a:rPr lang="ja-JP" altLang="en-US"/>
                  <a:t>が必要</a:t>
                </a:r>
                <a:endParaRPr lang="en-US" altLang="ja-JP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46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7EBD858-6BEF-4007-949D-409920CBE2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/>
                  <a:t>における</a:t>
                </a:r>
                <a:r>
                  <a:rPr lang="ja-JP" altLang="en-US">
                    <a:solidFill>
                      <a:srgbClr val="FF0000"/>
                    </a:solidFill>
                  </a:rPr>
                  <a:t>割り算</a:t>
                </a:r>
                <a:r>
                  <a:rPr lang="ja-JP" altLang="en-US"/>
                  <a:t>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/>
                  <a:t>）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7EBD858-6BEF-4007-949D-409920CBE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なぜか？</a:t>
                </a:r>
                <a:endParaRPr lang="en-US" altLang="ja-JP"/>
              </a:p>
              <a:p>
                <a:r>
                  <a:rPr lang="ja-JP" altLang="en-US"/>
                  <a:t>そもそも，</a:t>
                </a:r>
                <a:r>
                  <a:rPr lang="en-US" altLang="ja-JP"/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/>
                  <a:t>における割り算とは？</a:t>
                </a:r>
                <a:endParaRPr lang="en-US" altLang="ja-JP"/>
              </a:p>
              <a:p>
                <a:pPr lvl="3"/>
                <a:endParaRPr lang="en-US" altLang="ja-JP"/>
              </a:p>
              <a:p>
                <a:r>
                  <a:rPr lang="ja-JP" altLang="en-US"/>
                  <a:t>割り算（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ja-JP" altLang="en-US"/>
                  <a:t>）</a:t>
                </a:r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÷4=2⋯1</m:t>
                    </m:r>
                  </m:oMath>
                </a14:m>
                <a:endParaRPr lang="en-US" altLang="ja-JP"/>
              </a:p>
              <a:p>
                <a:pPr lvl="5"/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ja-JP" altLang="en-US"/>
                  <a:t>のとき</a:t>
                </a:r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9÷4≡12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13)</m:t>
                    </m:r>
                  </m:oMath>
                </a14:m>
                <a:endParaRPr lang="en-US" altLang="ja-JP"/>
              </a:p>
              <a:p>
                <a:r>
                  <a:rPr lang="ja-JP" altLang="en-US"/>
                  <a:t>なぜなら，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×12≡4</m:t>
                    </m:r>
                  </m:oMath>
                </a14:m>
                <a:r>
                  <a:rPr lang="ja-JP" altLang="en-US">
                    <a:solidFill>
                      <a:srgbClr val="FF0000"/>
                    </a:solidFill>
                  </a:rPr>
                  <a:t>が成り立つから</a:t>
                </a:r>
                <a:endParaRPr lang="en-US" altLang="ja-JP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49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1767</Words>
  <Application>Microsoft Office PowerPoint</Application>
  <PresentationFormat>ワイド画面</PresentationFormat>
  <Paragraphs>337</Paragraphs>
  <Slides>27</Slides>
  <Notes>27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游ゴシック</vt:lpstr>
      <vt:lpstr>游ゴシック Light</vt:lpstr>
      <vt:lpstr>Arial</vt:lpstr>
      <vt:lpstr>Cambria Math</vt:lpstr>
      <vt:lpstr>Consolas</vt:lpstr>
      <vt:lpstr>Office テーマ</vt:lpstr>
      <vt:lpstr>プログラミング勉強会</vt:lpstr>
      <vt:lpstr>今日の問題</vt:lpstr>
      <vt:lpstr>なぜ、10^7＋９なのか？</vt:lpstr>
      <vt:lpstr>mod pにおける四則演算</vt:lpstr>
      <vt:lpstr>mod pにおける足し算（a+b）</vt:lpstr>
      <vt:lpstr>mod pにおける引き算（a-b）</vt:lpstr>
      <vt:lpstr>mod pにおける掛け算（a×b）</vt:lpstr>
      <vt:lpstr>mod pにおける割り算（a÷b）</vt:lpstr>
      <vt:lpstr>mod pにおける割り算（a÷b）</vt:lpstr>
      <vt:lpstr>mod pにおける割り算（a÷b）</vt:lpstr>
      <vt:lpstr>mod pにおける四則演算まとめ</vt:lpstr>
      <vt:lpstr>では実践！</vt:lpstr>
      <vt:lpstr>ヒント：Power</vt:lpstr>
      <vt:lpstr>解説：Power</vt:lpstr>
      <vt:lpstr>解説：Power（二分累乗法）</vt:lpstr>
      <vt:lpstr>解説：Power（C++）</vt:lpstr>
      <vt:lpstr>では実践！</vt:lpstr>
      <vt:lpstr>ヒント：経路</vt:lpstr>
      <vt:lpstr>ヒント：経路（逆元の求め方）</vt:lpstr>
      <vt:lpstr>解説：経路（C++）</vt:lpstr>
      <vt:lpstr>では実践！</vt:lpstr>
      <vt:lpstr>ヒント：Bouquet</vt:lpstr>
      <vt:lpstr>解説：Bouquet</vt:lpstr>
      <vt:lpstr>解説：Bouquet（C++）</vt:lpstr>
      <vt:lpstr>実は？</vt:lpstr>
      <vt:lpstr>実は？</vt:lpstr>
      <vt:lpstr>実は？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Arimura Yuto</dc:creator>
  <cp:lastModifiedBy>Arimura Yuto</cp:lastModifiedBy>
  <cp:revision>90</cp:revision>
  <dcterms:created xsi:type="dcterms:W3CDTF">2021-05-13T12:03:21Z</dcterms:created>
  <dcterms:modified xsi:type="dcterms:W3CDTF">2022-04-29T05:21:49Z</dcterms:modified>
</cp:coreProperties>
</file>