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>
        <p:scale>
          <a:sx n="150" d="100"/>
          <a:sy n="150" d="100"/>
        </p:scale>
        <p:origin x="-22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67673" y="5653719"/>
            <a:ext cx="2563779" cy="272437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XML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Alain Stucky</a:t>
            </a:r>
            <a:endParaRPr lang="de-CH" dirty="0"/>
          </a:p>
        </p:txBody>
      </p:sp>
      <p:pic>
        <p:nvPicPr>
          <p:cNvPr id="1026" name="Picture 2" descr="Abstract Word Cloud For XML Database With Related Tags And Terms Stock  Photo, Picture And Royalty Free Image. Image 16617493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74" y="729901"/>
            <a:ext cx="5753101" cy="416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35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Pfeil nach rechts 4"/>
          <p:cNvSpPr/>
          <p:nvPr/>
        </p:nvSpPr>
        <p:spPr>
          <a:xfrm rot="13108338">
            <a:off x="5366652" y="2645697"/>
            <a:ext cx="2143125" cy="108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Pfeil nach rechts 5"/>
          <p:cNvSpPr/>
          <p:nvPr/>
        </p:nvSpPr>
        <p:spPr>
          <a:xfrm rot="10800000">
            <a:off x="4823727" y="3879850"/>
            <a:ext cx="2143125" cy="108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feld 6"/>
          <p:cNvSpPr txBox="1"/>
          <p:nvPr/>
        </p:nvSpPr>
        <p:spPr>
          <a:xfrm>
            <a:off x="7585977" y="2800850"/>
            <a:ext cx="298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Kurze nicht redundante Beschreibung</a:t>
            </a:r>
            <a:endParaRPr lang="de-CH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237" y="2014538"/>
            <a:ext cx="3294764" cy="399732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7048500" y="416242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Bild aus </a:t>
            </a:r>
            <a:r>
              <a:rPr lang="de-CH" dirty="0" err="1" smtClean="0"/>
              <a:t>xml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770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Kernelemente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9788" y="1885285"/>
            <a:ext cx="6241762" cy="39973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114425" y="1733550"/>
            <a:ext cx="3562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CH" dirty="0" err="1" smtClean="0"/>
              <a:t>Variabledekleration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CH" dirty="0" smtClean="0"/>
              <a:t>Initialisierung des </a:t>
            </a:r>
            <a:r>
              <a:rPr lang="de-CH" dirty="0" err="1" smtClean="0"/>
              <a:t>XMLObjekts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CH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CH" dirty="0" err="1" smtClean="0"/>
              <a:t>Serveranswercode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92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Acessing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particular</a:t>
            </a:r>
            <a:r>
              <a:rPr lang="de-CH" dirty="0" smtClean="0"/>
              <a:t> </a:t>
            </a:r>
            <a:r>
              <a:rPr lang="de-CH" dirty="0" err="1" smtClean="0"/>
              <a:t>element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xml</a:t>
            </a:r>
            <a:r>
              <a:rPr lang="de-CH" dirty="0" smtClean="0"/>
              <a:t> </a:t>
            </a:r>
            <a:r>
              <a:rPr lang="de-CH" dirty="0" err="1" smtClean="0"/>
              <a:t>tree</a:t>
            </a:r>
            <a:r>
              <a:rPr lang="de-CH" dirty="0" smtClean="0"/>
              <a:t> </a:t>
            </a:r>
            <a:r>
              <a:rPr lang="de-CH" dirty="0" err="1" smtClean="0"/>
              <a:t>structur</a:t>
            </a:r>
            <a:r>
              <a:rPr lang="de-CH" dirty="0" smtClean="0"/>
              <a:t>.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08" y="2649919"/>
            <a:ext cx="7796212" cy="347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8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Imageobject</a:t>
            </a:r>
            <a:r>
              <a:rPr lang="de-CH" dirty="0" smtClean="0"/>
              <a:t> </a:t>
            </a:r>
            <a:r>
              <a:rPr lang="de-CH" dirty="0" err="1" smtClean="0"/>
              <a:t>creates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link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761533"/>
            <a:ext cx="7796212" cy="257953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397250" y="1885285"/>
            <a:ext cx="508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Just not </a:t>
            </a:r>
            <a:r>
              <a:rPr lang="de-CH" dirty="0" err="1" smtClean="0"/>
              <a:t>worked</a:t>
            </a:r>
            <a:r>
              <a:rPr lang="de-CH" dirty="0" smtClean="0"/>
              <a:t> all </a:t>
            </a:r>
            <a:r>
              <a:rPr lang="de-CH" dirty="0" err="1" smtClean="0"/>
              <a:t>the</a:t>
            </a:r>
            <a:r>
              <a:rPr lang="de-CH" dirty="0" smtClean="0"/>
              <a:t> time, also </a:t>
            </a:r>
            <a:r>
              <a:rPr lang="de-CH" dirty="0" err="1" smtClean="0"/>
              <a:t>created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link </a:t>
            </a:r>
            <a:r>
              <a:rPr lang="de-CH" dirty="0" err="1" smtClean="0"/>
              <a:t>manual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certency</a:t>
            </a:r>
            <a:r>
              <a:rPr lang="de-CH" dirty="0" smtClean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977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Thank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attention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927" y="2112887"/>
            <a:ext cx="7796212" cy="27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5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50</Words>
  <Application>Microsoft Office PowerPoint</Application>
  <PresentationFormat>Breitbild</PresentationFormat>
  <Paragraphs>15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XML</vt:lpstr>
      <vt:lpstr>PowerPoint-Präsentation</vt:lpstr>
      <vt:lpstr>Kernelemente</vt:lpstr>
      <vt:lpstr>Acessing the particular element in the xml tree structur.</vt:lpstr>
      <vt:lpstr>Imageobject creates the link</vt:lpstr>
      <vt:lpstr>Thank you for you attention</vt:lpstr>
    </vt:vector>
  </TitlesOfParts>
  <Company>Fernfachhochschule 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Alain Stucky</dc:creator>
  <cp:lastModifiedBy>Alain Stucky</cp:lastModifiedBy>
  <cp:revision>3</cp:revision>
  <dcterms:created xsi:type="dcterms:W3CDTF">2021-01-05T20:19:17Z</dcterms:created>
  <dcterms:modified xsi:type="dcterms:W3CDTF">2021-01-05T20:51:11Z</dcterms:modified>
</cp:coreProperties>
</file>