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2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75" r:id="rId11"/>
    <p:sldId id="276" r:id="rId12"/>
    <p:sldId id="277" r:id="rId13"/>
    <p:sldId id="279" r:id="rId14"/>
    <p:sldId id="278" r:id="rId15"/>
    <p:sldId id="287" r:id="rId16"/>
    <p:sldId id="283" r:id="rId17"/>
    <p:sldId id="284" r:id="rId18"/>
    <p:sldId id="285" r:id="rId19"/>
    <p:sldId id="281" r:id="rId20"/>
    <p:sldId id="286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E87A-A9E6-4697-8A8C-2D16842907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C026-C7AF-448A-90DE-B9BE851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E87A-A9E6-4697-8A8C-2D16842907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C026-C7AF-448A-90DE-B9BE851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E87A-A9E6-4697-8A8C-2D16842907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C026-C7AF-448A-90DE-B9BE851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E87A-A9E6-4697-8A8C-2D16842907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C026-C7AF-448A-90DE-B9BE851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4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E87A-A9E6-4697-8A8C-2D16842907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C026-C7AF-448A-90DE-B9BE851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E87A-A9E6-4697-8A8C-2D16842907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C026-C7AF-448A-90DE-B9BE851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5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E87A-A9E6-4697-8A8C-2D16842907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C026-C7AF-448A-90DE-B9BE851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6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E87A-A9E6-4697-8A8C-2D16842907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C026-C7AF-448A-90DE-B9BE851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E87A-A9E6-4697-8A8C-2D16842907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C026-C7AF-448A-90DE-B9BE851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E87A-A9E6-4697-8A8C-2D16842907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C026-C7AF-448A-90DE-B9BE851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5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E87A-A9E6-4697-8A8C-2D16842907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C026-C7AF-448A-90DE-B9BE851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E87A-A9E6-4697-8A8C-2D16842907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FC026-C7AF-448A-90DE-B9BE851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30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85267" y="5063066"/>
            <a:ext cx="21251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START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793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01" y="1354667"/>
            <a:ext cx="1781175" cy="1801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6" y="1354666"/>
            <a:ext cx="1781175" cy="1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85267" y="5063066"/>
            <a:ext cx="21251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START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94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43" y="1354667"/>
            <a:ext cx="1718732" cy="1718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794" y="1372658"/>
            <a:ext cx="1746668" cy="17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85267" y="5063066"/>
            <a:ext cx="21251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START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103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5" t="28395" b="16543"/>
          <a:stretch/>
        </p:blipFill>
        <p:spPr>
          <a:xfrm>
            <a:off x="1219201" y="1354667"/>
            <a:ext cx="2188986" cy="1557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187" y="1112859"/>
            <a:ext cx="1341814" cy="19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85267" y="5063066"/>
            <a:ext cx="21251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START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347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ntent.mycutegraphics.com/graphics/reading/little-girl-reading-school-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905644"/>
            <a:ext cx="1656292" cy="1934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028" name="Picture 4" descr="https://s-media-cache-ak0.pinimg.com/236x/ce/02/2b/ce022bde8e2fc14b82eebff0998b866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532" y="905644"/>
            <a:ext cx="1252009" cy="1936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19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85267" y="5063066"/>
            <a:ext cx="21251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START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691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weetclipart.com/multisite/sweetclipart/files/armchair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4" y="1037947"/>
            <a:ext cx="2122215" cy="19363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3076" name="Picture 4" descr="http://www.clipartlord.com/wp-content/uploads/2012/11/chai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905644"/>
            <a:ext cx="1312333" cy="22009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9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3750" y="31496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+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76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ntent.mycutegraphics.com/graphics/reading/little-girl-reading-school-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905644"/>
            <a:ext cx="1656292" cy="1934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028" name="Picture 4" descr="https://s-media-cache-ak0.pinimg.com/236x/ce/02/2b/ce022bde8e2fc14b82eebff0998b866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532" y="905644"/>
            <a:ext cx="1252009" cy="1936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10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85267" y="5063066"/>
            <a:ext cx="21251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START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309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ages.clipartpanda.com/odds-clipart-simple-orange-sports-basketball-free-clip-art-3437x34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243" y="1354667"/>
            <a:ext cx="1718732" cy="1718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5124" name="Picture 4" descr="http://www.clipartbest.com/cliparts/xcg/GXG/xcgGXGa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728" y="1354667"/>
            <a:ext cx="1718732" cy="171873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38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85267" y="5063066"/>
            <a:ext cx="21251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START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918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weetclipart.com/multisite/sweetclipart/files/armchair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4" y="1037947"/>
            <a:ext cx="2122215" cy="19363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3076" name="Picture 4" descr="http://www.clipartlord.com/wp-content/uploads/2012/11/chai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905644"/>
            <a:ext cx="1312333" cy="22009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61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85267" y="5063066"/>
            <a:ext cx="21251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START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670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liparts.co/cliparts/kiM/g5x/kiMg5xRij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1" y="1336676"/>
            <a:ext cx="1744134" cy="16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burke.ces.ncsu.edu/images/library/12/bp_free_png_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133" y="1336676"/>
            <a:ext cx="1887008" cy="172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85267" y="5063066"/>
            <a:ext cx="21251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START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45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ages.clipartpanda.com/odds-clipart-simple-orange-sports-basketball-free-clip-art-3437x34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243" y="1354667"/>
            <a:ext cx="1718732" cy="1718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5124" name="Picture 4" descr="http://www.clipartbest.com/cliparts/xcg/GXG/xcgGXGa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728" y="1354667"/>
            <a:ext cx="1718732" cy="171873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2060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85267" y="5063066"/>
            <a:ext cx="21251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START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113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11</Words>
  <Application>Microsoft Office PowerPoint</Application>
  <PresentationFormat>Widescreen</PresentationFormat>
  <Paragraphs>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Braymiller</dc:creator>
  <cp:lastModifiedBy>Shana Adise - Admin</cp:lastModifiedBy>
  <cp:revision>4</cp:revision>
  <dcterms:created xsi:type="dcterms:W3CDTF">2015-05-11T19:35:44Z</dcterms:created>
  <dcterms:modified xsi:type="dcterms:W3CDTF">2015-05-11T22:18:42Z</dcterms:modified>
</cp:coreProperties>
</file>