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395" r:id="rId3"/>
    <p:sldId id="258" r:id="rId4"/>
    <p:sldId id="259" r:id="rId5"/>
    <p:sldId id="396" r:id="rId6"/>
    <p:sldId id="397" r:id="rId7"/>
    <p:sldId id="390" r:id="rId8"/>
    <p:sldId id="392" r:id="rId9"/>
    <p:sldId id="398" r:id="rId10"/>
    <p:sldId id="399" r:id="rId11"/>
    <p:sldId id="400" r:id="rId12"/>
    <p:sldId id="402" r:id="rId13"/>
    <p:sldId id="403" r:id="rId14"/>
    <p:sldId id="404" r:id="rId15"/>
    <p:sldId id="401"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84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905000"/>
            <a:ext cx="6859786" cy="2667000"/>
          </a:xfrm>
        </p:spPr>
        <p:txBody>
          <a:bodyPr>
            <a:noAutofit/>
          </a:bodyPr>
          <a:lstStyle>
            <a:lvl1pPr>
              <a:defRPr sz="5400"/>
            </a:lvl1pPr>
          </a:lstStyle>
          <a:p>
            <a:r>
              <a:rPr lang="en-US" smtClean="0"/>
              <a:t>Click to edit Master title style</a:t>
            </a:r>
            <a:endParaRPr/>
          </a:p>
        </p:txBody>
      </p:sp>
      <p:grpSp>
        <p:nvGrpSpPr>
          <p:cNvPr id="4" name="line" descr="Line graphic"/>
          <p:cNvGrpSpPr/>
          <p:nvPr/>
        </p:nvGrpSpPr>
        <p:grpSpPr bwMode="invGray">
          <a:xfrm>
            <a:off x="1188982" y="4724400"/>
            <a:ext cx="6475638"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142107" y="5105400"/>
            <a:ext cx="6859786"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 xmlns:p14="http://schemas.microsoft.com/office/powerpoint/2010/main" val="674356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142108" y="1514475"/>
            <a:ext cx="7929246"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87BAC8E8-B4B0-4804-A00F-1F15A0A8238C}" type="datetimeFigureOut">
              <a:rPr lang="en-US" smtClean="0"/>
              <a:pPr/>
              <a:t>7/4/2022</a:t>
            </a:fld>
            <a:endParaRPr lang="en-GB"/>
          </a:p>
        </p:txBody>
      </p:sp>
      <p:sp>
        <p:nvSpPr>
          <p:cNvPr id="6" name="Slide Number Placeholder 5"/>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21267935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74639"/>
            <a:ext cx="1028968"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4338754" y="3480593"/>
            <a:ext cx="649224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456128" y="277814"/>
            <a:ext cx="6859787"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87BAC8E8-B4B0-4804-A00F-1F15A0A8238C}" type="datetimeFigureOut">
              <a:rPr lang="en-US" smtClean="0"/>
              <a:pPr/>
              <a:t>7/4/2022</a:t>
            </a:fld>
            <a:endParaRPr lang="en-GB"/>
          </a:p>
        </p:txBody>
      </p:sp>
      <p:sp>
        <p:nvSpPr>
          <p:cNvPr id="6" name="Slide Number Placeholder 5"/>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22117910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grpSp>
        <p:nvGrpSpPr>
          <p:cNvPr id="7" name="line" descr="Line graphic"/>
          <p:cNvGrpSpPr/>
          <p:nvPr/>
        </p:nvGrpSpPr>
        <p:grpSpPr bwMode="invGray">
          <a:xfrm>
            <a:off x="1142108" y="1514475"/>
            <a:ext cx="7929246"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87BAC8E8-B4B0-4804-A00F-1F15A0A8238C}" type="datetimeFigureOut">
              <a:rPr lang="en-US" smtClean="0"/>
              <a:pPr/>
              <a:t>7/4/2022</a:t>
            </a:fld>
            <a:endParaRPr lang="en-GB"/>
          </a:p>
        </p:txBody>
      </p:sp>
      <p:sp>
        <p:nvSpPr>
          <p:cNvPr id="6" name="Slide Number Placeholder 5"/>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2614472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905000"/>
            <a:ext cx="6859786" cy="2667000"/>
          </a:xfrm>
        </p:spPr>
        <p:txBody>
          <a:bodyPr anchor="b">
            <a:noAutofit/>
          </a:bodyPr>
          <a:lstStyle>
            <a:lvl1pPr algn="l">
              <a:defRPr sz="4400" b="0" cap="none" baseline="0"/>
            </a:lvl1pPr>
          </a:lstStyle>
          <a:p>
            <a:r>
              <a:rPr lang="en-US" smtClean="0"/>
              <a:t>Click to edit Master title style</a:t>
            </a:r>
            <a:endParaRPr/>
          </a:p>
        </p:txBody>
      </p:sp>
      <p:grpSp>
        <p:nvGrpSpPr>
          <p:cNvPr id="7" name="line" descr="Line graphic"/>
          <p:cNvGrpSpPr/>
          <p:nvPr/>
        </p:nvGrpSpPr>
        <p:grpSpPr bwMode="invGray">
          <a:xfrm>
            <a:off x="1188982" y="4724400"/>
            <a:ext cx="6475638"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142107" y="5102526"/>
            <a:ext cx="6859786"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87BAC8E8-B4B0-4804-A00F-1F15A0A8238C}" type="datetimeFigureOut">
              <a:rPr lang="en-US" smtClean="0"/>
              <a:pPr/>
              <a:t>7/4/2022</a:t>
            </a:fld>
            <a:endParaRPr lang="en-GB"/>
          </a:p>
        </p:txBody>
      </p:sp>
      <p:sp>
        <p:nvSpPr>
          <p:cNvPr id="6" name="Slide Number Placeholder 5"/>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4058797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p>
            <a:r>
              <a:rPr lang="en-US" smtClean="0"/>
              <a:t>Click to edit Master title style</a:t>
            </a:r>
            <a:endParaRPr/>
          </a:p>
        </p:txBody>
      </p:sp>
      <p:grpSp>
        <p:nvGrpSpPr>
          <p:cNvPr id="8" name="line" descr="Line graphic"/>
          <p:cNvGrpSpPr/>
          <p:nvPr/>
        </p:nvGrpSpPr>
        <p:grpSpPr bwMode="invGray">
          <a:xfrm>
            <a:off x="1142108" y="1514475"/>
            <a:ext cx="7929246"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142107" y="1905000"/>
            <a:ext cx="3315563"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905000"/>
            <a:ext cx="3315562"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GB"/>
          </a:p>
        </p:txBody>
      </p:sp>
      <p:sp>
        <p:nvSpPr>
          <p:cNvPr id="5" name="Date Placeholder 4"/>
          <p:cNvSpPr>
            <a:spLocks noGrp="1"/>
          </p:cNvSpPr>
          <p:nvPr>
            <p:ph type="dt" sz="half" idx="10"/>
          </p:nvPr>
        </p:nvSpPr>
        <p:spPr/>
        <p:txBody>
          <a:bodyPr/>
          <a:lstStyle/>
          <a:p>
            <a:fld id="{87BAC8E8-B4B0-4804-A00F-1F15A0A8238C}" type="datetimeFigureOut">
              <a:rPr lang="en-US" smtClean="0"/>
              <a:pPr/>
              <a:t>7/4/2022</a:t>
            </a:fld>
            <a:endParaRPr lang="en-GB"/>
          </a:p>
        </p:txBody>
      </p:sp>
      <p:sp>
        <p:nvSpPr>
          <p:cNvPr id="7" name="Slide Number Placeholder 6"/>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1683294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lstStyle>
            <a:lvl1pPr>
              <a:defRPr/>
            </a:lvl1pPr>
          </a:lstStyle>
          <a:p>
            <a:r>
              <a:rPr lang="en-US" smtClean="0"/>
              <a:t>Click to edit Master title style</a:t>
            </a:r>
            <a:endParaRPr/>
          </a:p>
        </p:txBody>
      </p:sp>
      <p:grpSp>
        <p:nvGrpSpPr>
          <p:cNvPr id="10" name="line" descr="Line graphic"/>
          <p:cNvGrpSpPr/>
          <p:nvPr/>
        </p:nvGrpSpPr>
        <p:grpSpPr bwMode="invGray">
          <a:xfrm>
            <a:off x="1142108" y="1514475"/>
            <a:ext cx="7929246"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142107"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7" y="2819400"/>
            <a:ext cx="3313277"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6" y="1905000"/>
            <a:ext cx="3313277"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6" y="2819400"/>
            <a:ext cx="3313277"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87BAC8E8-B4B0-4804-A00F-1F15A0A8238C}" type="datetimeFigureOut">
              <a:rPr lang="en-US" smtClean="0"/>
              <a:pPr/>
              <a:t>7/4/2022</a:t>
            </a:fld>
            <a:endParaRPr lang="en-GB"/>
          </a:p>
        </p:txBody>
      </p:sp>
      <p:sp>
        <p:nvSpPr>
          <p:cNvPr id="9" name="Slide Number Placeholder 8"/>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41824918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6" name="line" descr="Line graphic"/>
          <p:cNvGrpSpPr/>
          <p:nvPr/>
        </p:nvGrpSpPr>
        <p:grpSpPr bwMode="invGray">
          <a:xfrm>
            <a:off x="1142108" y="1514475"/>
            <a:ext cx="7929246"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GB"/>
          </a:p>
        </p:txBody>
      </p:sp>
      <p:sp>
        <p:nvSpPr>
          <p:cNvPr id="3" name="Date Placeholder 2"/>
          <p:cNvSpPr>
            <a:spLocks noGrp="1"/>
          </p:cNvSpPr>
          <p:nvPr>
            <p:ph type="dt" sz="half" idx="10"/>
          </p:nvPr>
        </p:nvSpPr>
        <p:spPr/>
        <p:txBody>
          <a:bodyPr/>
          <a:lstStyle/>
          <a:p>
            <a:fld id="{87BAC8E8-B4B0-4804-A00F-1F15A0A8238C}" type="datetimeFigureOut">
              <a:rPr lang="en-US" smtClean="0"/>
              <a:pPr/>
              <a:t>7/4/2022</a:t>
            </a:fld>
            <a:endParaRPr lang="en-GB"/>
          </a:p>
        </p:txBody>
      </p:sp>
      <p:sp>
        <p:nvSpPr>
          <p:cNvPr id="5" name="Slide Number Placeholder 4"/>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25315614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GB"/>
          </a:p>
        </p:txBody>
      </p:sp>
      <p:sp>
        <p:nvSpPr>
          <p:cNvPr id="2" name="Date Placeholder 1"/>
          <p:cNvSpPr>
            <a:spLocks noGrp="1"/>
          </p:cNvSpPr>
          <p:nvPr>
            <p:ph type="dt" sz="half" idx="10"/>
          </p:nvPr>
        </p:nvSpPr>
        <p:spPr/>
        <p:txBody>
          <a:bodyPr/>
          <a:lstStyle/>
          <a:p>
            <a:fld id="{87BAC8E8-B4B0-4804-A00F-1F15A0A8238C}" type="datetimeFigureOut">
              <a:rPr lang="en-US" smtClean="0"/>
              <a:pPr/>
              <a:t>7/4/2022</a:t>
            </a:fld>
            <a:endParaRPr lang="en-GB"/>
          </a:p>
        </p:txBody>
      </p:sp>
      <p:sp>
        <p:nvSpPr>
          <p:cNvPr id="4" name="Slide Number Placeholder 3"/>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1405966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142107" y="3429000"/>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533436" y="1905000"/>
            <a:ext cx="4253068"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8" name="frame" descr="Box graphic"/>
          <p:cNvGrpSpPr/>
          <p:nvPr/>
        </p:nvGrpSpPr>
        <p:grpSpPr bwMode="invGray">
          <a:xfrm>
            <a:off x="3314242" y="1630822"/>
            <a:ext cx="4719500" cy="4575885"/>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lang="en-GB"/>
          </a:p>
        </p:txBody>
      </p:sp>
      <p:sp>
        <p:nvSpPr>
          <p:cNvPr id="5" name="Date Placeholder 4"/>
          <p:cNvSpPr>
            <a:spLocks noGrp="1"/>
          </p:cNvSpPr>
          <p:nvPr>
            <p:ph type="dt" sz="half" idx="10"/>
          </p:nvPr>
        </p:nvSpPr>
        <p:spPr/>
        <p:txBody>
          <a:bodyPr/>
          <a:lstStyle/>
          <a:p>
            <a:fld id="{87BAC8E8-B4B0-4804-A00F-1F15A0A8238C}" type="datetimeFigureOut">
              <a:rPr lang="en-US" smtClean="0"/>
              <a:pPr/>
              <a:t>7/4/2022</a:t>
            </a:fld>
            <a:endParaRPr lang="en-GB"/>
          </a:p>
        </p:txBody>
      </p:sp>
      <p:sp>
        <p:nvSpPr>
          <p:cNvPr id="7" name="Slide Number Placeholder 6"/>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962116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74638"/>
            <a:ext cx="6859785"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884311"/>
            <a:ext cx="4253068"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8" name="frame" descr="Box graphic"/>
          <p:cNvGrpSpPr/>
          <p:nvPr/>
        </p:nvGrpSpPr>
        <p:grpSpPr bwMode="invGray">
          <a:xfrm flipH="1">
            <a:off x="1085908" y="1630822"/>
            <a:ext cx="4719500" cy="4575885"/>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5931014" y="3411748"/>
            <a:ext cx="2057936"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GB"/>
          </a:p>
        </p:txBody>
      </p:sp>
      <p:sp>
        <p:nvSpPr>
          <p:cNvPr id="5" name="Date Placeholder 4"/>
          <p:cNvSpPr>
            <a:spLocks noGrp="1"/>
          </p:cNvSpPr>
          <p:nvPr>
            <p:ph type="dt" sz="half" idx="10"/>
          </p:nvPr>
        </p:nvSpPr>
        <p:spPr/>
        <p:txBody>
          <a:bodyPr/>
          <a:lstStyle/>
          <a:p>
            <a:fld id="{87BAC8E8-B4B0-4804-A00F-1F15A0A8238C}" type="datetimeFigureOut">
              <a:rPr lang="en-US" smtClean="0"/>
              <a:pPr/>
              <a:t>7/4/2022</a:t>
            </a:fld>
            <a:endParaRPr lang="en-GB"/>
          </a:p>
        </p:txBody>
      </p:sp>
      <p:sp>
        <p:nvSpPr>
          <p:cNvPr id="7" name="Slide Number Placeholder 6"/>
          <p:cNvSpPr>
            <a:spLocks noGrp="1"/>
          </p:cNvSpPr>
          <p:nvPr>
            <p:ph type="sldNum" sz="quarter" idx="12"/>
          </p:nvPr>
        </p:nvSpPr>
        <p:spPr/>
        <p:txBody>
          <a:body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3617694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4" name="Date Placeholder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7BAC8E8-B4B0-4804-A00F-1F15A0A8238C}" type="datetimeFigureOut">
              <a:rPr lang="en-US" smtClean="0"/>
              <a:pPr/>
              <a:t>7/4/2022</a:t>
            </a:fld>
            <a:endParaRPr lang="en-GB"/>
          </a:p>
        </p:txBody>
      </p:sp>
      <p:sp>
        <p:nvSpPr>
          <p:cNvPr id="6" name="Slide Number Placeholder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EAB546D8-030A-4701-A6DA-54FC3E3ACEF2}" type="slidenum">
              <a:rPr lang="en-GB" smtClean="0"/>
              <a:pPr/>
              <a:t>‹#›</a:t>
            </a:fld>
            <a:endParaRPr lang="en-GB"/>
          </a:p>
        </p:txBody>
      </p:sp>
    </p:spTree>
    <p:extLst>
      <p:ext uri="{BB962C8B-B14F-4D97-AF65-F5344CB8AC3E}">
        <p14:creationId xmlns=""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 BLOCKCHAIN BASED SOLUTION TO KNOW YOUR CUSTOMER(KYC)</a:t>
            </a:r>
            <a:endParaRPr lang="en-GB" dirty="0"/>
          </a:p>
        </p:txBody>
      </p:sp>
      <p:sp>
        <p:nvSpPr>
          <p:cNvPr id="3" name="Subtitle 2"/>
          <p:cNvSpPr>
            <a:spLocks noGrp="1"/>
          </p:cNvSpPr>
          <p:nvPr>
            <p:ph type="subTitle" idx="1"/>
          </p:nvPr>
        </p:nvSpPr>
        <p:spPr/>
        <p:txBody>
          <a:bodyPr/>
          <a:lstStyle/>
          <a:p>
            <a:endParaRPr lang="en-GB" dirty="0" smtClean="0"/>
          </a:p>
          <a:p>
            <a:endParaRPr lang="en-GB"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141413" y="2396543"/>
            <a:ext cx="6861175" cy="3284113"/>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141413" y="2118863"/>
            <a:ext cx="6861175" cy="3839474"/>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141413" y="2110861"/>
            <a:ext cx="6861175" cy="3855477"/>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141413" y="2200928"/>
            <a:ext cx="6861175" cy="3675343"/>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2237117" y="1905000"/>
            <a:ext cx="4669766" cy="42672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141413" y="2048975"/>
            <a:ext cx="6861175" cy="397925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buNone/>
            </a:pPr>
            <a:endParaRPr lang="en-GB" sz="2800" b="1" dirty="0" smtClean="0"/>
          </a:p>
          <a:p>
            <a:pPr>
              <a:buNone/>
            </a:pPr>
            <a:endParaRPr lang="en-GB" sz="2800" b="1" dirty="0" smtClean="0"/>
          </a:p>
          <a:p>
            <a:pPr>
              <a:buNone/>
            </a:pPr>
            <a:endParaRPr lang="en-GB" sz="2800" b="1" dirty="0" smtClean="0"/>
          </a:p>
          <a:p>
            <a:pPr>
              <a:buNone/>
            </a:pPr>
            <a:r>
              <a:rPr lang="en-GB" sz="4800" b="1" i="1" dirty="0" smtClean="0"/>
              <a:t>Thank you</a:t>
            </a:r>
            <a:endParaRPr lang="en-GB" sz="4800" b="1" i="1"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RELEVANCE OF TOPIC</a:t>
            </a:r>
            <a:endParaRPr lang="en-GB" dirty="0"/>
          </a:p>
        </p:txBody>
      </p:sp>
      <p:sp>
        <p:nvSpPr>
          <p:cNvPr id="3" name="Content Placeholder 2"/>
          <p:cNvSpPr>
            <a:spLocks noGrp="1"/>
          </p:cNvSpPr>
          <p:nvPr>
            <p:ph idx="1"/>
          </p:nvPr>
        </p:nvSpPr>
        <p:spPr/>
        <p:txBody>
          <a:bodyPr/>
          <a:lstStyle/>
          <a:p>
            <a:pPr algn="just"/>
            <a:r>
              <a:rPr lang="en-GB" dirty="0" smtClean="0"/>
              <a:t> Know Your customer is one of the banking regulations that the banks are required to perform  to identify their customer. </a:t>
            </a:r>
          </a:p>
          <a:p>
            <a:pPr algn="just"/>
            <a:r>
              <a:rPr lang="en-GB" dirty="0" smtClean="0"/>
              <a:t>Ensure that the customers are actually who they are claim to be.</a:t>
            </a:r>
          </a:p>
          <a:p>
            <a:pPr algn="just"/>
            <a:endParaRPr lang="en-GB" dirty="0" smtClean="0"/>
          </a:p>
          <a:p>
            <a:pPr algn="just">
              <a:buNone/>
            </a:pPr>
            <a:endParaRPr lang="en-GB" dirty="0"/>
          </a:p>
        </p:txBody>
      </p:sp>
    </p:spTree>
  </p:cSld>
  <p:clrMapOvr>
    <a:masterClrMapping/>
  </p:clrMapOvr>
  <p:transition spd="med">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DESCRIPTION OF THE PROJECT</a:t>
            </a:r>
            <a:endParaRPr lang="en-GB" dirty="0"/>
          </a:p>
        </p:txBody>
      </p:sp>
      <p:sp>
        <p:nvSpPr>
          <p:cNvPr id="3" name="Content Placeholder 2"/>
          <p:cNvSpPr>
            <a:spLocks noGrp="1"/>
          </p:cNvSpPr>
          <p:nvPr>
            <p:ph idx="1"/>
          </p:nvPr>
        </p:nvSpPr>
        <p:spPr/>
        <p:txBody>
          <a:bodyPr>
            <a:normAutofit fontScale="92500" lnSpcReduction="10000"/>
          </a:bodyPr>
          <a:lstStyle/>
          <a:p>
            <a:pPr>
              <a:buNone/>
            </a:pPr>
            <a:endParaRPr lang="en-GB" dirty="0" smtClean="0"/>
          </a:p>
          <a:p>
            <a:pPr>
              <a:buNone/>
            </a:pPr>
            <a:r>
              <a:rPr lang="en-GB" dirty="0" smtClean="0"/>
              <a:t>    Know Your Customer (KYC) is the mandatory process of identifying and verifying the client’s identity when opening an account .  It is the first step in a customer relationship with bank. This process will help to ensure that banks services are not misused.KYC procedure is to be completed  by the banks while opening accounts and also periodically update the same.</a:t>
            </a:r>
          </a:p>
          <a:p>
            <a:pPr>
              <a:buNone/>
            </a:pPr>
            <a:r>
              <a:rPr lang="en-GB" dirty="0" smtClean="0"/>
              <a:t>     KYC process includes ID card verification, </a:t>
            </a:r>
            <a:r>
              <a:rPr lang="en-GB" dirty="0" smtClean="0"/>
              <a:t> </a:t>
            </a:r>
            <a:r>
              <a:rPr lang="en-GB" dirty="0" smtClean="0"/>
              <a:t>document verification such as utility bills as a proof of </a:t>
            </a:r>
            <a:r>
              <a:rPr lang="en-GB" dirty="0" smtClean="0"/>
              <a:t>address</a:t>
            </a:r>
            <a:endParaRPr lang="en-GB" dirty="0" smtClean="0"/>
          </a:p>
          <a:p>
            <a:pPr>
              <a:buNone/>
            </a:pPr>
            <a:r>
              <a:rPr lang="en-GB" dirty="0" smtClean="0"/>
              <a:t>     Banks may refuse to open an account  if the clients fails to meet minimum KYC requirements.</a:t>
            </a:r>
          </a:p>
          <a:p>
            <a:pPr>
              <a:buNone/>
            </a:pPr>
            <a:endParaRPr lang="en-GB" dirty="0" smtClean="0"/>
          </a:p>
        </p:txBody>
      </p:sp>
    </p:spTree>
  </p:cSld>
  <p:clrMapOvr>
    <a:masterClrMapping/>
  </p:clrMapOvr>
  <p:transition spd="med">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 OF THE STUDY</a:t>
            </a:r>
            <a:endParaRPr lang="en-GB" dirty="0"/>
          </a:p>
        </p:txBody>
      </p:sp>
      <p:sp>
        <p:nvSpPr>
          <p:cNvPr id="3" name="Content Placeholder 2"/>
          <p:cNvSpPr>
            <a:spLocks noGrp="1"/>
          </p:cNvSpPr>
          <p:nvPr>
            <p:ph idx="1"/>
          </p:nvPr>
        </p:nvSpPr>
        <p:spPr/>
        <p:txBody>
          <a:bodyPr>
            <a:normAutofit/>
          </a:bodyPr>
          <a:lstStyle/>
          <a:p>
            <a:r>
              <a:rPr lang="en-GB" dirty="0" smtClean="0"/>
              <a:t>It  improves security</a:t>
            </a:r>
          </a:p>
          <a:p>
            <a:r>
              <a:rPr lang="en-GB" dirty="0" smtClean="0"/>
              <a:t>It helps to prevent banks </a:t>
            </a:r>
            <a:r>
              <a:rPr lang="en-GB" dirty="0" smtClean="0"/>
              <a:t>details are misused.</a:t>
            </a:r>
            <a:endParaRPr lang="en-GB" dirty="0" smtClean="0"/>
          </a:p>
          <a:p>
            <a:pPr>
              <a:buNone/>
            </a:pPr>
            <a:endParaRPr lang="en-GB"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EXISTING SYSTEM</a:t>
            </a:r>
            <a:endParaRPr lang="en-GB" dirty="0"/>
          </a:p>
        </p:txBody>
      </p:sp>
      <p:sp>
        <p:nvSpPr>
          <p:cNvPr id="3" name="Content Placeholder 2"/>
          <p:cNvSpPr>
            <a:spLocks noGrp="1"/>
          </p:cNvSpPr>
          <p:nvPr>
            <p:ph idx="1"/>
          </p:nvPr>
        </p:nvSpPr>
        <p:spPr/>
        <p:txBody>
          <a:bodyPr/>
          <a:lstStyle/>
          <a:p>
            <a:r>
              <a:rPr lang="en-GB" dirty="0" smtClean="0"/>
              <a:t>Currently KYC  process is done manually as verification of the documents.</a:t>
            </a:r>
          </a:p>
          <a:p>
            <a:r>
              <a:rPr lang="en-GB" dirty="0" smtClean="0"/>
              <a:t>Manual KYC based approaches suffer from the drawback that it requires a lot of human intervention and often requires repetitive work.</a:t>
            </a:r>
          </a:p>
          <a:p>
            <a:pPr>
              <a:buNone/>
            </a:pPr>
            <a:endParaRPr lang="en-GB"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SYSTEM</a:t>
            </a:r>
            <a:endParaRPr lang="en-GB" dirty="0"/>
          </a:p>
        </p:txBody>
      </p:sp>
      <p:sp>
        <p:nvSpPr>
          <p:cNvPr id="3" name="Content Placeholder 2"/>
          <p:cNvSpPr>
            <a:spLocks noGrp="1"/>
          </p:cNvSpPr>
          <p:nvPr>
            <p:ph idx="1"/>
          </p:nvPr>
        </p:nvSpPr>
        <p:spPr/>
        <p:txBody>
          <a:bodyPr/>
          <a:lstStyle/>
          <a:p>
            <a:r>
              <a:rPr lang="en-GB" dirty="0" smtClean="0"/>
              <a:t>Digital KYC approaches  can be used to avoid repetitive work.</a:t>
            </a:r>
          </a:p>
          <a:p>
            <a:r>
              <a:rPr lang="en-GB" dirty="0" smtClean="0"/>
              <a:t>KYC details should  be an immutable state to an attacker but at the same time  it should be easily modified by an authorized  entity like bank.</a:t>
            </a:r>
            <a:endParaRPr lang="en-GB"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MODULES</a:t>
            </a:r>
            <a:endParaRPr lang="en-GB" dirty="0"/>
          </a:p>
        </p:txBody>
      </p:sp>
      <p:sp>
        <p:nvSpPr>
          <p:cNvPr id="3" name="Content Placeholder 2"/>
          <p:cNvSpPr>
            <a:spLocks noGrp="1"/>
          </p:cNvSpPr>
          <p:nvPr>
            <p:ph idx="1"/>
          </p:nvPr>
        </p:nvSpPr>
        <p:spPr/>
        <p:txBody>
          <a:bodyPr>
            <a:normAutofit/>
          </a:bodyPr>
          <a:lstStyle/>
          <a:p>
            <a:r>
              <a:rPr lang="en-GB" sz="2800" b="1" dirty="0" smtClean="0"/>
              <a:t>Bank</a:t>
            </a:r>
            <a:r>
              <a:rPr lang="en-GB" sz="2800" b="1" dirty="0" smtClean="0"/>
              <a:t>:</a:t>
            </a:r>
          </a:p>
          <a:p>
            <a:pPr>
              <a:buNone/>
            </a:pPr>
            <a:r>
              <a:rPr lang="en-GB" dirty="0" smtClean="0"/>
              <a:t>              </a:t>
            </a:r>
            <a:r>
              <a:rPr lang="en-GB" dirty="0" smtClean="0"/>
              <a:t>-</a:t>
            </a:r>
            <a:r>
              <a:rPr lang="en-GB" i="1" dirty="0" smtClean="0"/>
              <a:t>validating</a:t>
            </a:r>
            <a:endParaRPr lang="en-GB" i="1" dirty="0" smtClean="0"/>
          </a:p>
          <a:p>
            <a:pPr>
              <a:buNone/>
            </a:pPr>
            <a:r>
              <a:rPr lang="en-GB" sz="2000" i="1" dirty="0" smtClean="0"/>
              <a:t>                </a:t>
            </a:r>
            <a:r>
              <a:rPr lang="en-GB" i="1" dirty="0" smtClean="0"/>
              <a:t>- </a:t>
            </a:r>
            <a:r>
              <a:rPr lang="en-GB" i="1" dirty="0" err="1" smtClean="0"/>
              <a:t>Updation</a:t>
            </a:r>
            <a:r>
              <a:rPr lang="en-GB" i="1" dirty="0" smtClean="0"/>
              <a:t> and deletion-Banks are authorized to view as well     as update the user KYC details </a:t>
            </a:r>
            <a:r>
              <a:rPr lang="en-GB" sz="2000" i="1" dirty="0" smtClean="0"/>
              <a:t>.</a:t>
            </a:r>
          </a:p>
          <a:p>
            <a:pPr>
              <a:buFont typeface="Wingdings" pitchFamily="2" charset="2"/>
              <a:buChar char="§"/>
            </a:pPr>
            <a:r>
              <a:rPr lang="en-GB" sz="2600" b="1" dirty="0" smtClean="0"/>
              <a:t>Users:</a:t>
            </a:r>
          </a:p>
          <a:p>
            <a:pPr>
              <a:buNone/>
            </a:pPr>
            <a:r>
              <a:rPr lang="en-GB" i="1" dirty="0" smtClean="0"/>
              <a:t>-</a:t>
            </a:r>
            <a:r>
              <a:rPr lang="en-GB" i="1" dirty="0" smtClean="0"/>
              <a:t>user can </a:t>
            </a:r>
            <a:r>
              <a:rPr lang="en-GB" i="1" dirty="0" smtClean="0"/>
              <a:t>register in </a:t>
            </a:r>
            <a:r>
              <a:rPr lang="en-GB" i="1" dirty="0" err="1" smtClean="0"/>
              <a:t>kyc</a:t>
            </a:r>
            <a:r>
              <a:rPr lang="en-GB" i="1" dirty="0" smtClean="0"/>
              <a:t> form</a:t>
            </a:r>
          </a:p>
          <a:p>
            <a:pPr>
              <a:buNone/>
            </a:pPr>
            <a:r>
              <a:rPr lang="en-GB" i="1" dirty="0" smtClean="0"/>
              <a:t>-user can upload details</a:t>
            </a:r>
            <a:endParaRPr lang="en-GB" i="1"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details</a:t>
            </a:r>
            <a:endParaRPr lang="en-GB" dirty="0"/>
          </a:p>
        </p:txBody>
      </p:sp>
      <p:sp>
        <p:nvSpPr>
          <p:cNvPr id="3" name="Content Placeholder 2"/>
          <p:cNvSpPr>
            <a:spLocks noGrp="1"/>
          </p:cNvSpPr>
          <p:nvPr>
            <p:ph idx="1"/>
          </p:nvPr>
        </p:nvSpPr>
        <p:spPr/>
        <p:txBody>
          <a:bodyPr>
            <a:normAutofit/>
          </a:bodyPr>
          <a:lstStyle/>
          <a:p>
            <a:pPr lvl="1">
              <a:buNone/>
            </a:pPr>
            <a:endParaRPr lang="en-GB" dirty="0" smtClean="0"/>
          </a:p>
          <a:p>
            <a:pPr marL="731520" lvl="1" indent="-457200">
              <a:buFont typeface="Wingdings" pitchFamily="2" charset="2"/>
              <a:buChar char="§"/>
            </a:pPr>
            <a:r>
              <a:rPr lang="en-US" dirty="0" smtClean="0"/>
              <a:t>HTML &amp; CSS</a:t>
            </a:r>
          </a:p>
          <a:p>
            <a:pPr marL="731520" lvl="1" indent="-457200">
              <a:buFont typeface="Wingdings" pitchFamily="2" charset="2"/>
              <a:buChar char="§"/>
            </a:pPr>
            <a:r>
              <a:rPr lang="en-US" dirty="0" smtClean="0"/>
              <a:t>Solidity</a:t>
            </a:r>
            <a:endParaRPr lang="en-US" dirty="0" smtClean="0"/>
          </a:p>
          <a:p>
            <a:pPr marL="731520" lvl="1" indent="-457200">
              <a:buFont typeface="Wingdings" pitchFamily="2" charset="2"/>
              <a:buChar char="§"/>
            </a:pPr>
            <a:r>
              <a:rPr lang="en-US" dirty="0" err="1" smtClean="0"/>
              <a:t>Metamask</a:t>
            </a:r>
            <a:endParaRPr lang="en-US" dirty="0" smtClean="0"/>
          </a:p>
          <a:p>
            <a:pPr marL="731520" lvl="1" indent="-457200">
              <a:buFont typeface="Wingdings" pitchFamily="2" charset="2"/>
              <a:buChar char="§"/>
            </a:pPr>
            <a:r>
              <a:rPr lang="en-US" dirty="0" err="1" smtClean="0"/>
              <a:t>Ganache</a:t>
            </a:r>
            <a:endParaRPr lang="en-US" dirty="0" smtClean="0"/>
          </a:p>
          <a:p>
            <a:pPr marL="731520" lvl="1" indent="-457200">
              <a:buFont typeface="Wingdings" pitchFamily="2" charset="2"/>
              <a:buChar char="§"/>
            </a:pPr>
            <a:endParaRPr lang="en-US" dirty="0" smtClean="0"/>
          </a:p>
          <a:p>
            <a:pPr marL="731520" lvl="1" indent="-457200">
              <a:buNone/>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a:p>
            <a:pPr marL="731520" lvl="1" indent="-457200">
              <a:buFont typeface="Wingdings" pitchFamily="2" charset="2"/>
              <a:buChar char="§"/>
            </a:pPr>
            <a:endParaRPr lang="en-GB" dirty="0" smtClean="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141413" y="2370422"/>
            <a:ext cx="6861175" cy="3336355"/>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smtClean="0"/>
              <a:t>Simple screenshots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emplate>Theme1</Template>
  <TotalTime>7354</TotalTime>
  <Words>295</Words>
  <Application>Microsoft Office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A BLOCKCHAIN BASED SOLUTION TO KNOW YOUR CUSTOMER(KYC)</vt:lpstr>
      <vt:lpstr>RELEVANCE OF TOPIC</vt:lpstr>
      <vt:lpstr>DESCRIPTION OF THE PROJECT</vt:lpstr>
      <vt:lpstr>OBJECTIVE OF THE STUDY</vt:lpstr>
      <vt:lpstr>EXISTING SYSTEM</vt:lpstr>
      <vt:lpstr>PROPOSED SYSTEM</vt:lpstr>
      <vt:lpstr>MODULES</vt:lpstr>
      <vt:lpstr>implementation details</vt:lpstr>
      <vt:lpstr>Simple screenshots</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cost prediction</dc:title>
  <dc:creator>Windows User</dc:creator>
  <cp:lastModifiedBy>user</cp:lastModifiedBy>
  <cp:revision>23</cp:revision>
  <dcterms:created xsi:type="dcterms:W3CDTF">2022-01-17T17:09:25Z</dcterms:created>
  <dcterms:modified xsi:type="dcterms:W3CDTF">2022-07-05T04:58:15Z</dcterms:modified>
</cp:coreProperties>
</file>