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395" r:id="rId3"/>
    <p:sldId id="258" r:id="rId4"/>
    <p:sldId id="259" r:id="rId5"/>
    <p:sldId id="396" r:id="rId6"/>
    <p:sldId id="397" r:id="rId7"/>
    <p:sldId id="390" r:id="rId8"/>
    <p:sldId id="39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6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4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8E8-B4B0-4804-A00F-1F15A0A8238C}" type="datetimeFigureOut">
              <a:rPr lang="en-US" smtClean="0"/>
              <a:pPr/>
              <a:t>5/24/2022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46D8-030A-4701-A6DA-54FC3E3ACE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39"/>
            <a:ext cx="1028968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8E8-B4B0-4804-A00F-1F15A0A8238C}" type="datetimeFigureOut">
              <a:rPr lang="en-US" smtClean="0"/>
              <a:pPr/>
              <a:t>5/24/2022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46D8-030A-4701-A6DA-54FC3E3ACE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8E8-B4B0-4804-A00F-1F15A0A8238C}" type="datetimeFigureOut">
              <a:rPr lang="en-US" smtClean="0"/>
              <a:pPr/>
              <a:t>5/24/2022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46D8-030A-4701-A6DA-54FC3E3ACE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8E8-B4B0-4804-A00F-1F15A0A8238C}" type="datetimeFigureOut">
              <a:rPr lang="en-US" smtClean="0"/>
              <a:pPr/>
              <a:t>5/24/2022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46D8-030A-4701-A6DA-54FC3E3ACE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8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8E8-B4B0-4804-A00F-1F15A0A8238C}" type="datetimeFigureOut">
              <a:rPr lang="en-US" smtClean="0"/>
              <a:pPr/>
              <a:t>5/24/2022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46D8-030A-4701-A6DA-54FC3E3ACE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0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8E8-B4B0-4804-A00F-1F15A0A8238C}" type="datetimeFigureOut">
              <a:rPr lang="en-US" smtClean="0"/>
              <a:pPr/>
              <a:t>5/24/2022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46D8-030A-4701-A6DA-54FC3E3ACE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6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8E8-B4B0-4804-A00F-1F15A0A8238C}" type="datetimeFigureOut">
              <a:rPr lang="en-US" smtClean="0"/>
              <a:pPr/>
              <a:t>5/24/2022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46D8-030A-4701-A6DA-54FC3E3ACE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8E8-B4B0-4804-A00F-1F15A0A8238C}" type="datetimeFigureOut">
              <a:rPr lang="en-US" smtClean="0"/>
              <a:pPr/>
              <a:t>5/24/2022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46D8-030A-4701-A6DA-54FC3E3ACE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8E8-B4B0-4804-A00F-1F15A0A8238C}" type="datetimeFigureOut">
              <a:rPr lang="en-US" smtClean="0"/>
              <a:pPr/>
              <a:t>5/24/2022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46D8-030A-4701-A6DA-54FC3E3ACE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8E8-B4B0-4804-A00F-1F15A0A8238C}" type="datetimeFigureOut">
              <a:rPr lang="en-US" smtClean="0"/>
              <a:pPr/>
              <a:t>5/24/2022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46D8-030A-4701-A6DA-54FC3E3ACE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C8E8-B4B0-4804-A00F-1F15A0A8238C}" type="datetimeFigureOut">
              <a:rPr lang="en-US" smtClean="0"/>
              <a:pPr/>
              <a:t>5/24/2022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46D8-030A-4701-A6DA-54FC3E3ACE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BLOCKCHAIN BASED SOLUTION TO KNOW YOUR CUSTOMER(KYC)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RELEVANCE OF TOPIC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 Know Your customer is one of the banking regulations that the banks are required to perform  to identify their customer. </a:t>
            </a:r>
            <a:r>
              <a:rPr lang="en-GB" dirty="0" err="1" smtClean="0"/>
              <a:t>Kyc</a:t>
            </a:r>
            <a:r>
              <a:rPr lang="en-GB" dirty="0" smtClean="0"/>
              <a:t> procedure can ensure that their clients are not involved in money laundering.</a:t>
            </a:r>
          </a:p>
          <a:p>
            <a:pPr algn="just"/>
            <a:r>
              <a:rPr lang="en-GB" dirty="0" smtClean="0"/>
              <a:t>Ensure that the customers are actually who they </a:t>
            </a:r>
            <a:r>
              <a:rPr lang="en-GB" smtClean="0"/>
              <a:t>are claim to be.</a:t>
            </a:r>
            <a:endParaRPr lang="en-GB" dirty="0" smtClean="0"/>
          </a:p>
          <a:p>
            <a:pPr algn="just"/>
            <a:endParaRPr lang="en-GB" dirty="0" smtClean="0"/>
          </a:p>
          <a:p>
            <a:pPr algn="just">
              <a:buNone/>
            </a:pPr>
            <a:endParaRPr lang="en-GB" dirty="0"/>
          </a:p>
        </p:txBody>
      </p:sp>
    </p:spTree>
  </p:cSld>
  <p:clrMapOvr>
    <a:masterClrMapping/>
  </p:clrMapOvr>
  <p:transition spd="med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 OF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   Know Your Customer (KYC) is the mandatory process of identifying and verifying the client’s identity when opening an account .  It is the first step in a customer relationship with </a:t>
            </a:r>
            <a:r>
              <a:rPr lang="en-GB" smtClean="0"/>
              <a:t>bank. This </a:t>
            </a:r>
            <a:r>
              <a:rPr lang="en-GB" dirty="0" smtClean="0"/>
              <a:t>process will help to ensure that banks services are not misused.KYC procedure is to be completed  by the banks while opening accounts and also periodically update the same.</a:t>
            </a:r>
          </a:p>
          <a:p>
            <a:pPr>
              <a:buNone/>
            </a:pPr>
            <a:r>
              <a:rPr lang="en-GB" dirty="0" smtClean="0"/>
              <a:t>     KYC process includes ID card verification, face verification , document verification such as utility bills as a proof of address and biometric verification.</a:t>
            </a:r>
          </a:p>
          <a:p>
            <a:pPr>
              <a:buNone/>
            </a:pPr>
            <a:r>
              <a:rPr lang="en-GB" dirty="0" smtClean="0"/>
              <a:t>     Banks may refuse to open an account  if the clients fails to meet minimum KYC requirements.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 OF THE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 improves security</a:t>
            </a:r>
          </a:p>
          <a:p>
            <a:r>
              <a:rPr lang="en-GB" dirty="0" smtClean="0"/>
              <a:t>It helps to prevent banks from being used, by criminal elements for money laundering and other nefarious activities.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KYC  process is done manually as verification of the documents.</a:t>
            </a:r>
          </a:p>
          <a:p>
            <a:r>
              <a:rPr lang="en-GB" dirty="0" smtClean="0"/>
              <a:t>Manual KYC based approaches suffer from the drawback that it requires a lot of human intervention and often requires repetitive work.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Digital KYC approaches  can be used to avoid repetitive work.</a:t>
            </a:r>
          </a:p>
          <a:p>
            <a:r>
              <a:rPr lang="en-GB" dirty="0" smtClean="0"/>
              <a:t>KYC details should  be an immutable state to an attacker but at the same time  it should be easily modified by an authorized  entity like bank.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600" b="1" dirty="0" smtClean="0"/>
              <a:t>Ad</a:t>
            </a:r>
            <a:r>
              <a:rPr lang="en-GB" sz="2600" b="1" dirty="0" smtClean="0"/>
              <a:t>min:     </a:t>
            </a:r>
          </a:p>
          <a:p>
            <a:pPr>
              <a:buNone/>
            </a:pPr>
            <a:r>
              <a:rPr lang="en-GB" dirty="0" smtClean="0"/>
              <a:t>              </a:t>
            </a:r>
            <a:r>
              <a:rPr lang="en-GB" i="1" dirty="0" smtClean="0"/>
              <a:t>Registration-Admi</a:t>
            </a:r>
            <a:r>
              <a:rPr lang="en-GB" i="1" dirty="0" smtClean="0"/>
              <a:t>n can register the banks in the system and        grant them permissions </a:t>
            </a:r>
            <a:r>
              <a:rPr lang="en-GB" sz="2600" i="1" dirty="0" smtClean="0"/>
              <a:t>to registered users in the </a:t>
            </a:r>
            <a:r>
              <a:rPr lang="en-GB" sz="2600" i="1" dirty="0" err="1" smtClean="0"/>
              <a:t>blockchain</a:t>
            </a:r>
            <a:r>
              <a:rPr lang="en-GB" sz="2600" dirty="0" smtClean="0"/>
              <a:t>.</a:t>
            </a:r>
            <a:endParaRPr lang="en-GB" sz="2600" dirty="0" smtClean="0"/>
          </a:p>
          <a:p>
            <a:r>
              <a:rPr lang="en-GB" sz="2800" b="1" dirty="0" smtClean="0"/>
              <a:t>Bank:</a:t>
            </a:r>
          </a:p>
          <a:p>
            <a:pPr>
              <a:buNone/>
            </a:pPr>
            <a:r>
              <a:rPr lang="en-GB" dirty="0" smtClean="0"/>
              <a:t>              -</a:t>
            </a:r>
            <a:r>
              <a:rPr lang="en-GB" i="1" dirty="0" smtClean="0"/>
              <a:t>Registering new users and validating</a:t>
            </a:r>
            <a:endParaRPr lang="en-GB" i="1" dirty="0" smtClean="0"/>
          </a:p>
          <a:p>
            <a:pPr>
              <a:buNone/>
            </a:pPr>
            <a:r>
              <a:rPr lang="en-GB" sz="2000" i="1" dirty="0" smtClean="0"/>
              <a:t>                </a:t>
            </a:r>
            <a:r>
              <a:rPr lang="en-GB" i="1" dirty="0" smtClean="0"/>
              <a:t>- </a:t>
            </a:r>
            <a:r>
              <a:rPr lang="en-GB" i="1" dirty="0" err="1" smtClean="0"/>
              <a:t>Updation</a:t>
            </a:r>
            <a:r>
              <a:rPr lang="en-GB" i="1" dirty="0" smtClean="0"/>
              <a:t> and deletion-Banks are authorized to view as well     as update the user KYC details </a:t>
            </a:r>
            <a:r>
              <a:rPr lang="en-GB" sz="2000" i="1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GB" sz="2600" b="1" dirty="0" smtClean="0"/>
              <a:t>Users: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      - </a:t>
            </a:r>
            <a:r>
              <a:rPr lang="en-GB" i="1" dirty="0" smtClean="0"/>
              <a:t>user will be able to read their KYC data in the system.</a:t>
            </a:r>
          </a:p>
          <a:p>
            <a:pPr>
              <a:buNone/>
            </a:pPr>
            <a:r>
              <a:rPr lang="en-GB" i="1" dirty="0" smtClean="0"/>
              <a:t>        -user can authorize other banks to access their KYC details.</a:t>
            </a:r>
          </a:p>
          <a:p>
            <a:pPr>
              <a:buNone/>
            </a:pPr>
            <a:r>
              <a:rPr lang="en-GB" i="1" dirty="0" smtClean="0"/>
              <a:t>        -user can also grant access to new banks.</a:t>
            </a:r>
            <a:endParaRPr lang="en-GB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GB" dirty="0" smtClean="0"/>
          </a:p>
          <a:p>
            <a:pPr marL="731520" lvl="1" indent="-457200">
              <a:buFont typeface="Wingdings" pitchFamily="2" charset="2"/>
              <a:buChar char="§"/>
            </a:pPr>
            <a:r>
              <a:rPr lang="en-GB" dirty="0" smtClean="0"/>
              <a:t>Front End-HTML,CSS</a:t>
            </a:r>
          </a:p>
          <a:p>
            <a:pPr marL="731520" lvl="1" indent="-457200">
              <a:buFont typeface="Wingdings" pitchFamily="2" charset="2"/>
              <a:buChar char="§"/>
            </a:pPr>
            <a:r>
              <a:rPr lang="en-GB" dirty="0" err="1" smtClean="0"/>
              <a:t>BackEnd-mysql</a:t>
            </a:r>
            <a:endParaRPr lang="en-GB" dirty="0" smtClean="0"/>
          </a:p>
          <a:p>
            <a:pPr marL="731520" lvl="1" indent="-457200">
              <a:buFont typeface="Wingdings" pitchFamily="2" charset="2"/>
              <a:buChar char="§"/>
            </a:pPr>
            <a:r>
              <a:rPr lang="en-GB" dirty="0" err="1" smtClean="0"/>
              <a:t>BlockChain</a:t>
            </a:r>
            <a:r>
              <a:rPr lang="en-GB" dirty="0" smtClean="0"/>
              <a:t> implement- </a:t>
            </a:r>
            <a:r>
              <a:rPr lang="en-GB" dirty="0" err="1" smtClean="0"/>
              <a:t>Ganache</a:t>
            </a:r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800" b="1" dirty="0" smtClean="0"/>
          </a:p>
          <a:p>
            <a:pPr>
              <a:buNone/>
            </a:pPr>
            <a:endParaRPr lang="en-GB" sz="2800" b="1" dirty="0" smtClean="0"/>
          </a:p>
          <a:p>
            <a:pPr>
              <a:buNone/>
            </a:pPr>
            <a:endParaRPr lang="en-GB" sz="2800" b="1" dirty="0" smtClean="0"/>
          </a:p>
          <a:p>
            <a:pPr>
              <a:buNone/>
            </a:pPr>
            <a:r>
              <a:rPr lang="en-GB" sz="4800" b="1" i="1" dirty="0" smtClean="0"/>
              <a:t>Thank you</a:t>
            </a:r>
            <a:endParaRPr lang="en-GB" sz="4800" b="1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6723</TotalTime>
  <Words>378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A BLOCKCHAIN BASED SOLUTION TO KNOW YOUR CUSTOMER(KYC)</vt:lpstr>
      <vt:lpstr>RELEVANCE OF TOPIC</vt:lpstr>
      <vt:lpstr>DESCRIPTION OF THE PROJECT</vt:lpstr>
      <vt:lpstr>OBJECTIVE OF THE STUDY</vt:lpstr>
      <vt:lpstr>EXISTING SYSTEM</vt:lpstr>
      <vt:lpstr>PROPOSED SYSTEM</vt:lpstr>
      <vt:lpstr>MODULES</vt:lpstr>
      <vt:lpstr>implementation details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</dc:title>
  <dc:creator>Windows User</dc:creator>
  <cp:lastModifiedBy>Windows User</cp:lastModifiedBy>
  <cp:revision>13</cp:revision>
  <dcterms:created xsi:type="dcterms:W3CDTF">2022-01-17T17:09:25Z</dcterms:created>
  <dcterms:modified xsi:type="dcterms:W3CDTF">2022-05-24T18:25:33Z</dcterms:modified>
</cp:coreProperties>
</file>