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9F21-1419-4A01-80F7-01220E042493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141B-17AD-4DE6-A04B-17E8406410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2642-34F6-4C24-8D88-7585BD4B9476}" type="datetime1">
              <a:rPr lang="fr-FR" smtClean="0"/>
              <a:t>05/05/2014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E677-9563-4ED7-A9C6-356BA4A338CE}" type="datetime1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0C58-B638-4CA2-8B5F-5378A8B7E183}" type="datetime1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0AE-A663-40FA-B0D6-092382C2C8E2}" type="datetime1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1FC0-E2EC-42AC-9C24-B0824EADC720}" type="datetime1">
              <a:rPr lang="fr-FR" smtClean="0"/>
              <a:t>05/05/2014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6FE675E-AD05-412D-8294-574CE0B524D1}" type="datetime1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BA78-CC8C-4957-B9AF-AB1E9E5AA890}" type="datetime1">
              <a:rPr lang="fr-FR" smtClean="0"/>
              <a:t>05/05/2014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2627-F2DB-4A65-AA26-E74AD5AA5EE4}" type="datetime1">
              <a:rPr lang="fr-FR" smtClean="0"/>
              <a:t>05/05/2014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3378-21EE-4962-8C26-26D8F56A758E}" type="datetime1">
              <a:rPr lang="fr-FR" smtClean="0"/>
              <a:t>05/05/2014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ED70-918B-4423-94C2-45B6F8DB1A63}" type="datetime1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F7C815-3CAB-4FF8-95E1-F9F63C7CC167}" type="datetime1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623DA5-2F12-4CB0-9714-378F98F2DDC3}" type="datetime1">
              <a:rPr lang="fr-FR" smtClean="0"/>
              <a:t>05/05/2014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TP 3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99248" cy="365760"/>
          </a:xfrm>
        </p:spPr>
        <p:txBody>
          <a:bodyPr/>
          <a:lstStyle/>
          <a:p>
            <a:r>
              <a:rPr lang="fr-FR" dirty="0" smtClean="0"/>
              <a:t>Nicolas DANIEL / Vincent ESSELIN / Alexandre DESCHATEAUX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sommes nous et quel est le problème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u="sng" dirty="0" smtClean="0"/>
              <a:t>Qui sommes nous ?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Une équipe de développeurs devant recueillir des statistiques sur les réseaux sociaux</a:t>
            </a:r>
          </a:p>
          <a:p>
            <a:endParaRPr lang="fr-FR" dirty="0" smtClean="0"/>
          </a:p>
          <a:p>
            <a:r>
              <a:rPr lang="fr-FR" u="sng" dirty="0" smtClean="0"/>
              <a:t>Problème :  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Récupérer les </a:t>
            </a:r>
            <a:r>
              <a:rPr lang="fr-FR" dirty="0" err="1" smtClean="0"/>
              <a:t>tweets</a:t>
            </a:r>
            <a:r>
              <a:rPr lang="fr-FR" dirty="0" smtClean="0"/>
              <a:t> correspondant à un certain </a:t>
            </a:r>
            <a:r>
              <a:rPr lang="fr-FR" dirty="0" err="1" smtClean="0"/>
              <a:t>Hashtag</a:t>
            </a:r>
            <a:r>
              <a:rPr lang="fr-FR" dirty="0" smtClean="0"/>
              <a:t> ?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5362" name="Picture 2" descr="http://t1.gstatic.com/images?q=tbn:ANd9GcS20d1zeLHZzsK76LWnDr-yUdYn0fqA8PdpgqJma0Eq24vuIMvBCtSamV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284984"/>
            <a:ext cx="1351037" cy="1351037"/>
          </a:xfrm>
          <a:prstGeom prst="rect">
            <a:avLst/>
          </a:prstGeom>
          <a:noFill/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987280" cy="365760"/>
          </a:xfrm>
        </p:spPr>
        <p:txBody>
          <a:bodyPr/>
          <a:lstStyle/>
          <a:p>
            <a:r>
              <a:rPr lang="fr-FR" dirty="0" smtClean="0"/>
              <a:t>Nicolas DANIEL / Vincent ESSELIN / Alexandre DESCHATEAUX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comptons nous faire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Etape 1 : Utiliser </a:t>
            </a:r>
            <a:r>
              <a:rPr lang="fr-FR" dirty="0" err="1" smtClean="0"/>
              <a:t>cURL</a:t>
            </a:r>
            <a:r>
              <a:rPr lang="fr-FR" dirty="0" smtClean="0"/>
              <a:t> pour récupérer le contenu (</a:t>
            </a:r>
            <a:r>
              <a:rPr lang="fr-FR" dirty="0" err="1" smtClean="0"/>
              <a:t>Tweet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Etape 2 : Stocker dans un fichier texte les informations récupérées</a:t>
            </a:r>
          </a:p>
          <a:p>
            <a:endParaRPr lang="fr-FR" dirty="0" smtClean="0"/>
          </a:p>
          <a:p>
            <a:r>
              <a:rPr lang="fr-FR" dirty="0" smtClean="0"/>
              <a:t>Etape 3 : Recherche des informations importantes avec </a:t>
            </a:r>
            <a:r>
              <a:rPr lang="fr-FR" dirty="0" err="1" smtClean="0"/>
              <a:t>grep</a:t>
            </a:r>
            <a:r>
              <a:rPr lang="fr-FR" dirty="0" smtClean="0"/>
              <a:t> (Texte du </a:t>
            </a:r>
            <a:r>
              <a:rPr lang="fr-FR" dirty="0" err="1" smtClean="0"/>
              <a:t>tweet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563344" cy="365760"/>
          </a:xfrm>
        </p:spPr>
        <p:txBody>
          <a:bodyPr/>
          <a:lstStyle/>
          <a:p>
            <a:r>
              <a:rPr lang="fr-FR" dirty="0" smtClean="0"/>
              <a:t>Nicolas DANIEL / Vincent ESSELIN / Alexandre DESCHATEAUX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84</Words>
  <Application>Microsoft Office PowerPoint</Application>
  <PresentationFormat>Affichage à l'écran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Civil</vt:lpstr>
      <vt:lpstr>Système d’exploitation</vt:lpstr>
      <vt:lpstr>Qui sommes nous et quel est le problème ?</vt:lpstr>
      <vt:lpstr>Comment comptons nous faire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sommes nous et quel est le problème</dc:title>
  <dc:creator>Alexandre</dc:creator>
  <cp:lastModifiedBy>Alexandre</cp:lastModifiedBy>
  <cp:revision>3</cp:revision>
  <dcterms:created xsi:type="dcterms:W3CDTF">2014-05-05T07:46:28Z</dcterms:created>
  <dcterms:modified xsi:type="dcterms:W3CDTF">2014-05-05T08:10:23Z</dcterms:modified>
</cp:coreProperties>
</file>