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19/05/14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896048"/>
            <a:ext cx="1958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1"/>
                </a:solidFill>
              </a:rPr>
              <a:t>Loubna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>
                <a:solidFill>
                  <a:schemeClr val="accent1"/>
                </a:solidFill>
              </a:rPr>
              <a:t>KRIBII</a:t>
            </a:r>
          </a:p>
          <a:p>
            <a:r>
              <a:rPr lang="en-US" sz="1400" dirty="0" smtClean="0">
                <a:solidFill>
                  <a:schemeClr val="accent1"/>
                </a:solidFill>
              </a:rPr>
              <a:t>Guillaume BUISSON</a:t>
            </a:r>
            <a:endParaRPr lang="en-US" sz="1400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accent1"/>
                </a:solidFill>
              </a:rPr>
              <a:t>Alain de CHRISTEN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9357" y="872746"/>
            <a:ext cx="1526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ISEP Students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n </a:t>
            </a:r>
            <a:r>
              <a:rPr lang="en-US" sz="1400" b="1" dirty="0" smtClean="0">
                <a:solidFill>
                  <a:schemeClr val="accent2"/>
                </a:solidFill>
              </a:rPr>
              <a:t>Information Systems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3556" y="3200785"/>
            <a:ext cx="1130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The needs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7617" y="3190203"/>
            <a:ext cx="1246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The results</a:t>
            </a:r>
          </a:p>
        </p:txBody>
      </p:sp>
      <p:pic>
        <p:nvPicPr>
          <p:cNvPr id="9" name="Picture 8" descr="mzl.aqlavac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6" y="742029"/>
            <a:ext cx="3273153" cy="327315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0" name="TextBox 9"/>
          <p:cNvSpPr txBox="1"/>
          <p:nvPr/>
        </p:nvSpPr>
        <p:spPr>
          <a:xfrm>
            <a:off x="2132335" y="1223343"/>
            <a:ext cx="1270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12" name="Picture 11" descr="phpmyadm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3" y="4458764"/>
            <a:ext cx="3111116" cy="22011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447791" y="6354191"/>
            <a:ext cx="5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608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back-up a </a:t>
            </a:r>
            <a:r>
              <a:rPr lang="fr-FR" dirty="0" err="1" smtClean="0"/>
              <a:t>website’s</a:t>
            </a:r>
            <a:r>
              <a:rPr lang="fr-FR" dirty="0" smtClean="0"/>
              <a:t> datas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bash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How to do </a:t>
            </a:r>
            <a:r>
              <a:rPr lang="fr-FR" dirty="0" err="1" smtClean="0"/>
              <a:t>it</a:t>
            </a:r>
            <a:r>
              <a:rPr lang="fr-FR" dirty="0" smtClean="0"/>
              <a:t> ?</a:t>
            </a:r>
          </a:p>
          <a:p>
            <a:pPr marL="0" indent="0">
              <a:buNone/>
            </a:pPr>
            <a:r>
              <a:rPr lang="fr-FR" dirty="0" smtClean="0"/>
              <a:t>1- </a:t>
            </a:r>
            <a:r>
              <a:rPr lang="fr-FR" dirty="0" err="1" smtClean="0"/>
              <a:t>Create</a:t>
            </a:r>
            <a:r>
              <a:rPr lang="fr-FR" dirty="0" smtClean="0"/>
              <a:t> a BDD and datas on OVH</a:t>
            </a:r>
          </a:p>
          <a:p>
            <a:pPr marL="0" indent="0">
              <a:buNone/>
            </a:pPr>
            <a:r>
              <a:rPr lang="fr-FR" dirty="0" smtClean="0"/>
              <a:t>2 – Connexion to OVH by FT</a:t>
            </a:r>
            <a:r>
              <a:rPr lang="fr-FR" dirty="0" smtClean="0"/>
              <a:t>P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bash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3 -  Save datas by </a:t>
            </a:r>
            <a:r>
              <a:rPr lang="fr-FR" dirty="0" err="1" smtClean="0"/>
              <a:t>launching</a:t>
            </a:r>
            <a:r>
              <a:rPr lang="fr-FR" dirty="0" smtClean="0"/>
              <a:t> a script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60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Established</a:t>
            </a:r>
            <a:r>
              <a:rPr lang="fr-FR" dirty="0" smtClean="0"/>
              <a:t> SSH to FTP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Permission </a:t>
            </a:r>
            <a:r>
              <a:rPr lang="fr-FR" dirty="0" err="1" smtClean="0"/>
              <a:t>denied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98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FTP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7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768" y="4588983"/>
            <a:ext cx="4038600" cy="933450"/>
          </a:xfrm>
        </p:spPr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3643" y="1049936"/>
            <a:ext cx="117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FTP backup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9357" y="1060517"/>
            <a:ext cx="152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SQL backup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pic>
        <p:nvPicPr>
          <p:cNvPr id="7" name="Picture 6" descr="mzl.aqlavac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6" y="742029"/>
            <a:ext cx="3273153" cy="327315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TextBox 7"/>
          <p:cNvSpPr txBox="1"/>
          <p:nvPr/>
        </p:nvSpPr>
        <p:spPr>
          <a:xfrm>
            <a:off x="4882165" y="3214574"/>
            <a:ext cx="1584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Synchronization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3098" y="3190203"/>
            <a:ext cx="197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File rename with date</a:t>
            </a:r>
          </a:p>
        </p:txBody>
      </p:sp>
      <p:pic>
        <p:nvPicPr>
          <p:cNvPr id="10" name="Picture 9" descr="phpmyadm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68" y="4458764"/>
            <a:ext cx="3111116" cy="22011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47791" y="6354191"/>
            <a:ext cx="53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2/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163977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102</TotalTime>
  <Words>91</Words>
  <Application>Microsoft Macintosh PowerPoint</Application>
  <PresentationFormat>Présentation à l'écran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Advantage</vt:lpstr>
      <vt:lpstr>Who we are</vt:lpstr>
      <vt:lpstr>Project presentation</vt:lpstr>
      <vt:lpstr>Established SSH to FTP</vt:lpstr>
      <vt:lpstr>FTP script</vt:lpstr>
      <vt:lpstr>SQL script</vt:lpstr>
      <vt:lpstr>The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we are</dc:title>
  <dc:creator>Alain de Christen</dc:creator>
  <cp:lastModifiedBy>Guillaume Buisson</cp:lastModifiedBy>
  <cp:revision>7</cp:revision>
  <dcterms:created xsi:type="dcterms:W3CDTF">2014-05-05T07:53:49Z</dcterms:created>
  <dcterms:modified xsi:type="dcterms:W3CDTF">2014-05-19T09:04:26Z</dcterms:modified>
</cp:coreProperties>
</file>