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opensubtitles.org/f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Bash</a:t>
            </a:r>
            <a:r>
              <a:rPr lang="fr-FR" dirty="0" smtClean="0"/>
              <a:t> Project – TV </a:t>
            </a:r>
            <a:r>
              <a:rPr lang="fr-FR" dirty="0" err="1" smtClean="0"/>
              <a:t>subtitles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14400" y="3028965"/>
            <a:ext cx="8001000" cy="3823447"/>
          </a:xfrm>
        </p:spPr>
        <p:txBody>
          <a:bodyPr/>
          <a:lstStyle/>
          <a:p>
            <a:r>
              <a:rPr lang="fr-FR" dirty="0" smtClean="0"/>
              <a:t>Jessica BESAGNI, Louis CORDELLE, Thomas FERRANDINI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87586" y="4078765"/>
            <a:ext cx="7389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Look for all the </a:t>
            </a:r>
            <a:r>
              <a:rPr lang="fr-FR" sz="2400" dirty="0" err="1" smtClean="0"/>
              <a:t>videos</a:t>
            </a:r>
            <a:r>
              <a:rPr lang="fr-FR" sz="2400" dirty="0" smtClean="0"/>
              <a:t> in a </a:t>
            </a:r>
            <a:r>
              <a:rPr lang="fr-FR" sz="2400" dirty="0" err="1" smtClean="0"/>
              <a:t>folder</a:t>
            </a:r>
            <a:r>
              <a:rPr lang="fr-FR" sz="2400" dirty="0" smtClean="0"/>
              <a:t> and </a:t>
            </a:r>
            <a:r>
              <a:rPr lang="fr-FR" sz="2400" dirty="0" err="1" smtClean="0"/>
              <a:t>download</a:t>
            </a:r>
            <a:r>
              <a:rPr lang="fr-FR" sz="2400" dirty="0" smtClean="0"/>
              <a:t> the </a:t>
            </a:r>
            <a:r>
              <a:rPr lang="fr-FR" sz="2400" dirty="0" err="1" smtClean="0"/>
              <a:t>matching</a:t>
            </a:r>
            <a:r>
              <a:rPr lang="fr-FR" sz="2400" dirty="0" smtClean="0"/>
              <a:t> </a:t>
            </a:r>
            <a:r>
              <a:rPr lang="fr-FR" sz="2400" dirty="0" err="1" smtClean="0"/>
              <a:t>subtitles</a:t>
            </a:r>
            <a:r>
              <a:rPr lang="fr-FR" sz="2400" dirty="0"/>
              <a:t> on </a:t>
            </a:r>
            <a:r>
              <a:rPr lang="fr-FR" sz="2400" dirty="0">
                <a:hlinkClick r:id="rId2"/>
              </a:rPr>
              <a:t>http://www.opensubtitles.org/</a:t>
            </a:r>
            <a:r>
              <a:rPr lang="fr-FR" sz="2400" dirty="0" smtClean="0">
                <a:hlinkClick r:id="rId2"/>
              </a:rPr>
              <a:t>fr</a:t>
            </a:r>
            <a:r>
              <a:rPr lang="fr-FR" sz="2400" dirty="0" smtClean="0"/>
              <a:t> + </a:t>
            </a:r>
            <a:r>
              <a:rPr lang="fr-FR" sz="2400" dirty="0" err="1" smtClean="0"/>
              <a:t>extract</a:t>
            </a:r>
            <a:r>
              <a:rPr lang="fr-FR" sz="2400" dirty="0" smtClean="0"/>
              <a:t> </a:t>
            </a:r>
            <a:r>
              <a:rPr lang="fr-FR" sz="2400" dirty="0" err="1" smtClean="0"/>
              <a:t>from</a:t>
            </a:r>
            <a:r>
              <a:rPr lang="fr-FR" sz="2400" dirty="0" smtClean="0"/>
              <a:t> a zip and </a:t>
            </a:r>
            <a:r>
              <a:rPr lang="fr-FR" sz="2400" dirty="0" err="1" smtClean="0"/>
              <a:t>rename</a:t>
            </a:r>
            <a:r>
              <a:rPr lang="fr-FR" sz="2400" dirty="0" smtClean="0"/>
              <a:t> </a:t>
            </a:r>
            <a:r>
              <a:rPr lang="fr-FR" sz="2400" dirty="0" err="1" smtClean="0"/>
              <a:t>downloaded</a:t>
            </a:r>
            <a:r>
              <a:rPr lang="fr-FR" sz="2400" dirty="0" smtClean="0"/>
              <a:t> </a:t>
            </a:r>
            <a:r>
              <a:rPr lang="fr-FR" sz="2400" dirty="0" err="1" smtClean="0"/>
              <a:t>subtitle</a:t>
            </a:r>
            <a:r>
              <a:rPr lang="fr-FR" sz="2400" dirty="0" smtClean="0"/>
              <a:t> to match the </a:t>
            </a:r>
            <a:r>
              <a:rPr lang="fr-FR" sz="2400" dirty="0" err="1" smtClean="0"/>
              <a:t>video</a:t>
            </a:r>
            <a:r>
              <a:rPr lang="fr-FR" sz="2400" dirty="0" smtClean="0"/>
              <a:t> </a:t>
            </a:r>
            <a:r>
              <a:rPr lang="fr-FR" sz="2400" dirty="0" err="1" smtClean="0"/>
              <a:t>name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04684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done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Use </a:t>
            </a:r>
            <a:r>
              <a:rPr lang="fr-FR" dirty="0" err="1" smtClean="0"/>
              <a:t>regular</a:t>
            </a:r>
            <a:r>
              <a:rPr lang="fr-FR" dirty="0" smtClean="0"/>
              <a:t> expression to display the right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recover</a:t>
            </a:r>
            <a:endParaRPr lang="fr-FR" dirty="0" smtClean="0"/>
          </a:p>
          <a:p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sed</a:t>
            </a:r>
            <a:r>
              <a:rPr lang="fr-FR" dirty="0" smtClean="0"/>
              <a:t> command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b="1" dirty="0" err="1" smtClean="0"/>
              <a:t>sed</a:t>
            </a:r>
            <a:r>
              <a:rPr lang="fr-FR" b="1" dirty="0" smtClean="0"/>
              <a:t> </a:t>
            </a:r>
            <a:r>
              <a:rPr lang="fr-FR" b="1" dirty="0"/>
              <a:t>'s/&lt;a </a:t>
            </a:r>
            <a:r>
              <a:rPr lang="fr-FR" b="1" dirty="0" err="1"/>
              <a:t>href</a:t>
            </a:r>
            <a:r>
              <a:rPr lang="fr-FR" b="1" dirty="0"/>
              <a:t>="\/</a:t>
            </a:r>
            <a:r>
              <a:rPr lang="fr-FR" b="1" dirty="0" err="1"/>
              <a:t>fr</a:t>
            </a:r>
            <a:r>
              <a:rPr lang="fr-FR" b="1" dirty="0"/>
              <a:t>\/</a:t>
            </a:r>
            <a:r>
              <a:rPr lang="fr-FR" b="1" dirty="0" err="1"/>
              <a:t>subtitleserve</a:t>
            </a:r>
            <a:r>
              <a:rPr lang="fr-FR" b="1" dirty="0"/>
              <a:t>\///;s/"$//')</a:t>
            </a:r>
          </a:p>
        </p:txBody>
      </p:sp>
    </p:spTree>
    <p:extLst>
      <p:ext uri="{BB962C8B-B14F-4D97-AF65-F5344CB8AC3E}">
        <p14:creationId xmlns:p14="http://schemas.microsoft.com/office/powerpoint/2010/main" val="319865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done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Define</a:t>
            </a:r>
            <a:r>
              <a:rPr lang="fr-FR" dirty="0" smtClean="0"/>
              <a:t> a </a:t>
            </a:r>
            <a:r>
              <a:rPr lang="fr-FR" dirty="0" err="1" smtClean="0"/>
              <a:t>language</a:t>
            </a:r>
            <a:r>
              <a:rPr lang="fr-FR" dirty="0" smtClean="0"/>
              <a:t> by default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215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 do </a:t>
            </a:r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Look on the </a:t>
            </a:r>
            <a:r>
              <a:rPr lang="fr-FR" dirty="0" err="1" smtClean="0"/>
              <a:t>subtitle</a:t>
            </a:r>
            <a:r>
              <a:rPr lang="fr-FR" dirty="0" smtClean="0"/>
              <a:t> site for the </a:t>
            </a:r>
            <a:r>
              <a:rPr lang="fr-FR" dirty="0" err="1" smtClean="0"/>
              <a:t>available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bonhomme-question-gif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880" y="3535829"/>
            <a:ext cx="23241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54848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119</TotalTime>
  <Words>89</Words>
  <Application>Microsoft Macintosh PowerPoint</Application>
  <PresentationFormat>Présentation à l'écran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Perception</vt:lpstr>
      <vt:lpstr>Bash Project – TV subtitles</vt:lpstr>
      <vt:lpstr>What we have done</vt:lpstr>
      <vt:lpstr>What we have done</vt:lpstr>
      <vt:lpstr>To do next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Project</dc:title>
  <dc:creator>Jessica Besagni</dc:creator>
  <cp:lastModifiedBy>Jessica Besagni</cp:lastModifiedBy>
  <cp:revision>54</cp:revision>
  <dcterms:created xsi:type="dcterms:W3CDTF">2014-05-05T07:51:43Z</dcterms:created>
  <dcterms:modified xsi:type="dcterms:W3CDTF">2014-05-26T09:02:12Z</dcterms:modified>
</cp:coreProperties>
</file>