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26/05/2014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opensubtitles.org/f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Bash</a:t>
            </a:r>
            <a:r>
              <a:rPr lang="fr-FR" dirty="0" smtClean="0"/>
              <a:t> Project – TV </a:t>
            </a:r>
            <a:r>
              <a:rPr lang="fr-FR" dirty="0" err="1" smtClean="0"/>
              <a:t>subtitles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3028965"/>
            <a:ext cx="8001000" cy="3823447"/>
          </a:xfrm>
        </p:spPr>
        <p:txBody>
          <a:bodyPr/>
          <a:lstStyle/>
          <a:p>
            <a:r>
              <a:rPr lang="fr-FR" dirty="0" smtClean="0"/>
              <a:t>Jessica BESAGNI, Louis CORDELLE, Thomas FERRANDINI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187586" y="4078765"/>
            <a:ext cx="738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Look for all the </a:t>
            </a:r>
            <a:r>
              <a:rPr lang="fr-FR" sz="2400" dirty="0" err="1" smtClean="0"/>
              <a:t>videos</a:t>
            </a:r>
            <a:r>
              <a:rPr lang="fr-FR" sz="2400" dirty="0" smtClean="0"/>
              <a:t> in a </a:t>
            </a:r>
            <a:r>
              <a:rPr lang="fr-FR" sz="2400" dirty="0" err="1" smtClean="0"/>
              <a:t>folder</a:t>
            </a:r>
            <a:r>
              <a:rPr lang="fr-FR" sz="2400" dirty="0" smtClean="0"/>
              <a:t> and </a:t>
            </a:r>
            <a:r>
              <a:rPr lang="fr-FR" sz="2400" dirty="0" err="1" smtClean="0"/>
              <a:t>download</a:t>
            </a:r>
            <a:r>
              <a:rPr lang="fr-FR" sz="2400" dirty="0" smtClean="0"/>
              <a:t> the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subtitles</a:t>
            </a:r>
            <a:r>
              <a:rPr lang="fr-FR" sz="2400" dirty="0"/>
              <a:t> on </a:t>
            </a:r>
            <a:r>
              <a:rPr lang="fr-FR" sz="2400" dirty="0">
                <a:hlinkClick r:id="rId2"/>
              </a:rPr>
              <a:t>http://www.opensubtitles.org/</a:t>
            </a:r>
            <a:r>
              <a:rPr lang="fr-FR" sz="2400" dirty="0" smtClean="0">
                <a:hlinkClick r:id="rId2"/>
              </a:rPr>
              <a:t>fr</a:t>
            </a:r>
            <a:r>
              <a:rPr lang="fr-FR" sz="2400" dirty="0" smtClean="0"/>
              <a:t> + </a:t>
            </a:r>
            <a:r>
              <a:rPr lang="fr-FR" sz="2400" dirty="0" err="1" smtClean="0"/>
              <a:t>extract</a:t>
            </a:r>
            <a:r>
              <a:rPr lang="fr-FR" sz="2400" dirty="0" smtClean="0"/>
              <a:t> </a:t>
            </a:r>
            <a:r>
              <a:rPr lang="fr-FR" sz="2400" dirty="0" err="1" smtClean="0"/>
              <a:t>from</a:t>
            </a:r>
            <a:r>
              <a:rPr lang="fr-FR" sz="2400" dirty="0" smtClean="0"/>
              <a:t> a zip and </a:t>
            </a:r>
            <a:r>
              <a:rPr lang="fr-FR" sz="2400" dirty="0" err="1" smtClean="0"/>
              <a:t>rename</a:t>
            </a:r>
            <a:r>
              <a:rPr lang="fr-FR" sz="2400" dirty="0" smtClean="0"/>
              <a:t> </a:t>
            </a:r>
            <a:r>
              <a:rPr lang="fr-FR" sz="2400" dirty="0" err="1" smtClean="0"/>
              <a:t>downloaded</a:t>
            </a:r>
            <a:r>
              <a:rPr lang="fr-FR" sz="2400" dirty="0" smtClean="0"/>
              <a:t> </a:t>
            </a:r>
            <a:r>
              <a:rPr lang="fr-FR" sz="2400" dirty="0" err="1" smtClean="0"/>
              <a:t>subtitle</a:t>
            </a:r>
            <a:r>
              <a:rPr lang="fr-FR" sz="2400" dirty="0" smtClean="0"/>
              <a:t> to match the </a:t>
            </a:r>
            <a:r>
              <a:rPr lang="fr-FR" sz="2400" dirty="0" err="1" smtClean="0"/>
              <a:t>video</a:t>
            </a:r>
            <a:r>
              <a:rPr lang="fr-FR" sz="2400" dirty="0" smtClean="0"/>
              <a:t> </a:t>
            </a:r>
            <a:r>
              <a:rPr lang="fr-FR" sz="2400" dirty="0" err="1" smtClean="0"/>
              <a:t>name</a:t>
            </a:r>
            <a:endParaRPr lang="fr-F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68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Use </a:t>
            </a:r>
            <a:r>
              <a:rPr lang="fr-FR" dirty="0" err="1" smtClean="0"/>
              <a:t>regular</a:t>
            </a:r>
            <a:r>
              <a:rPr lang="fr-FR" dirty="0" smtClean="0"/>
              <a:t> expression to display the right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recover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the </a:t>
            </a:r>
            <a:r>
              <a:rPr lang="fr-FR" dirty="0" err="1" smtClean="0"/>
              <a:t>grep</a:t>
            </a:r>
            <a:r>
              <a:rPr lang="fr-FR" dirty="0" smtClean="0"/>
              <a:t> and </a:t>
            </a:r>
            <a:r>
              <a:rPr lang="fr-FR" dirty="0" err="1" smtClean="0"/>
              <a:t>sed</a:t>
            </a:r>
            <a:r>
              <a:rPr lang="fr-FR" dirty="0" smtClean="0"/>
              <a:t> command</a:t>
            </a:r>
          </a:p>
          <a:p>
            <a:pPr marL="0" indent="0">
              <a:buNone/>
            </a:pPr>
            <a:r>
              <a:rPr lang="fr-FR" b="1" smtClean="0"/>
              <a:t>	grep</a:t>
            </a:r>
            <a:r>
              <a:rPr lang="fr-FR" b="1" dirty="0" smtClean="0"/>
              <a:t> </a:t>
            </a:r>
            <a:r>
              <a:rPr lang="fr-FR" b="1" dirty="0"/>
              <a:t>-o '&lt;a </a:t>
            </a:r>
            <a:r>
              <a:rPr lang="fr-FR" b="1" dirty="0" err="1"/>
              <a:t>href</a:t>
            </a:r>
            <a:r>
              <a:rPr lang="fr-FR" b="1" dirty="0"/>
              <a:t>="/</a:t>
            </a:r>
            <a:r>
              <a:rPr lang="fr-FR" b="1" dirty="0" err="1"/>
              <a:t>fr</a:t>
            </a:r>
            <a:r>
              <a:rPr lang="fr-FR" b="1" dirty="0"/>
              <a:t>/</a:t>
            </a:r>
            <a:r>
              <a:rPr lang="fr-FR" b="1" dirty="0" err="1"/>
              <a:t>subtitleserve</a:t>
            </a:r>
            <a:r>
              <a:rPr lang="fr-FR" b="1" dirty="0"/>
              <a:t>/</a:t>
            </a:r>
            <a:r>
              <a:rPr lang="fr-FR" b="1" dirty="0" err="1"/>
              <a:t>sub</a:t>
            </a:r>
            <a:r>
              <a:rPr lang="fr-FR" b="1" dirty="0"/>
              <a:t>/[^"]</a:t>
            </a:r>
            <a:r>
              <a:rPr lang="fr-FR" b="1" dirty="0" smtClean="0"/>
              <a:t>*' </a:t>
            </a:r>
            <a:r>
              <a:rPr lang="fr-FR" b="1" dirty="0"/>
              <a:t>|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 smtClean="0"/>
              <a:t>sed</a:t>
            </a:r>
            <a:r>
              <a:rPr lang="fr-FR" b="1" dirty="0" smtClean="0"/>
              <a:t> </a:t>
            </a:r>
            <a:r>
              <a:rPr lang="fr-FR" b="1" dirty="0"/>
              <a:t>'s/&lt;a </a:t>
            </a:r>
            <a:r>
              <a:rPr lang="fr-FR" b="1" dirty="0" err="1"/>
              <a:t>href</a:t>
            </a:r>
            <a:r>
              <a:rPr lang="fr-FR" b="1" dirty="0"/>
              <a:t>="\/</a:t>
            </a:r>
            <a:r>
              <a:rPr lang="fr-FR" b="1" dirty="0" err="1"/>
              <a:t>fr</a:t>
            </a:r>
            <a:r>
              <a:rPr lang="fr-FR" b="1" dirty="0"/>
              <a:t>\/</a:t>
            </a:r>
            <a:r>
              <a:rPr lang="fr-FR" b="1" dirty="0" err="1"/>
              <a:t>subtitleserve</a:t>
            </a:r>
            <a:r>
              <a:rPr lang="fr-FR" b="1" dirty="0"/>
              <a:t>\//</a:t>
            </a:r>
            <a:r>
              <a:rPr lang="fr-FR" b="1" dirty="0" smtClean="0"/>
              <a:t>/'</a:t>
            </a:r>
            <a:r>
              <a:rPr lang="fr-FR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865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77949" y="2273588"/>
            <a:ext cx="7846951" cy="3992742"/>
          </a:xfrm>
        </p:spPr>
        <p:txBody>
          <a:bodyPr>
            <a:normAutofit/>
          </a:bodyPr>
          <a:lstStyle/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language</a:t>
            </a:r>
            <a:r>
              <a:rPr lang="fr-FR" dirty="0" smtClean="0"/>
              <a:t> by default</a:t>
            </a:r>
          </a:p>
          <a:p>
            <a:pPr marL="0" indent="0">
              <a:buNone/>
            </a:pPr>
            <a:r>
              <a:rPr lang="fr-FR" b="1" dirty="0" smtClean="0"/>
              <a:t>	</a:t>
            </a:r>
            <a:r>
              <a:rPr lang="fr-FR" b="1" dirty="0" err="1" smtClean="0"/>
              <a:t>lang</a:t>
            </a:r>
            <a:r>
              <a:rPr lang="fr-FR" b="1" dirty="0"/>
              <a:t>="</a:t>
            </a:r>
            <a:r>
              <a:rPr lang="fr-FR" b="1" dirty="0" err="1"/>
              <a:t>fre</a:t>
            </a:r>
            <a:r>
              <a:rPr lang="fr-FR" b="1" dirty="0"/>
              <a:t>"</a:t>
            </a:r>
            <a:endParaRPr lang="fr-FR" b="1" dirty="0" smtClean="0"/>
          </a:p>
          <a:p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a </a:t>
            </a:r>
            <a:r>
              <a:rPr lang="fr-FR" dirty="0" err="1" smtClean="0"/>
              <a:t>parameter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entered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en-US" b="1" dirty="0"/>
              <a:t>if [[ $# != 0 ]] ; </a:t>
            </a:r>
            <a:r>
              <a:rPr lang="en-US" b="1" dirty="0" smtClean="0"/>
              <a:t>then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65215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done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6629" y="2360618"/>
            <a:ext cx="7878271" cy="3905712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Display </a:t>
            </a:r>
            <a:r>
              <a:rPr lang="fr-FR" dirty="0"/>
              <a:t>Help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en-US" b="1" dirty="0"/>
              <a:t>if [[ $# == 1 ]] ; then </a:t>
            </a:r>
          </a:p>
          <a:p>
            <a:pPr marL="0" indent="0">
              <a:buNone/>
            </a:pPr>
            <a:r>
              <a:rPr lang="en-US" b="1" dirty="0"/>
              <a:t>		if [[ $1 == '-h' || $1 == '--help' ]] ; then</a:t>
            </a:r>
          </a:p>
          <a:p>
            <a:pPr marL="0" indent="0">
              <a:buNone/>
            </a:pPr>
            <a:r>
              <a:rPr lang="en-US" b="1" dirty="0"/>
              <a:t>		    </a:t>
            </a:r>
            <a:r>
              <a:rPr lang="en-US" b="1" dirty="0" err="1"/>
              <a:t>help_function</a:t>
            </a:r>
            <a:endParaRPr lang="en-US" b="1" dirty="0"/>
          </a:p>
          <a:p>
            <a:pPr marL="0" indent="0">
              <a:buNone/>
            </a:pPr>
            <a:r>
              <a:rPr lang="fr-FR" b="1" dirty="0" err="1" smtClean="0"/>
              <a:t>function</a:t>
            </a:r>
            <a:r>
              <a:rPr lang="fr-FR" b="1" dirty="0" smtClean="0"/>
              <a:t> </a:t>
            </a:r>
            <a:r>
              <a:rPr lang="fr-FR" b="1" dirty="0" err="1"/>
              <a:t>help_function</a:t>
            </a:r>
            <a:r>
              <a:rPr lang="fr-FR" b="1" dirty="0"/>
              <a:t> {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"This application </a:t>
            </a:r>
            <a:r>
              <a:rPr lang="fr-FR" b="1" dirty="0" err="1"/>
              <a:t>download</a:t>
            </a:r>
            <a:r>
              <a:rPr lang="fr-FR" b="1" dirty="0"/>
              <a:t> all </a:t>
            </a:r>
            <a:r>
              <a:rPr lang="fr-FR" b="1" dirty="0" err="1"/>
              <a:t>subtitles</a:t>
            </a:r>
            <a:r>
              <a:rPr lang="fr-FR" b="1" dirty="0"/>
              <a:t> for the </a:t>
            </a:r>
            <a:r>
              <a:rPr lang="fr-FR" b="1" dirty="0" err="1"/>
              <a:t>videos</a:t>
            </a:r>
            <a:r>
              <a:rPr lang="fr-FR" b="1" dirty="0"/>
              <a:t> in a </a:t>
            </a:r>
            <a:r>
              <a:rPr lang="fr-FR" b="1" dirty="0" err="1"/>
              <a:t>folder</a:t>
            </a:r>
            <a:r>
              <a:rPr lang="fr-FR" b="1" dirty="0"/>
              <a:t>"</a:t>
            </a:r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dirty="0" err="1"/>
              <a:t>echo</a:t>
            </a:r>
            <a:r>
              <a:rPr lang="fr-FR" b="1" dirty="0"/>
              <a:t> -e "Utilisation : ./</a:t>
            </a:r>
            <a:r>
              <a:rPr lang="fr-FR" b="1" dirty="0" err="1"/>
              <a:t>subtitle.sh</a:t>
            </a:r>
            <a:r>
              <a:rPr lang="fr-FR" b="1" dirty="0"/>
              <a:t> [</a:t>
            </a:r>
            <a:r>
              <a:rPr lang="fr-FR" b="1" dirty="0" err="1"/>
              <a:t>language</a:t>
            </a:r>
            <a:r>
              <a:rPr lang="fr-FR" b="1" dirty="0"/>
              <a:t>] \</a:t>
            </a:r>
            <a:r>
              <a:rPr lang="fr-FR" b="1" dirty="0" smtClean="0"/>
              <a:t>n</a:t>
            </a:r>
            <a:r>
              <a:rPr lang="fr-FR" b="1" dirty="0"/>
              <a:t> » {</a:t>
            </a:r>
            <a:endParaRPr lang="fr-FR" b="1" dirty="0" smtClean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21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do </a:t>
            </a:r>
            <a:r>
              <a:rPr lang="fr-FR" dirty="0" err="1" smtClean="0"/>
              <a:t>next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Look for </a:t>
            </a:r>
            <a:r>
              <a:rPr lang="fr-FR" dirty="0" smtClean="0"/>
              <a:t>the default </a:t>
            </a:r>
            <a:r>
              <a:rPr lang="fr-FR" dirty="0" err="1" smtClean="0"/>
              <a:t>language</a:t>
            </a:r>
            <a:r>
              <a:rPr lang="fr-FR" dirty="0" smtClean="0"/>
              <a:t> of the computer and insert </a:t>
            </a:r>
            <a:r>
              <a:rPr lang="fr-FR" dirty="0" err="1" smtClean="0"/>
              <a:t>it</a:t>
            </a:r>
            <a:r>
              <a:rPr lang="fr-FR" dirty="0" smtClean="0"/>
              <a:t> in the default </a:t>
            </a:r>
            <a:r>
              <a:rPr lang="fr-FR" dirty="0" err="1" smtClean="0"/>
              <a:t>language</a:t>
            </a:r>
            <a:r>
              <a:rPr lang="fr-FR" dirty="0" smtClean="0"/>
              <a:t> of the script</a:t>
            </a:r>
            <a:endParaRPr lang="fr-FR" dirty="0"/>
          </a:p>
        </p:txBody>
      </p:sp>
      <p:pic>
        <p:nvPicPr>
          <p:cNvPr id="4" name="Image 3" descr="bonhomme-question-gif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80" y="3535829"/>
            <a:ext cx="2324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4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158</TotalTime>
  <Words>106</Words>
  <Application>Microsoft Macintosh PowerPoint</Application>
  <PresentationFormat>Présentation à l'écran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Perception</vt:lpstr>
      <vt:lpstr>Bash Project – TV subtitles</vt:lpstr>
      <vt:lpstr>What we have done</vt:lpstr>
      <vt:lpstr>What we have done</vt:lpstr>
      <vt:lpstr>What we have done</vt:lpstr>
      <vt:lpstr>To do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Project</dc:title>
  <dc:creator>Jessica Besagni</dc:creator>
  <cp:lastModifiedBy>Jessica Besagni</cp:lastModifiedBy>
  <cp:revision>70</cp:revision>
  <dcterms:created xsi:type="dcterms:W3CDTF">2014-05-05T07:51:43Z</dcterms:created>
  <dcterms:modified xsi:type="dcterms:W3CDTF">2014-05-26T09:41:08Z</dcterms:modified>
</cp:coreProperties>
</file>