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7.xml" Type="http://schemas.openxmlformats.org/officeDocument/2006/relationships/slide" Id="rId12"/><Relationship Target="presProps.xml" Type="http://schemas.openxmlformats.org/officeDocument/2006/relationships/presProps" Id="rId2"/><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1" name="Shape 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 name="Shape 76"/>
        <p:cNvGrpSpPr/>
        <p:nvPr/>
      </p:nvGrpSpPr>
      <p:grpSpPr>
        <a:xfrm>
          <a:off y="0" x="0"/>
          <a:ext cy="0" cx="0"/>
          <a:chOff y="0" x="0"/>
          <a:chExt cy="0" cx="0"/>
        </a:xfrm>
      </p:grpSpPr>
      <p:sp>
        <p:nvSpPr>
          <p:cNvPr id="77" name="Shape 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8" name="Shape 7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media/image04.jpg" Type="http://schemas.openxmlformats.org/officeDocument/2006/relationships/image" Id="rId2"/><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563759" x="457200"/>
            <a:ext cy="3009600" cx="8229600"/>
          </a:xfrm>
          <a:prstGeom prst="rect">
            <a:avLst/>
          </a:prstGeom>
        </p:spPr>
        <p:txBody>
          <a:bodyPr bIns="91425" rIns="91425" lIns="91425" tIns="91425" anchor="t"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0" name="Shape 10"/>
          <p:cNvSpPr txBox="1"/>
          <p:nvPr>
            <p:ph idx="1" type="subTitle"/>
          </p:nvPr>
        </p:nvSpPr>
        <p:spPr>
          <a:xfrm>
            <a:off y="3716392" x="457200"/>
            <a:ext cy="1232699" cx="8229600"/>
          </a:xfrm>
          <a:prstGeom prst="rect">
            <a:avLst/>
          </a:prstGeom>
        </p:spPr>
        <p:txBody>
          <a:bodyPr bIns="91425" rIns="91425" lIns="91425" tIns="91425" anchor="t" anchorCtr="0"/>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1" name="Shape 11"/>
          <p:cNvCxnSpPr/>
          <p:nvPr/>
        </p:nvCxnSpPr>
        <p:spPr>
          <a:xfrm>
            <a:off y="41147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12" name="Shape 12"/>
          <p:cNvCxnSpPr/>
          <p:nvPr/>
        </p:nvCxnSpPr>
        <p:spPr>
          <a:xfrm>
            <a:off y="3633382" x="457200"/>
            <a:ext cy="0" cx="8229600"/>
          </a:xfrm>
          <a:prstGeom prst="straightConnector1">
            <a:avLst/>
          </a:prstGeom>
          <a:noFill/>
          <a:ln w="57150" cap="flat">
            <a:solidFill>
              <a:schemeClr val="accent1"/>
            </a:solidFill>
            <a:prstDash val="solid"/>
            <a:round/>
            <a:headEnd w="med" len="med" type="none"/>
            <a:tailEnd w="med" len="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5" name="Shape 15"/>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6" name="Shape 16"/>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9" name="Shape 19"/>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1" name="Shape 21"/>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y="0" x="0"/>
          <a:ext cy="0" cx="0"/>
          <a:chOff y="0" x="0"/>
          <a:chExt cy="0" cx="0"/>
        </a:xfrm>
      </p:grpSpPr>
      <p:sp>
        <p:nvSpPr>
          <p:cNvPr id="23" name="Shape 23"/>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y="1143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y="0" x="0"/>
          <a:ext cy="0" cx="0"/>
          <a:chOff y="0" x="0"/>
          <a:chExt cy="0" cx="0"/>
        </a:xfrm>
      </p:grpSpPr>
      <p:sp>
        <p:nvSpPr>
          <p:cNvPr id="26" name="Shape 26"/>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cxnSp>
        <p:nvCxnSpPr>
          <p:cNvPr id="27" name="Shape 27"/>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y="0" x="0"/>
          <a:ext cy="0" cx="0"/>
          <a:chOff y="0" x="0"/>
          <a:chExt cy="0" cx="0"/>
        </a:xfrm>
      </p:grpSpPr>
      <p:cxnSp>
        <p:nvCxnSpPr>
          <p:cNvPr id="29" name="Shape 29"/>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pic>
        <p:nvPicPr>
          <p:cNvPr id="30" name="Shape 30"/>
          <p:cNvPicPr preferRelativeResize="0"/>
          <p:nvPr/>
        </p:nvPicPr>
        <p:blipFill>
          <a:blip r:embed="rId2"/>
          <a:stretch>
            <a:fillRect/>
          </a:stretch>
        </p:blipFill>
        <p:spPr>
          <a:xfrm>
            <a:off y="190312" x="368787"/>
            <a:ext cy="4762874" cx="840642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y="5023259"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6.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3.xml" Type="http://schemas.openxmlformats.org/officeDocument/2006/relationships/slideLayout" Id="rId1"/><Relationship Target="../media/image00.gif"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3.xml" Type="http://schemas.openxmlformats.org/officeDocument/2006/relationships/slideLayout" Id="rId1"/><Relationship Target="../media/image02.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xml" Type="http://schemas.openxmlformats.org/officeDocument/2006/relationships/slideLayout" Id="rId1"/><Relationship Target="../media/image01.jpg" Type="http://schemas.openxmlformats.org/officeDocument/2006/relationships/image" Id="rId4"/><Relationship Target="../media/image02.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3.xml" Type="http://schemas.openxmlformats.org/officeDocument/2006/relationships/slideLayout" Id="rId1"/><Relationship Target="../media/image03.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y="0" x="0"/>
          <a:ext cy="0" cx="0"/>
          <a:chOff y="0" x="0"/>
          <a:chExt cy="0" cx="0"/>
        </a:xfrm>
      </p:grpSpPr>
      <p:sp>
        <p:nvSpPr>
          <p:cNvPr id="32" name="Shape 32"/>
          <p:cNvSpPr txBox="1"/>
          <p:nvPr>
            <p:ph type="ctrTitle"/>
          </p:nvPr>
        </p:nvSpPr>
        <p:spPr>
          <a:xfrm>
            <a:off y="364328" x="528300"/>
            <a:ext cy="1929000" cx="8229600"/>
          </a:xfrm>
          <a:prstGeom prst="rect">
            <a:avLst/>
          </a:prstGeom>
        </p:spPr>
        <p:txBody>
          <a:bodyPr bIns="91425" rIns="91425" lIns="91425" tIns="91425" anchor="b" anchorCtr="0">
            <a:noAutofit/>
          </a:bodyPr>
          <a:lstStyle/>
          <a:p>
            <a:pPr rtl="0" lvl="0">
              <a:spcBef>
                <a:spcPts val="0"/>
              </a:spcBef>
              <a:buNone/>
            </a:pPr>
            <a:r>
              <a:rPr sz="6000" lang="en"/>
              <a:t>Project 1 : Find me a recipe</a:t>
            </a:r>
          </a:p>
        </p:txBody>
      </p:sp>
      <p:sp>
        <p:nvSpPr>
          <p:cNvPr id="33" name="Shape 33"/>
          <p:cNvSpPr txBox="1"/>
          <p:nvPr/>
        </p:nvSpPr>
        <p:spPr>
          <a:xfrm>
            <a:off y="2293325" x="630900"/>
            <a:ext cy="853199" cx="7882199"/>
          </a:xfrm>
          <a:prstGeom prst="rect">
            <a:avLst/>
          </a:prstGeom>
        </p:spPr>
        <p:txBody>
          <a:bodyPr bIns="91425" rIns="91425" lIns="91425" tIns="91425" anchor="t" anchorCtr="0">
            <a:noAutofit/>
          </a:bodyPr>
          <a:lstStyle/>
          <a:p>
            <a:pPr rtl="0" lvl="0">
              <a:spcBef>
                <a:spcPts val="600"/>
              </a:spcBef>
              <a:buNone/>
            </a:pPr>
            <a:r>
              <a:rPr sz="2400" lang="en">
                <a:solidFill>
                  <a:schemeClr val="dk1"/>
                </a:solidFill>
              </a:rPr>
              <a:t>Download a bunch of recipes on </a:t>
            </a:r>
            <a:r>
              <a:rPr u="sng" sz="2400" lang="en">
                <a:solidFill>
                  <a:srgbClr val="0000FF"/>
                </a:solidFill>
              </a:rPr>
              <a:t>marmiton.org</a:t>
            </a:r>
            <a:r>
              <a:rPr sz="2400" lang="en">
                <a:solidFill>
                  <a:schemeClr val="dk1"/>
                </a:solidFill>
              </a:rPr>
              <a:t> and organise them by time of cooking</a:t>
            </a:r>
          </a:p>
        </p:txBody>
      </p:sp>
      <p:sp>
        <p:nvSpPr>
          <p:cNvPr id="34" name="Shape 34"/>
          <p:cNvSpPr txBox="1"/>
          <p:nvPr>
            <p:ph idx="1" type="subTitle"/>
          </p:nvPr>
        </p:nvSpPr>
        <p:spPr>
          <a:xfrm>
            <a:off y="3538667" x="528300"/>
            <a:ext cy="1232699" cx="8229600"/>
          </a:xfrm>
          <a:prstGeom prst="rect">
            <a:avLst/>
          </a:prstGeom>
        </p:spPr>
        <p:txBody>
          <a:bodyPr bIns="91425" rIns="91425" lIns="91425" tIns="91425" anchor="t" anchorCtr="0">
            <a:noAutofit/>
          </a:bodyPr>
          <a:lstStyle/>
          <a:p>
            <a:pPr rtl="0" lvl="0">
              <a:spcBef>
                <a:spcPts val="0"/>
              </a:spcBef>
              <a:buNone/>
            </a:pPr>
            <a:r>
              <a:rPr sz="2400" lang="en"/>
              <a:t>Amélie Marichal</a:t>
            </a:r>
          </a:p>
          <a:p>
            <a:pPr rtl="0" lvl="0">
              <a:spcBef>
                <a:spcPts val="0"/>
              </a:spcBef>
              <a:buNone/>
            </a:pPr>
            <a:r>
              <a:rPr sz="2400" lang="en"/>
              <a:t>Lucas Baylé</a:t>
            </a:r>
          </a:p>
          <a:p>
            <a:pPr rtl="0" lvl="0">
              <a:spcBef>
                <a:spcPts val="0"/>
              </a:spcBef>
              <a:buNone/>
            </a:pPr>
            <a:r>
              <a:rPr sz="2400" lang="en"/>
              <a:t>Augustin Guillaud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solidFill>
                  <a:schemeClr val="accent1"/>
                </a:solidFill>
              </a:rPr>
              <a:t>Project : The main ideas</a:t>
            </a:r>
          </a:p>
        </p:txBody>
      </p:sp>
      <p:pic>
        <p:nvPicPr>
          <p:cNvPr id="40" name="Shape 40"/>
          <p:cNvPicPr preferRelativeResize="0"/>
          <p:nvPr/>
        </p:nvPicPr>
        <p:blipFill>
          <a:blip r:embed="rId3"/>
          <a:stretch>
            <a:fillRect/>
          </a:stretch>
        </p:blipFill>
        <p:spPr>
          <a:xfrm>
            <a:off y="1203100" x="5350800"/>
            <a:ext cy="3786299" cx="3803025"/>
          </a:xfrm>
          <a:prstGeom prst="rect">
            <a:avLst/>
          </a:prstGeom>
        </p:spPr>
      </p:pic>
      <p:sp>
        <p:nvSpPr>
          <p:cNvPr id="41" name="Shape 41"/>
          <p:cNvSpPr txBox="1"/>
          <p:nvPr>
            <p:ph idx="1" type="body"/>
          </p:nvPr>
        </p:nvSpPr>
        <p:spPr>
          <a:xfrm>
            <a:off y="1352550" x="609600"/>
            <a:ext cy="3725699" cx="4741199"/>
          </a:xfrm>
          <a:prstGeom prst="rect">
            <a:avLst/>
          </a:prstGeom>
        </p:spPr>
        <p:txBody>
          <a:bodyPr bIns="91425" rIns="91425" lIns="91425" tIns="91425" anchor="t" anchorCtr="0">
            <a:noAutofit/>
          </a:bodyPr>
          <a:lstStyle/>
          <a:p>
            <a:pPr rtl="0" lvl="0" indent="-342900" marL="457200">
              <a:lnSpc>
                <a:spcPct val="115000"/>
              </a:lnSpc>
              <a:spcBef>
                <a:spcPts val="0"/>
              </a:spcBef>
              <a:buClr>
                <a:schemeClr val="dk1"/>
              </a:buClr>
              <a:buSzPct val="100000"/>
              <a:buFont typeface="Arial"/>
              <a:buChar char="❏"/>
            </a:pPr>
            <a:r>
              <a:rPr b="1" sz="1800" lang="en"/>
              <a:t>big database of recipes </a:t>
            </a:r>
          </a:p>
          <a:p>
            <a:pPr rtl="0" lvl="0" indent="-342900" marL="457200">
              <a:lnSpc>
                <a:spcPct val="115000"/>
              </a:lnSpc>
              <a:spcBef>
                <a:spcPts val="0"/>
              </a:spcBef>
              <a:buClr>
                <a:schemeClr val="dk1"/>
              </a:buClr>
              <a:buSzPct val="100000"/>
              <a:buFont typeface="Arial"/>
              <a:buChar char="❏"/>
            </a:pPr>
            <a:r>
              <a:rPr b="1" sz="1800" lang="en"/>
              <a:t>print the main lines of a recipe</a:t>
            </a:r>
          </a:p>
          <a:p>
            <a:pPr rtl="0" lvl="0" indent="-342900" marL="457200">
              <a:lnSpc>
                <a:spcPct val="115000"/>
              </a:lnSpc>
              <a:spcBef>
                <a:spcPts val="0"/>
              </a:spcBef>
              <a:buClr>
                <a:schemeClr val="dk1"/>
              </a:buClr>
              <a:buSzPct val="100000"/>
              <a:buFont typeface="Arial"/>
              <a:buChar char="❏"/>
            </a:pPr>
            <a:r>
              <a:rPr b="1" sz="1800" lang="en"/>
              <a:t>sort them by time of cooking</a:t>
            </a:r>
            <a:br>
              <a:rPr b="1" sz="1800" lang="en"/>
            </a:br>
            <a:r>
              <a:rPr b="1" sz="1800" lang="en"/>
              <a:t>-sed / regex </a:t>
            </a:r>
          </a:p>
          <a:p>
            <a:pPr rtl="0" lvl="0" indent="-342900" marL="457200">
              <a:lnSpc>
                <a:spcPct val="115000"/>
              </a:lnSpc>
              <a:spcBef>
                <a:spcPts val="0"/>
              </a:spcBef>
              <a:buClr>
                <a:schemeClr val="dk1"/>
              </a:buClr>
              <a:buSzPct val="100000"/>
              <a:buFont typeface="Arial"/>
              <a:buChar char="❏"/>
            </a:pPr>
            <a:r>
              <a:rPr b="1" sz="1800" lang="en"/>
              <a:t>find new recipes on a website</a:t>
            </a:r>
          </a:p>
          <a:p>
            <a:pPr rtl="0" lvl="0" indent="-342900" marL="457200">
              <a:lnSpc>
                <a:spcPct val="115000"/>
              </a:lnSpc>
              <a:spcBef>
                <a:spcPts val="0"/>
              </a:spcBef>
              <a:buClr>
                <a:schemeClr val="dk1"/>
              </a:buClr>
              <a:buSzPct val="100000"/>
              <a:buFont typeface="Arial"/>
              <a:buChar char="❏"/>
            </a:pPr>
            <a:r>
              <a:rPr b="1" sz="1800" lang="en"/>
              <a:t>retrieve the url of a recipe ranked n°1 </a:t>
            </a:r>
          </a:p>
          <a:p>
            <a:pPr rtl="0" lvl="0">
              <a:lnSpc>
                <a:spcPct val="115000"/>
              </a:lnSpc>
              <a:spcBef>
                <a:spcPts val="0"/>
              </a:spcBef>
              <a:buNone/>
            </a:pPr>
            <a:r>
              <a:t/>
            </a:r>
            <a:endParaRPr b="1" sz="18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188203" x="457200"/>
            <a:ext cy="857400" cx="8229600"/>
          </a:xfrm>
          <a:prstGeom prst="rect">
            <a:avLst/>
          </a:prstGeom>
        </p:spPr>
        <p:txBody>
          <a:bodyPr bIns="91425" rIns="91425" lIns="91425" tIns="91425" anchor="b" anchorCtr="0">
            <a:noAutofit/>
          </a:bodyPr>
          <a:lstStyle/>
          <a:p>
            <a:pPr>
              <a:spcBef>
                <a:spcPts val="0"/>
              </a:spcBef>
              <a:buNone/>
            </a:pPr>
            <a:r>
              <a:rPr lang="en"/>
              <a:t>Progress status (phase 1) </a:t>
            </a:r>
          </a:p>
        </p:txBody>
      </p:sp>
      <p:sp>
        <p:nvSpPr>
          <p:cNvPr id="47" name="Shape 47"/>
          <p:cNvSpPr txBox="1"/>
          <p:nvPr>
            <p:ph idx="1" type="body"/>
          </p:nvPr>
        </p:nvSpPr>
        <p:spPr>
          <a:xfrm>
            <a:off y="1200150" x="457200"/>
            <a:ext cy="3725699" cx="6074099"/>
          </a:xfrm>
          <a:prstGeom prst="rect">
            <a:avLst/>
          </a:prstGeom>
        </p:spPr>
        <p:txBody>
          <a:bodyPr bIns="91425" rIns="91425" lIns="91425" tIns="91425" anchor="t" anchorCtr="0">
            <a:noAutofit/>
          </a:bodyPr>
          <a:lstStyle/>
          <a:p>
            <a:pPr rtl="0" lvl="0">
              <a:lnSpc>
                <a:spcPct val="115000"/>
              </a:lnSpc>
              <a:spcBef>
                <a:spcPts val="0"/>
              </a:spcBef>
              <a:buClr>
                <a:schemeClr val="dk1"/>
              </a:buClr>
              <a:buSzPct val="61111"/>
              <a:buFont typeface="Arial"/>
              <a:buNone/>
            </a:pPr>
            <a:r>
              <a:rPr u="sng" b="1" sz="1800" lang="en"/>
              <a:t>DONE:</a:t>
            </a:r>
          </a:p>
          <a:p>
            <a:pPr rtl="0" lvl="0">
              <a:lnSpc>
                <a:spcPct val="115000"/>
              </a:lnSpc>
              <a:spcBef>
                <a:spcPts val="0"/>
              </a:spcBef>
              <a:buClr>
                <a:schemeClr val="dk1"/>
              </a:buClr>
              <a:buSzPct val="61111"/>
              <a:buFont typeface="Arial"/>
              <a:buNone/>
            </a:pPr>
            <a:r>
              <a:rPr b="1" sz="1800" lang="en"/>
              <a:t>sed -n "1 p" ~/recipe.txt</a:t>
            </a:r>
            <a:r>
              <a:rPr sz="1800" lang="en"/>
              <a:t> → first line of the recipe book</a:t>
            </a:r>
          </a:p>
          <a:p>
            <a:pPr rtl="0" lvl="0">
              <a:lnSpc>
                <a:spcPct val="115000"/>
              </a:lnSpc>
              <a:spcBef>
                <a:spcPts val="0"/>
              </a:spcBef>
              <a:buClr>
                <a:schemeClr val="dk1"/>
              </a:buClr>
              <a:buSzPct val="61111"/>
              <a:buFont typeface="Arial"/>
              <a:buNone/>
            </a:pPr>
            <a:r>
              <a:rPr b="1" sz="1800" lang="en"/>
              <a:t>grep “^.*$” recipe.txt </a:t>
            </a:r>
            <a:r>
              <a:rPr sz="1800" lang="en"/>
              <a:t>→ distinguish each line </a:t>
            </a:r>
          </a:p>
          <a:p>
            <a:pPr rtl="0" lvl="0">
              <a:lnSpc>
                <a:spcPct val="115000"/>
              </a:lnSpc>
              <a:spcBef>
                <a:spcPts val="0"/>
              </a:spcBef>
              <a:buClr>
                <a:schemeClr val="dk1"/>
              </a:buClr>
              <a:buSzPct val="61111"/>
              <a:buFont typeface="Arial"/>
              <a:buNone/>
            </a:pPr>
            <a:r>
              <a:rPr b="1" sz="1800" lang="en"/>
              <a:t>sed -n "1 p;5 p"</a:t>
            </a:r>
            <a:r>
              <a:rPr sz="1800" lang="en"/>
              <a:t> → print the lines 1 and 5</a:t>
            </a:r>
          </a:p>
          <a:p>
            <a:pPr rtl="0" lvl="0">
              <a:lnSpc>
                <a:spcPct val="115000"/>
              </a:lnSpc>
              <a:spcBef>
                <a:spcPts val="0"/>
              </a:spcBef>
              <a:buClr>
                <a:schemeClr val="dk1"/>
              </a:buClr>
              <a:buSzPct val="78571"/>
              <a:buFont typeface="Arial"/>
              <a:buNone/>
            </a:pPr>
            <a:r>
              <a:rPr b="1" sz="1400" lang="en"/>
              <a:t>sed -n "5p" recipe.txt | sed -e "s/\(.*personnes)\).*$/\1/" | sed -e "s/.*\([0-9]\{2\}\).*\([0-9]\{2\}\).*/[\1,\2]/"</a:t>
            </a:r>
            <a:r>
              <a:rPr sz="1800" lang="en"/>
              <a:t> → print [15,30]</a:t>
            </a:r>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SzPct val="61111"/>
              <a:buFont typeface="Arial"/>
              <a:buNone/>
            </a:pPr>
            <a:r>
              <a:rPr u="sng" b="1" sz="1800" lang="en"/>
              <a:t>TO DO:</a:t>
            </a:r>
          </a:p>
          <a:p>
            <a:pPr rtl="0" lvl="0">
              <a:lnSpc>
                <a:spcPct val="115000"/>
              </a:lnSpc>
              <a:spcBef>
                <a:spcPts val="0"/>
              </a:spcBef>
              <a:buClr>
                <a:schemeClr val="dk1"/>
              </a:buClr>
              <a:buSzPct val="61111"/>
              <a:buFont typeface="Arial"/>
              <a:buNone/>
            </a:pPr>
            <a:r>
              <a:rPr sz="1800" lang="en"/>
              <a:t>script that :</a:t>
            </a:r>
          </a:p>
          <a:p>
            <a:pPr rtl="0" lvl="0" indent="-298450" marL="457200">
              <a:lnSpc>
                <a:spcPct val="115000"/>
              </a:lnSpc>
              <a:spcBef>
                <a:spcPts val="0"/>
              </a:spcBef>
              <a:spcAft>
                <a:spcPts val="1000"/>
              </a:spcAft>
              <a:buClr>
                <a:schemeClr val="dk1"/>
              </a:buClr>
              <a:buSzPct val="61111"/>
              <a:buFont typeface="Arial"/>
              <a:buChar char="●"/>
            </a:pPr>
            <a:r>
              <a:rPr sz="1800" lang="en"/>
              <a:t>show the first and fifth lines of each recipes</a:t>
            </a:r>
          </a:p>
          <a:p>
            <a:pPr rtl="0" lvl="0" indent="-298450" marL="457200">
              <a:lnSpc>
                <a:spcPct val="115000"/>
              </a:lnSpc>
              <a:spcBef>
                <a:spcPts val="0"/>
              </a:spcBef>
              <a:spcAft>
                <a:spcPts val="1000"/>
              </a:spcAft>
              <a:buClr>
                <a:schemeClr val="dk1"/>
              </a:buClr>
              <a:buSzPct val="61111"/>
              <a:buFont typeface="Arial"/>
              <a:buChar char="●"/>
            </a:pPr>
            <a:r>
              <a:rPr sz="1800" lang="en"/>
              <a:t>retrieve time of cooking and time of preparation</a:t>
            </a:r>
          </a:p>
          <a:p>
            <a:pPr rtl="0" lvl="0" indent="-298450" marL="457200">
              <a:lnSpc>
                <a:spcPct val="115000"/>
              </a:lnSpc>
              <a:spcBef>
                <a:spcPts val="0"/>
              </a:spcBef>
              <a:spcAft>
                <a:spcPts val="1000"/>
              </a:spcAft>
              <a:buClr>
                <a:schemeClr val="dk1"/>
              </a:buClr>
              <a:buSzPct val="61111"/>
              <a:buFont typeface="Arial"/>
              <a:buChar char="●"/>
            </a:pPr>
            <a:r>
              <a:rPr sz="1800" lang="en"/>
              <a:t>organise them by time of cooking</a:t>
            </a:r>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Font typeface="Arial"/>
              <a:buNone/>
            </a:pPr>
            <a:r>
              <a:t/>
            </a:r>
            <a:endParaRPr sz="1800"/>
          </a:p>
          <a:p>
            <a:pPr>
              <a:spcBef>
                <a:spcPts val="0"/>
              </a:spcBef>
              <a:buNone/>
            </a:pPr>
            <a:r>
              <a:t/>
            </a:r>
            <a:endParaRPr sz="1800"/>
          </a:p>
        </p:txBody>
      </p:sp>
      <p:pic>
        <p:nvPicPr>
          <p:cNvPr id="48" name="Shape 48"/>
          <p:cNvPicPr preferRelativeResize="0"/>
          <p:nvPr/>
        </p:nvPicPr>
        <p:blipFill>
          <a:blip r:embed="rId3"/>
          <a:stretch>
            <a:fillRect/>
          </a:stretch>
        </p:blipFill>
        <p:spPr>
          <a:xfrm>
            <a:off y="1350700" x="7173250"/>
            <a:ext cy="1353600" cx="1353600"/>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188203" x="457200"/>
            <a:ext cy="857400" cx="8229600"/>
          </a:xfrm>
          <a:prstGeom prst="rect">
            <a:avLst/>
          </a:prstGeom>
        </p:spPr>
        <p:txBody>
          <a:bodyPr bIns="91425" rIns="91425" lIns="91425" tIns="91425" anchor="b" anchorCtr="0">
            <a:noAutofit/>
          </a:bodyPr>
          <a:lstStyle/>
          <a:p>
            <a:pPr rtl="0" lvl="0">
              <a:spcBef>
                <a:spcPts val="0"/>
              </a:spcBef>
              <a:buNone/>
            </a:pPr>
            <a:r>
              <a:rPr lang="en"/>
              <a:t>Progress status (phase 2)</a:t>
            </a:r>
          </a:p>
        </p:txBody>
      </p:sp>
      <p:sp>
        <p:nvSpPr>
          <p:cNvPr id="54" name="Shape 54"/>
          <p:cNvSpPr txBox="1"/>
          <p:nvPr>
            <p:ph idx="1" type="body"/>
          </p:nvPr>
        </p:nvSpPr>
        <p:spPr>
          <a:xfrm>
            <a:off y="1202000" x="269450"/>
            <a:ext cy="3725699" cx="7327800"/>
          </a:xfrm>
          <a:prstGeom prst="rect">
            <a:avLst/>
          </a:prstGeom>
        </p:spPr>
        <p:txBody>
          <a:bodyPr bIns="91425" rIns="91425" lIns="91425" tIns="91425" anchor="t" anchorCtr="0">
            <a:noAutofit/>
          </a:bodyPr>
          <a:lstStyle/>
          <a:p>
            <a:pPr rtl="0" lvl="0">
              <a:lnSpc>
                <a:spcPct val="115000"/>
              </a:lnSpc>
              <a:spcBef>
                <a:spcPts val="0"/>
              </a:spcBef>
              <a:buClr>
                <a:schemeClr val="dk1"/>
              </a:buClr>
              <a:buSzPct val="61111"/>
              <a:buFont typeface="Arial"/>
              <a:buNone/>
            </a:pPr>
            <a:r>
              <a:rPr u="sng" b="1" sz="1800" lang="en"/>
              <a:t>DONE:</a:t>
            </a:r>
          </a:p>
          <a:p>
            <a:pPr rtl="0" lvl="0">
              <a:lnSpc>
                <a:spcPct val="115000"/>
              </a:lnSpc>
              <a:spcBef>
                <a:spcPts val="0"/>
              </a:spcBef>
              <a:buClr>
                <a:schemeClr val="dk1"/>
              </a:buClr>
              <a:buSzPct val="78571"/>
              <a:buFont typeface="Arial"/>
              <a:buNone/>
            </a:pPr>
            <a:r>
              <a:rPr b="1" sz="1400" lang="en"/>
              <a:t>for i in {0..50..10}</a:t>
            </a:r>
          </a:p>
          <a:p>
            <a:pPr rtl="0" lvl="0">
              <a:lnSpc>
                <a:spcPct val="115000"/>
              </a:lnSpc>
              <a:spcBef>
                <a:spcPts val="0"/>
              </a:spcBef>
              <a:buClr>
                <a:schemeClr val="dk1"/>
              </a:buClr>
              <a:buSzPct val="78571"/>
              <a:buFont typeface="Arial"/>
              <a:buNone/>
            </a:pPr>
            <a:r>
              <a:rPr b="1" sz="1400" lang="en"/>
              <a:t>do</a:t>
            </a:r>
          </a:p>
          <a:p>
            <a:pPr rtl="0" lvl="0">
              <a:lnSpc>
                <a:spcPct val="115000"/>
              </a:lnSpc>
              <a:spcBef>
                <a:spcPts val="0"/>
              </a:spcBef>
              <a:buClr>
                <a:schemeClr val="dk1"/>
              </a:buClr>
              <a:buSzPct val="78571"/>
              <a:buFont typeface="Arial"/>
              <a:buNone/>
            </a:pPr>
            <a:r>
              <a:rPr b="1" sz="1400" lang="en"/>
              <a:t>curl -s http://www.marmiton.org/recettes/recherche.aspx?aqt=$1\&amp;start=$i &gt;&gt; /tmp/raw</a:t>
            </a:r>
          </a:p>
          <a:p>
            <a:pPr rtl="0" lvl="0">
              <a:lnSpc>
                <a:spcPct val="115000"/>
              </a:lnSpc>
              <a:spcBef>
                <a:spcPts val="0"/>
              </a:spcBef>
              <a:buClr>
                <a:schemeClr val="dk1"/>
              </a:buClr>
              <a:buSzPct val="78571"/>
              <a:buFont typeface="Arial"/>
              <a:buNone/>
            </a:pPr>
            <a:r>
              <a:rPr b="1" sz="1400" lang="en"/>
              <a:t>done</a:t>
            </a:r>
          </a:p>
          <a:p>
            <a:pPr rtl="0" lvl="0">
              <a:lnSpc>
                <a:spcPct val="115000"/>
              </a:lnSpc>
              <a:spcBef>
                <a:spcPts val="0"/>
              </a:spcBef>
              <a:buClr>
                <a:schemeClr val="dk1"/>
              </a:buClr>
              <a:buSzPct val="78571"/>
              <a:buFont typeface="Arial"/>
              <a:buNone/>
            </a:pPr>
            <a:r>
              <a:rPr sz="1400" lang="en"/>
              <a:t>→ Loop retrieving the HTML content of the first six pages result and stores it in a temp file</a:t>
            </a:r>
          </a:p>
          <a:p>
            <a:pPr rtl="0" lvl="0">
              <a:lnSpc>
                <a:spcPct val="115000"/>
              </a:lnSpc>
              <a:spcBef>
                <a:spcPts val="0"/>
              </a:spcBef>
              <a:buClr>
                <a:schemeClr val="dk1"/>
              </a:buClr>
              <a:buSzPct val="78571"/>
              <a:buFont typeface="Arial"/>
              <a:buNone/>
            </a:pPr>
            <a:r>
              <a:rPr b="1" sz="1400" lang="en"/>
              <a:t>/.*&lt;div class="m_search_titre_recette"&gt;&lt;a href=.*&gt;\(.*\)&lt;\/a&gt;&lt;\/div&gt;/ { s//\1/p;} </a:t>
            </a:r>
          </a:p>
          <a:p>
            <a:pPr rtl="0" lvl="0">
              <a:lnSpc>
                <a:spcPct val="115000"/>
              </a:lnSpc>
              <a:spcBef>
                <a:spcPts val="0"/>
              </a:spcBef>
              <a:buClr>
                <a:schemeClr val="dk1"/>
              </a:buClr>
              <a:buSzPct val="78571"/>
              <a:buFont typeface="Arial"/>
              <a:buNone/>
            </a:pPr>
            <a:r>
              <a:rPr sz="1400" lang="en"/>
              <a:t>→ Research in the HTML content the elements corresponding to this regex.Same thing for preparation time, cooking time, type of recipe and votes. Differs from the regex for the number of persons</a:t>
            </a:r>
          </a:p>
          <a:p>
            <a:pPr rtl="0" lvl="0">
              <a:lnSpc>
                <a:spcPct val="115000"/>
              </a:lnSpc>
              <a:spcBef>
                <a:spcPts val="0"/>
              </a:spcBef>
              <a:buClr>
                <a:schemeClr val="dk1"/>
              </a:buClr>
              <a:buSzPct val="78571"/>
              <a:buFont typeface="Arial"/>
              <a:buNone/>
            </a:pPr>
            <a:r>
              <a:rPr b="1" sz="1400" lang="en"/>
              <a:t>...{ s//\1\r\n\2/;H;} g  s/\r\n/;/gp </a:t>
            </a:r>
            <a:r>
              <a:rPr sz="1400" lang="en"/>
              <a:t>(example)</a:t>
            </a:r>
          </a:p>
          <a:p>
            <a:pPr rtl="0" lvl="0">
              <a:lnSpc>
                <a:spcPct val="115000"/>
              </a:lnSpc>
              <a:spcBef>
                <a:spcPts val="0"/>
              </a:spcBef>
              <a:buClr>
                <a:schemeClr val="dk1"/>
              </a:buClr>
              <a:buSzPct val="78571"/>
              <a:buFont typeface="Arial"/>
              <a:buNone/>
            </a:pPr>
            <a:r>
              <a:rPr sz="1400" lang="en"/>
              <a:t>→ Use of the hold buffer and pattern buffer via h, H and g</a:t>
            </a:r>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Font typeface="Arial"/>
              <a:buNone/>
            </a:pPr>
            <a:r>
              <a:t/>
            </a:r>
            <a:endParaRPr sz="1800"/>
          </a:p>
          <a:p>
            <a:pPr rtl="0" lvl="0">
              <a:spcBef>
                <a:spcPts val="0"/>
              </a:spcBef>
              <a:buNone/>
            </a:pPr>
            <a:r>
              <a:t/>
            </a:r>
            <a:endParaRPr sz="1800"/>
          </a:p>
        </p:txBody>
      </p:sp>
      <p:pic>
        <p:nvPicPr>
          <p:cNvPr id="55" name="Shape 55"/>
          <p:cNvPicPr preferRelativeResize="0"/>
          <p:nvPr/>
        </p:nvPicPr>
        <p:blipFill>
          <a:blip r:embed="rId3"/>
          <a:stretch>
            <a:fillRect/>
          </a:stretch>
        </p:blipFill>
        <p:spPr>
          <a:xfrm>
            <a:off y="1350675" x="7550100"/>
            <a:ext cy="1353600" cx="1353600"/>
          </a:xfrm>
          <a:prstGeom prst="rect">
            <a:avLst/>
          </a:prstGeom>
        </p:spPr>
      </p:pic>
      <p:pic>
        <p:nvPicPr>
          <p:cNvPr id="56" name="Shape 56"/>
          <p:cNvPicPr preferRelativeResize="0"/>
          <p:nvPr/>
        </p:nvPicPr>
        <p:blipFill>
          <a:blip r:embed="rId4"/>
          <a:stretch>
            <a:fillRect/>
          </a:stretch>
        </p:blipFill>
        <p:spPr>
          <a:xfrm>
            <a:off y="3465450" x="7597237"/>
            <a:ext cy="1053725" cx="1259325"/>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Progress status (phase 2)</a:t>
            </a:r>
          </a:p>
        </p:txBody>
      </p:sp>
      <p:sp>
        <p:nvSpPr>
          <p:cNvPr id="62" name="Shape 62"/>
          <p:cNvSpPr txBox="1"/>
          <p:nvPr>
            <p:ph idx="1" type="body"/>
          </p:nvPr>
        </p:nvSpPr>
        <p:spPr>
          <a:xfrm>
            <a:off y="1212025" x="457200"/>
            <a:ext cy="3725699" cx="8229600"/>
          </a:xfrm>
          <a:prstGeom prst="rect">
            <a:avLst/>
          </a:prstGeom>
        </p:spPr>
        <p:txBody>
          <a:bodyPr bIns="91425" rIns="91425" lIns="91425" tIns="91425" anchor="t" anchorCtr="0">
            <a:noAutofit/>
          </a:bodyPr>
          <a:lstStyle/>
          <a:p>
            <a:pPr rtl="0" lvl="0">
              <a:lnSpc>
                <a:spcPct val="115000"/>
              </a:lnSpc>
              <a:spcBef>
                <a:spcPts val="0"/>
              </a:spcBef>
              <a:buNone/>
            </a:pPr>
            <a:r>
              <a:rPr u="sng" b="1" sz="1800" lang="en"/>
              <a:t>DONE:</a:t>
            </a:r>
          </a:p>
          <a:p>
            <a:pPr rtl="0" lvl="0">
              <a:lnSpc>
                <a:spcPct val="115000"/>
              </a:lnSpc>
              <a:spcBef>
                <a:spcPts val="0"/>
              </a:spcBef>
              <a:buClr>
                <a:schemeClr val="dk1"/>
              </a:buClr>
              <a:buSzPct val="91666"/>
              <a:buFont typeface="Arial"/>
              <a:buNone/>
            </a:pPr>
            <a:r>
              <a:rPr b="1" sz="1200" lang="en"/>
              <a:t>sed -n -f total.sed /tmp/raw</a:t>
            </a:r>
          </a:p>
          <a:p>
            <a:pPr rtl="0" lvl="0">
              <a:lnSpc>
                <a:spcPct val="115000"/>
              </a:lnSpc>
              <a:spcBef>
                <a:spcPts val="0"/>
              </a:spcBef>
              <a:buClr>
                <a:schemeClr val="dk1"/>
              </a:buClr>
              <a:buSzPct val="91666"/>
              <a:buFont typeface="Arial"/>
              <a:buNone/>
            </a:pPr>
            <a:r>
              <a:rPr sz="1200" lang="en"/>
              <a:t>→ Extract the wanted data from the HTML retrieved using the total.sed file. total.sed contains every regex</a:t>
            </a:r>
          </a:p>
          <a:p>
            <a:pPr rtl="0" lvl="0">
              <a:lnSpc>
                <a:spcPct val="115000"/>
              </a:lnSpc>
              <a:spcBef>
                <a:spcPts val="0"/>
              </a:spcBef>
              <a:buClr>
                <a:schemeClr val="dk1"/>
              </a:buClr>
              <a:buSzPct val="91666"/>
              <a:buFont typeface="Arial"/>
              <a:buNone/>
            </a:pPr>
            <a:r>
              <a:rPr b="1" sz="1200" lang="en"/>
              <a:t>$ ./marmiton.sh cheesecake</a:t>
            </a:r>
            <a:r>
              <a:rPr sz="1200" lang="en"/>
              <a:t> 2→ Does a curl request on the page result for cheesecake</a:t>
            </a:r>
          </a:p>
          <a:p>
            <a:pPr rtl="0" lvl="0">
              <a:lnSpc>
                <a:spcPct val="115000"/>
              </a:lnSpc>
              <a:spcBef>
                <a:spcPts val="0"/>
              </a:spcBef>
              <a:buClr>
                <a:schemeClr val="dk1"/>
              </a:buClr>
              <a:buSzPct val="91666"/>
              <a:buFont typeface="Arial"/>
              <a:buNone/>
            </a:pPr>
            <a:r>
              <a:rPr b="1" sz="1200" lang="en"/>
              <a:t>sort --field-separator=';' -rn --key=$2 |column -t -s ";" </a:t>
            </a:r>
          </a:p>
          <a:p>
            <a:pPr rtl="0" lvl="0">
              <a:lnSpc>
                <a:spcPct val="115000"/>
              </a:lnSpc>
              <a:spcBef>
                <a:spcPts val="0"/>
              </a:spcBef>
              <a:buClr>
                <a:schemeClr val="dk1"/>
              </a:buClr>
              <a:buSzPct val="91666"/>
              <a:buFont typeface="Arial"/>
              <a:buNone/>
            </a:pPr>
            <a:r>
              <a:rPr sz="1200" lang="en"/>
              <a:t>→ Sort decreasingly the data by votes, separating each element belonging to a certain column by a ‘;’</a:t>
            </a:r>
          </a:p>
          <a:p>
            <a:pPr rtl="0" lvl="0">
              <a:lnSpc>
                <a:spcPct val="115000"/>
              </a:lnSpc>
              <a:spcBef>
                <a:spcPts val="0"/>
              </a:spcBef>
              <a:buNone/>
            </a:pPr>
            <a:r>
              <a:rPr b="1" sz="1200" lang="en"/>
              <a:t>echo "What recipe are you searching for? :"       </a:t>
            </a:r>
          </a:p>
          <a:p>
            <a:pPr rtl="0" lvl="0">
              <a:lnSpc>
                <a:spcPct val="115000"/>
              </a:lnSpc>
              <a:spcBef>
                <a:spcPts val="0"/>
              </a:spcBef>
              <a:buClr>
                <a:schemeClr val="dk1"/>
              </a:buClr>
              <a:buSzPct val="91666"/>
              <a:buFont typeface="Arial"/>
              <a:buNone/>
            </a:pPr>
            <a:r>
              <a:rPr b="1" sz="1200" lang="en"/>
              <a:t>read recipe</a:t>
            </a:r>
          </a:p>
          <a:p>
            <a:pPr rtl="0" lvl="0">
              <a:lnSpc>
                <a:spcPct val="115000"/>
              </a:lnSpc>
              <a:spcBef>
                <a:spcPts val="0"/>
              </a:spcBef>
              <a:buNone/>
            </a:pPr>
            <a:r>
              <a:rPr sz="1200" lang="en"/>
              <a:t>→ Ask the user to type in the thing he wants to prepare. Read retrieves the words</a:t>
            </a:r>
          </a:p>
          <a:p>
            <a:pPr rtl="0" lvl="0">
              <a:lnSpc>
                <a:spcPct val="115000"/>
              </a:lnSpc>
              <a:spcBef>
                <a:spcPts val="0"/>
              </a:spcBef>
              <a:buClr>
                <a:schemeClr val="dk1"/>
              </a:buClr>
              <a:buSzPct val="91666"/>
              <a:buFont typeface="Arial"/>
              <a:buNone/>
            </a:pPr>
            <a:r>
              <a:rPr b="1" sz="1200" lang="en"/>
              <a:t>case $num in</a:t>
            </a:r>
          </a:p>
          <a:p>
            <a:pPr rtl="0" lvl="0">
              <a:lnSpc>
                <a:spcPct val="115000"/>
              </a:lnSpc>
              <a:spcBef>
                <a:spcPts val="0"/>
              </a:spcBef>
              <a:buClr>
                <a:schemeClr val="dk1"/>
              </a:buClr>
              <a:buSzPct val="91666"/>
              <a:buFont typeface="Arial"/>
              <a:buNone/>
            </a:pPr>
            <a:r>
              <a:rPr b="1" sz="1200" lang="en"/>
              <a:t>    1)</a:t>
            </a:r>
          </a:p>
          <a:p>
            <a:pPr rtl="0" lvl="0">
              <a:lnSpc>
                <a:spcPct val="115000"/>
              </a:lnSpc>
              <a:spcBef>
                <a:spcPts val="0"/>
              </a:spcBef>
              <a:buClr>
                <a:schemeClr val="dk1"/>
              </a:buClr>
              <a:buSzPct val="91666"/>
              <a:buFont typeface="Arial"/>
              <a:buNone/>
            </a:pPr>
            <a:r>
              <a:rPr b="1" sz="1200" lang="en"/>
              <a:t>   	 sed -n -f total.sed /tmp/raw | sort --field-separator=';' --key=1 |column -t -s ";"</a:t>
            </a:r>
          </a:p>
          <a:p>
            <a:pPr rtl="0" lvl="0">
              <a:lnSpc>
                <a:spcPct val="115000"/>
              </a:lnSpc>
              <a:spcBef>
                <a:spcPts val="0"/>
              </a:spcBef>
              <a:buClr>
                <a:schemeClr val="dk1"/>
              </a:buClr>
              <a:buSzPct val="91666"/>
              <a:buFont typeface="Arial"/>
              <a:buNone/>
            </a:pPr>
            <a:r>
              <a:rPr b="1" sz="1200" lang="en"/>
              <a:t>   	 ;;</a:t>
            </a:r>
          </a:p>
          <a:p>
            <a:pPr rtl="0" lvl="0">
              <a:lnSpc>
                <a:spcPct val="115000"/>
              </a:lnSpc>
              <a:spcBef>
                <a:spcPts val="0"/>
              </a:spcBef>
              <a:buClr>
                <a:schemeClr val="dk1"/>
              </a:buClr>
              <a:buSzPct val="91666"/>
              <a:buFont typeface="Arial"/>
              <a:buNone/>
            </a:pPr>
            <a:r>
              <a:rPr b="1" sz="1200" lang="en"/>
              <a:t>    2)</a:t>
            </a:r>
          </a:p>
          <a:p>
            <a:pPr rtl="0" lvl="0">
              <a:lnSpc>
                <a:spcPct val="115000"/>
              </a:lnSpc>
              <a:spcBef>
                <a:spcPts val="0"/>
              </a:spcBef>
              <a:buNone/>
            </a:pPr>
            <a:r>
              <a:rPr b="1" sz="1200" lang="en"/>
              <a:t>   	 …</a:t>
            </a:r>
          </a:p>
          <a:p>
            <a:pPr rtl="0" lvl="0">
              <a:lnSpc>
                <a:spcPct val="115000"/>
              </a:lnSpc>
              <a:spcBef>
                <a:spcPts val="0"/>
              </a:spcBef>
              <a:buNone/>
            </a:pPr>
            <a:r>
              <a:rPr b="1" sz="1200" lang="en"/>
              <a:t>esac</a:t>
            </a:r>
          </a:p>
          <a:p>
            <a:pPr rtl="0" lvl="0">
              <a:lnSpc>
                <a:spcPct val="115000"/>
              </a:lnSpc>
              <a:spcBef>
                <a:spcPts val="0"/>
              </a:spcBef>
              <a:buNone/>
            </a:pPr>
            <a:r>
              <a:rPr sz="1200" lang="en"/>
              <a:t>→ According to what the user wanted to sort by, it launches the right command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Script using baguette</a:t>
            </a:r>
          </a:p>
        </p:txBody>
      </p:sp>
      <p:pic>
        <p:nvPicPr>
          <p:cNvPr id="68" name="Shape 68"/>
          <p:cNvPicPr preferRelativeResize="0"/>
          <p:nvPr/>
        </p:nvPicPr>
        <p:blipFill rotWithShape="1">
          <a:blip r:embed="rId3"/>
          <a:srcRect t="0" b="23699" r="0" l="0"/>
          <a:stretch/>
        </p:blipFill>
        <p:spPr>
          <a:xfrm>
            <a:off y="1144675" x="279950"/>
            <a:ext cy="3924499" cx="85840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Progress status (phase 3)</a:t>
            </a:r>
          </a:p>
        </p:txBody>
      </p:sp>
      <p:sp>
        <p:nvSpPr>
          <p:cNvPr id="74" name="Shape 74"/>
          <p:cNvSpPr txBox="1"/>
          <p:nvPr>
            <p:ph idx="1" type="body"/>
          </p:nvPr>
        </p:nvSpPr>
        <p:spPr>
          <a:xfrm>
            <a:off y="1200150" x="1986975"/>
            <a:ext cy="3725699" cx="6852300"/>
          </a:xfrm>
          <a:prstGeom prst="rect">
            <a:avLst/>
          </a:prstGeom>
        </p:spPr>
        <p:txBody>
          <a:bodyPr bIns="91425" rIns="91425" lIns="91425" tIns="91425" anchor="t" anchorCtr="0">
            <a:noAutofit/>
          </a:bodyPr>
          <a:lstStyle/>
          <a:p>
            <a:pPr rtl="0" lvl="0">
              <a:lnSpc>
                <a:spcPct val="115000"/>
              </a:lnSpc>
              <a:spcBef>
                <a:spcPts val="0"/>
              </a:spcBef>
              <a:buNone/>
            </a:pPr>
            <a:r>
              <a:t/>
            </a:r>
            <a:endParaRPr sz="1400" i="1"/>
          </a:p>
          <a:p>
            <a:pPr rtl="0" lvl="0" indent="-317500" marL="457200">
              <a:lnSpc>
                <a:spcPct val="115000"/>
              </a:lnSpc>
              <a:spcBef>
                <a:spcPts val="0"/>
              </a:spcBef>
              <a:buClr>
                <a:schemeClr val="dk1"/>
              </a:buClr>
              <a:buSzPct val="100000"/>
              <a:buFont typeface="Arial"/>
              <a:buChar char="●"/>
            </a:pPr>
            <a:r>
              <a:rPr sz="1400" lang="en"/>
              <a:t>Add up preparation time and cooking time in order to ask how much time the user has to cook</a:t>
            </a:r>
          </a:p>
        </p:txBody>
      </p:sp>
      <p:pic>
        <p:nvPicPr>
          <p:cNvPr id="75" name="Shape 75"/>
          <p:cNvPicPr preferRelativeResize="0"/>
          <p:nvPr/>
        </p:nvPicPr>
        <p:blipFill>
          <a:blip r:embed="rId3"/>
          <a:stretch>
            <a:fillRect/>
          </a:stretch>
        </p:blipFill>
        <p:spPr>
          <a:xfrm>
            <a:off y="1256425" x="219950"/>
            <a:ext cy="1430900" cx="1614624"/>
          </a:xfrm>
          <a:prstGeom prst="rect">
            <a:avLst/>
          </a:prstGeom>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