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EDF1F2"/>
    <a:srgbClr val="48BDE5"/>
    <a:srgbClr val="1669A9"/>
    <a:srgbClr val="ED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1" autoAdjust="0"/>
    <p:restoredTop sz="94660"/>
  </p:normalViewPr>
  <p:slideViewPr>
    <p:cSldViewPr snapToGrid="0">
      <p:cViewPr varScale="1">
        <p:scale>
          <a:sx n="62" d="100"/>
          <a:sy n="62" d="100"/>
        </p:scale>
        <p:origin x="15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C64B7-EB11-4FDC-A65B-2290C43DA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E945ED-8B16-44D0-A67D-FA6D644B1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88FE80-4919-468C-91D1-567BDDE8D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7EE0-4C45-4735-881F-F9AD83247E68}" type="datetimeFigureOut">
              <a:rPr lang="es-MX" smtClean="0"/>
              <a:t>16/12/2023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E4EEC9-33DC-4AE1-8E9F-F2EBF113B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1BAAA5-4DBC-4C27-A006-6DD6F3D88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E2C0A-6A9C-495E-ACDD-8D4576B2BA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683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463A4-9429-4E2F-8FE4-8AB9957A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996121-D011-4272-B4A1-07142861D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4BACD0-0AAC-45AA-8826-0DE24E19C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7EE0-4C45-4735-881F-F9AD83247E68}" type="datetimeFigureOut">
              <a:rPr lang="es-MX" smtClean="0"/>
              <a:t>16/12/2023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9A5976-A490-4166-86D2-FB4A8A8EF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5A11DD-B740-49B5-89F5-CC57FF262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E2C0A-6A9C-495E-ACDD-8D4576B2BA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8109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4B7C610-9A16-48C7-827A-7C6770AEE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394D11-F75A-40AB-B391-DF846D307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41B90D-7D2F-4B1A-A197-C0D87537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7EE0-4C45-4735-881F-F9AD83247E68}" type="datetimeFigureOut">
              <a:rPr lang="es-MX" smtClean="0"/>
              <a:t>16/12/2023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CC3675-181B-4672-88F7-D9C44D3F2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44D3CF-9C59-4B2C-A1B5-18389B03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E2C0A-6A9C-495E-ACDD-8D4576B2BA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5684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22879-867D-486B-A1FE-7C4DD8732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1409B6-FFA7-4F63-8853-177A5D2F3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9448FF-B131-4A6A-8D79-4EE4F84BF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7EE0-4C45-4735-881F-F9AD83247E68}" type="datetimeFigureOut">
              <a:rPr lang="es-MX" smtClean="0"/>
              <a:t>16/12/2023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34F9C7-74A7-45D7-8ADE-A89D928C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984D2E-F1D8-48D4-A0E6-5FA5984F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E2C0A-6A9C-495E-ACDD-8D4576B2BA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68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692C2-9D8E-438A-BE52-207C6ACBC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B064EA-9B71-4135-8893-6231EED6A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A38692-EFA2-455D-BFC5-342DA3D2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7EE0-4C45-4735-881F-F9AD83247E68}" type="datetimeFigureOut">
              <a:rPr lang="es-MX" smtClean="0"/>
              <a:t>16/12/2023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17D928-4B1A-48D2-8497-9B0A0B5F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A0F124-5E1C-49AB-A528-7CD338D3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E2C0A-6A9C-495E-ACDD-8D4576B2BA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089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00D54-358B-4630-8431-46D193D5D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016CBE-CC01-470D-8C70-F82F7014D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5BCED8-5EC8-4AF1-B012-B584F3F10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4EE991-A5D7-451C-A1C6-5497C6B29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7EE0-4C45-4735-881F-F9AD83247E68}" type="datetimeFigureOut">
              <a:rPr lang="es-MX" smtClean="0"/>
              <a:t>16/12/2023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258913-47DD-4FA2-80F3-BF7ACC3A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62301F-79B3-478D-BE25-0D6D66E6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E2C0A-6A9C-495E-ACDD-8D4576B2BA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005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C7691-F019-42D6-8B43-A6B7FCDB9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01762C-0DC5-452F-9EE2-3517595B0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887211-EB56-4AC0-A9A3-5C381FF6F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B43A5F5-0488-4182-90B0-49DFEB2A3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08E99FC-0F3B-4A56-B787-8CE4F0160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774D1DE-D2CA-4B1A-AD7F-500A18CCC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7EE0-4C45-4735-881F-F9AD83247E68}" type="datetimeFigureOut">
              <a:rPr lang="es-MX" smtClean="0"/>
              <a:t>16/12/2023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0F64DC7-EC34-405B-82C0-F69DDD5A6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094F900-918E-4525-AF29-29C8CDF5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E2C0A-6A9C-495E-ACDD-8D4576B2BA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154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B1905-76B1-427B-BCF2-6F16973D2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724D410-7D36-4BBD-89F7-DD1A50F0D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7EE0-4C45-4735-881F-F9AD83247E68}" type="datetimeFigureOut">
              <a:rPr lang="es-MX" smtClean="0"/>
              <a:t>16/12/2023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E5B1E4-FE15-4126-83D6-4A074EA50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C3D4141-B0EC-4DDA-94D4-46E6A3D8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E2C0A-6A9C-495E-ACDD-8D4576B2BA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918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F96F371-FEE3-49F1-A7DA-F43642CB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7EE0-4C45-4735-881F-F9AD83247E68}" type="datetimeFigureOut">
              <a:rPr lang="es-MX" smtClean="0"/>
              <a:t>16/12/2023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C8601A6-0387-4C0E-9B16-A0C60176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D312AA-5FEB-42E4-9867-A1EA012AC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E2C0A-6A9C-495E-ACDD-8D4576B2BA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9716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B038E-655C-4187-AEC3-06316CFD7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5F42A3-6C13-49F4-9A1F-F0188F28D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A00A18-0D16-4E39-8D7F-9BF3978F2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D0058F-4604-4230-9791-F5A03824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7EE0-4C45-4735-881F-F9AD83247E68}" type="datetimeFigureOut">
              <a:rPr lang="es-MX" smtClean="0"/>
              <a:t>16/12/2023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101A79-9717-4ADF-9574-3C9231664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43DD88-E058-48DB-A26C-7A8D496B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E2C0A-6A9C-495E-ACDD-8D4576B2BA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240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EBDEF-4FE7-4635-821E-6A6B626CE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2F9DF3-D7A2-4905-80EA-A8E7C2CDC7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6EF527-2CAA-430A-81C6-553B6DE34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DDAE27-25AB-4B4C-84FD-CEE27E504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7EE0-4C45-4735-881F-F9AD83247E68}" type="datetimeFigureOut">
              <a:rPr lang="es-MX" smtClean="0"/>
              <a:t>16/12/2023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B5DEC9-2E43-4416-8480-08DDBB4A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EED30C-C347-4EEA-B865-1CF6B906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E2C0A-6A9C-495E-ACDD-8D4576B2BA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818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F147BEF-F481-40E1-B4AE-A59C2C092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2F75FE-CAD4-43AC-A888-ADCFFE9FA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978D0C-08D8-4C98-894F-B4367A18E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77EE0-4C45-4735-881F-F9AD83247E68}" type="datetimeFigureOut">
              <a:rPr lang="es-MX" smtClean="0"/>
              <a:t>16/12/2023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B99FBD-379C-4E17-876B-94D4EC5FA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AFFA20-2557-4A13-A990-0C7D0203F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E2C0A-6A9C-495E-ACDD-8D4576B2BA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56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6F1BEA12-FE88-484E-9676-F9D1E606BD61}"/>
              </a:ext>
            </a:extLst>
          </p:cNvPr>
          <p:cNvSpPr/>
          <p:nvPr/>
        </p:nvSpPr>
        <p:spPr>
          <a:xfrm>
            <a:off x="1110092" y="385281"/>
            <a:ext cx="10900881" cy="6133672"/>
          </a:xfrm>
          <a:prstGeom prst="roundRect">
            <a:avLst>
              <a:gd name="adj" fmla="val 6114"/>
            </a:avLst>
          </a:prstGeom>
          <a:solidFill>
            <a:srgbClr val="EDF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E2368B62-CE20-4E59-8D6B-42DE7D941126}"/>
              </a:ext>
            </a:extLst>
          </p:cNvPr>
          <p:cNvSpPr/>
          <p:nvPr/>
        </p:nvSpPr>
        <p:spPr>
          <a:xfrm>
            <a:off x="589052" y="236306"/>
            <a:ext cx="1692000" cy="6431622"/>
          </a:xfrm>
          <a:prstGeom prst="roundRect">
            <a:avLst/>
          </a:prstGeom>
          <a:gradFill flip="none" rotWithShape="1">
            <a:gsLst>
              <a:gs pos="0">
                <a:srgbClr val="48BDE5"/>
              </a:gs>
              <a:gs pos="100000">
                <a:srgbClr val="1669A9"/>
              </a:gs>
            </a:gsLst>
            <a:lin ang="10800000" scaled="1"/>
            <a:tileRect/>
          </a:gradFill>
          <a:ln>
            <a:noFill/>
          </a:ln>
          <a:effectLst>
            <a:outerShdw blurRad="190500" dist="1905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AD9A93E7-2318-4680-8E6D-26BDE99B3297}"/>
              </a:ext>
            </a:extLst>
          </p:cNvPr>
          <p:cNvGrpSpPr/>
          <p:nvPr/>
        </p:nvGrpSpPr>
        <p:grpSpPr>
          <a:xfrm>
            <a:off x="3482932" y="1571942"/>
            <a:ext cx="2113200" cy="1080000"/>
            <a:chOff x="3051425" y="842480"/>
            <a:chExt cx="1440000" cy="108000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DA8F5EF3-1E62-4BC4-87AD-B9AE426BBE76}"/>
                </a:ext>
              </a:extLst>
            </p:cNvPr>
            <p:cNvSpPr/>
            <p:nvPr/>
          </p:nvSpPr>
          <p:spPr>
            <a:xfrm>
              <a:off x="3051425" y="842480"/>
              <a:ext cx="1440000" cy="1080000"/>
            </a:xfrm>
            <a:prstGeom prst="roundRect">
              <a:avLst/>
            </a:prstGeom>
            <a:gradFill>
              <a:gsLst>
                <a:gs pos="0">
                  <a:srgbClr val="FEFEFE"/>
                </a:gs>
                <a:gs pos="100000">
                  <a:srgbClr val="EDF1F2"/>
                </a:gs>
              </a:gsLst>
              <a:lin ang="10800000" scaled="1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07A6C752-7265-42DB-B348-4E54D7E20B8F}"/>
                </a:ext>
              </a:extLst>
            </p:cNvPr>
            <p:cNvSpPr/>
            <p:nvPr/>
          </p:nvSpPr>
          <p:spPr>
            <a:xfrm>
              <a:off x="3051425" y="842480"/>
              <a:ext cx="1440000" cy="1080000"/>
            </a:xfrm>
            <a:prstGeom prst="roundRect">
              <a:avLst/>
            </a:prstGeom>
            <a:gradFill>
              <a:gsLst>
                <a:gs pos="0">
                  <a:srgbClr val="FEFEFE"/>
                </a:gs>
                <a:gs pos="100000">
                  <a:srgbClr val="EDF1F2"/>
                </a:gs>
              </a:gsLst>
              <a:lin ang="10800000" scaled="1"/>
            </a:gradFill>
            <a:ln>
              <a:noFill/>
            </a:ln>
            <a:effectLst>
              <a:outerShdw blurRad="190500" dist="1905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98DD0AA4-B495-4DC1-A2FB-361A1022E166}"/>
              </a:ext>
            </a:extLst>
          </p:cNvPr>
          <p:cNvGrpSpPr/>
          <p:nvPr/>
        </p:nvGrpSpPr>
        <p:grpSpPr>
          <a:xfrm>
            <a:off x="5988114" y="1571942"/>
            <a:ext cx="1508400" cy="1080000"/>
            <a:chOff x="3051425" y="842480"/>
            <a:chExt cx="1440000" cy="1080000"/>
          </a:xfrm>
        </p:grpSpPr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7B6528EF-664A-40E5-9CD6-5C186F7EE347}"/>
                </a:ext>
              </a:extLst>
            </p:cNvPr>
            <p:cNvSpPr/>
            <p:nvPr/>
          </p:nvSpPr>
          <p:spPr>
            <a:xfrm>
              <a:off x="3051425" y="842480"/>
              <a:ext cx="1440000" cy="1080000"/>
            </a:xfrm>
            <a:prstGeom prst="roundRect">
              <a:avLst/>
            </a:prstGeom>
            <a:gradFill>
              <a:gsLst>
                <a:gs pos="0">
                  <a:srgbClr val="FEFEFE"/>
                </a:gs>
                <a:gs pos="100000">
                  <a:srgbClr val="EDF1F2"/>
                </a:gs>
              </a:gsLst>
              <a:lin ang="10800000" scaled="1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AB6515AD-B091-4767-9912-8A9A980CC16B}"/>
                </a:ext>
              </a:extLst>
            </p:cNvPr>
            <p:cNvSpPr/>
            <p:nvPr/>
          </p:nvSpPr>
          <p:spPr>
            <a:xfrm>
              <a:off x="3051425" y="842480"/>
              <a:ext cx="1440000" cy="1080000"/>
            </a:xfrm>
            <a:prstGeom prst="roundRect">
              <a:avLst/>
            </a:prstGeom>
            <a:gradFill>
              <a:gsLst>
                <a:gs pos="0">
                  <a:srgbClr val="FEFEFE"/>
                </a:gs>
                <a:gs pos="100000">
                  <a:srgbClr val="EDF1F2"/>
                </a:gs>
              </a:gsLst>
              <a:lin ang="10800000" scaled="1"/>
            </a:gradFill>
            <a:ln>
              <a:noFill/>
            </a:ln>
            <a:effectLst>
              <a:outerShdw blurRad="190500" dist="1905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5B56A752-A822-4BAA-9456-2122BC947F46}"/>
              </a:ext>
            </a:extLst>
          </p:cNvPr>
          <p:cNvGrpSpPr/>
          <p:nvPr/>
        </p:nvGrpSpPr>
        <p:grpSpPr>
          <a:xfrm>
            <a:off x="7909425" y="1557131"/>
            <a:ext cx="1508400" cy="1080000"/>
            <a:chOff x="3051425" y="842480"/>
            <a:chExt cx="1440000" cy="1080000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F8ED6250-AFFE-4031-9514-5BD37650D9BF}"/>
                </a:ext>
              </a:extLst>
            </p:cNvPr>
            <p:cNvSpPr/>
            <p:nvPr/>
          </p:nvSpPr>
          <p:spPr>
            <a:xfrm>
              <a:off x="3051425" y="842480"/>
              <a:ext cx="1440000" cy="1080000"/>
            </a:xfrm>
            <a:prstGeom prst="roundRect">
              <a:avLst/>
            </a:prstGeom>
            <a:gradFill>
              <a:gsLst>
                <a:gs pos="0">
                  <a:srgbClr val="FEFEFE"/>
                </a:gs>
                <a:gs pos="100000">
                  <a:srgbClr val="EDF1F2"/>
                </a:gs>
              </a:gsLst>
              <a:lin ang="10800000" scaled="1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CC0DAE62-A358-4728-8DA6-7053274F10D1}"/>
                </a:ext>
              </a:extLst>
            </p:cNvPr>
            <p:cNvSpPr/>
            <p:nvPr/>
          </p:nvSpPr>
          <p:spPr>
            <a:xfrm>
              <a:off x="3051425" y="842480"/>
              <a:ext cx="1440000" cy="1080000"/>
            </a:xfrm>
            <a:prstGeom prst="roundRect">
              <a:avLst/>
            </a:prstGeom>
            <a:gradFill>
              <a:gsLst>
                <a:gs pos="0">
                  <a:srgbClr val="FEFEFE"/>
                </a:gs>
                <a:gs pos="100000">
                  <a:srgbClr val="EDF1F2"/>
                </a:gs>
              </a:gsLst>
              <a:lin ang="10800000" scaled="1"/>
            </a:gradFill>
            <a:ln>
              <a:noFill/>
            </a:ln>
            <a:effectLst>
              <a:outerShdw blurRad="190500" dist="1905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E5ABD8A8-E1A8-41F9-BF8C-135A412A7471}"/>
              </a:ext>
            </a:extLst>
          </p:cNvPr>
          <p:cNvGrpSpPr/>
          <p:nvPr/>
        </p:nvGrpSpPr>
        <p:grpSpPr>
          <a:xfrm>
            <a:off x="9809807" y="1582211"/>
            <a:ext cx="1508400" cy="1080000"/>
            <a:chOff x="3051425" y="842480"/>
            <a:chExt cx="1440000" cy="1080000"/>
          </a:xfrm>
        </p:grpSpPr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117835B7-9063-4CDA-A6F9-ADE3E2FA6881}"/>
                </a:ext>
              </a:extLst>
            </p:cNvPr>
            <p:cNvSpPr/>
            <p:nvPr/>
          </p:nvSpPr>
          <p:spPr>
            <a:xfrm>
              <a:off x="3051425" y="842480"/>
              <a:ext cx="1440000" cy="1080000"/>
            </a:xfrm>
            <a:prstGeom prst="roundRect">
              <a:avLst/>
            </a:prstGeom>
            <a:gradFill>
              <a:gsLst>
                <a:gs pos="0">
                  <a:srgbClr val="FEFEFE"/>
                </a:gs>
                <a:gs pos="100000">
                  <a:srgbClr val="EDF1F2"/>
                </a:gs>
              </a:gsLst>
              <a:lin ang="10800000" scaled="1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Rectángulo: esquinas redondeadas 19">
              <a:extLst>
                <a:ext uri="{FF2B5EF4-FFF2-40B4-BE49-F238E27FC236}">
                  <a16:creationId xmlns:a16="http://schemas.microsoft.com/office/drawing/2014/main" id="{9F011C95-0F9A-443D-9FC7-7FA75B6E2DA7}"/>
                </a:ext>
              </a:extLst>
            </p:cNvPr>
            <p:cNvSpPr/>
            <p:nvPr/>
          </p:nvSpPr>
          <p:spPr>
            <a:xfrm>
              <a:off x="3051425" y="842480"/>
              <a:ext cx="1440000" cy="1080000"/>
            </a:xfrm>
            <a:prstGeom prst="roundRect">
              <a:avLst/>
            </a:prstGeom>
            <a:gradFill>
              <a:gsLst>
                <a:gs pos="0">
                  <a:srgbClr val="FEFEFE"/>
                </a:gs>
                <a:gs pos="100000">
                  <a:srgbClr val="EDF1F2"/>
                </a:gs>
              </a:gsLst>
              <a:lin ang="10800000" scaled="1"/>
            </a:gradFill>
            <a:ln>
              <a:noFill/>
            </a:ln>
            <a:effectLst>
              <a:outerShdw blurRad="190500" dist="1905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3ACFBCDB-7AED-4DB5-A8AD-7CB2E5D81708}"/>
              </a:ext>
            </a:extLst>
          </p:cNvPr>
          <p:cNvGrpSpPr/>
          <p:nvPr/>
        </p:nvGrpSpPr>
        <p:grpSpPr>
          <a:xfrm>
            <a:off x="8219735" y="631096"/>
            <a:ext cx="3098472" cy="570980"/>
            <a:chOff x="3051425" y="842480"/>
            <a:chExt cx="1440000" cy="1080000"/>
          </a:xfrm>
        </p:grpSpPr>
        <p:sp>
          <p:nvSpPr>
            <p:cNvPr id="22" name="Rectángulo: esquinas redondeadas 21">
              <a:extLst>
                <a:ext uri="{FF2B5EF4-FFF2-40B4-BE49-F238E27FC236}">
                  <a16:creationId xmlns:a16="http://schemas.microsoft.com/office/drawing/2014/main" id="{88D3991D-0761-484F-AB74-407F7D3C2B21}"/>
                </a:ext>
              </a:extLst>
            </p:cNvPr>
            <p:cNvSpPr/>
            <p:nvPr/>
          </p:nvSpPr>
          <p:spPr>
            <a:xfrm>
              <a:off x="3051425" y="842480"/>
              <a:ext cx="1440000" cy="1080000"/>
            </a:xfrm>
            <a:prstGeom prst="roundRect">
              <a:avLst/>
            </a:prstGeom>
            <a:gradFill>
              <a:gsLst>
                <a:gs pos="0">
                  <a:srgbClr val="FEFEFE"/>
                </a:gs>
                <a:gs pos="100000">
                  <a:srgbClr val="EDF1F2"/>
                </a:gs>
              </a:gsLst>
              <a:lin ang="10800000" scaled="1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Rectángulo: esquinas redondeadas 22">
              <a:extLst>
                <a:ext uri="{FF2B5EF4-FFF2-40B4-BE49-F238E27FC236}">
                  <a16:creationId xmlns:a16="http://schemas.microsoft.com/office/drawing/2014/main" id="{243DDDA6-767E-4D00-91DE-C86173D3B9D5}"/>
                </a:ext>
              </a:extLst>
            </p:cNvPr>
            <p:cNvSpPr/>
            <p:nvPr/>
          </p:nvSpPr>
          <p:spPr>
            <a:xfrm>
              <a:off x="3051425" y="842480"/>
              <a:ext cx="1440000" cy="1080000"/>
            </a:xfrm>
            <a:prstGeom prst="roundRect">
              <a:avLst/>
            </a:prstGeom>
            <a:gradFill>
              <a:gsLst>
                <a:gs pos="0">
                  <a:srgbClr val="FEFEFE"/>
                </a:gs>
                <a:gs pos="100000">
                  <a:srgbClr val="EDF1F2"/>
                </a:gs>
              </a:gsLst>
              <a:lin ang="10800000" scaled="1"/>
            </a:gradFill>
            <a:ln>
              <a:noFill/>
            </a:ln>
            <a:effectLst>
              <a:outerShdw blurRad="190500" dist="1905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44EA3993-306F-43CE-9D06-9B3AA79C5482}"/>
              </a:ext>
            </a:extLst>
          </p:cNvPr>
          <p:cNvGrpSpPr/>
          <p:nvPr/>
        </p:nvGrpSpPr>
        <p:grpSpPr>
          <a:xfrm>
            <a:off x="3137192" y="2889000"/>
            <a:ext cx="8465755" cy="3337904"/>
            <a:chOff x="3051425" y="842480"/>
            <a:chExt cx="1440000" cy="1080000"/>
          </a:xfrm>
        </p:grpSpPr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BF8709C6-0763-44A6-B79D-5CF8238A2B98}"/>
                </a:ext>
              </a:extLst>
            </p:cNvPr>
            <p:cNvSpPr/>
            <p:nvPr/>
          </p:nvSpPr>
          <p:spPr>
            <a:xfrm>
              <a:off x="3051425" y="842480"/>
              <a:ext cx="1440000" cy="1080000"/>
            </a:xfrm>
            <a:prstGeom prst="roundRect">
              <a:avLst/>
            </a:prstGeom>
            <a:gradFill>
              <a:gsLst>
                <a:gs pos="0">
                  <a:srgbClr val="FEFEFE"/>
                </a:gs>
                <a:gs pos="100000">
                  <a:srgbClr val="EDF1F2"/>
                </a:gs>
              </a:gsLst>
              <a:lin ang="10800000" scaled="1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: esquinas redondeadas 28">
              <a:extLst>
                <a:ext uri="{FF2B5EF4-FFF2-40B4-BE49-F238E27FC236}">
                  <a16:creationId xmlns:a16="http://schemas.microsoft.com/office/drawing/2014/main" id="{DA44A102-1B01-4243-9342-75DA851464D4}"/>
                </a:ext>
              </a:extLst>
            </p:cNvPr>
            <p:cNvSpPr/>
            <p:nvPr/>
          </p:nvSpPr>
          <p:spPr>
            <a:xfrm>
              <a:off x="3051425" y="842480"/>
              <a:ext cx="1440000" cy="1080000"/>
            </a:xfrm>
            <a:prstGeom prst="roundRect">
              <a:avLst/>
            </a:prstGeom>
            <a:gradFill>
              <a:gsLst>
                <a:gs pos="0">
                  <a:srgbClr val="FEFEFE"/>
                </a:gs>
                <a:gs pos="100000">
                  <a:srgbClr val="EDF1F2"/>
                </a:gs>
              </a:gsLst>
              <a:lin ang="10800000" scaled="1"/>
            </a:gradFill>
            <a:ln>
              <a:noFill/>
            </a:ln>
            <a:effectLst>
              <a:outerShdw blurRad="190500" dist="1905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31" name="Elipse 30">
            <a:extLst>
              <a:ext uri="{FF2B5EF4-FFF2-40B4-BE49-F238E27FC236}">
                <a16:creationId xmlns:a16="http://schemas.microsoft.com/office/drawing/2014/main" id="{FE086E7C-40E4-4228-AAA0-0D8AF3676E05}"/>
              </a:ext>
            </a:extLst>
          </p:cNvPr>
          <p:cNvSpPr/>
          <p:nvPr/>
        </p:nvSpPr>
        <p:spPr>
          <a:xfrm>
            <a:off x="424958" y="1087037"/>
            <a:ext cx="2020187" cy="202018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dist="1905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8BD8550E-0BF5-45CB-9FDD-78D00375E1B5}"/>
              </a:ext>
            </a:extLst>
          </p:cNvPr>
          <p:cNvSpPr/>
          <p:nvPr/>
        </p:nvSpPr>
        <p:spPr>
          <a:xfrm>
            <a:off x="424958" y="1057715"/>
            <a:ext cx="2020187" cy="202018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dist="190500" dir="13500000" algn="b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15945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alainhortiz@gmail.com</dc:creator>
  <cp:lastModifiedBy>alainhortiz@gmail.com</cp:lastModifiedBy>
  <cp:revision>5</cp:revision>
  <dcterms:created xsi:type="dcterms:W3CDTF">2023-12-16T17:26:23Z</dcterms:created>
  <dcterms:modified xsi:type="dcterms:W3CDTF">2023-12-16T20:56:35Z</dcterms:modified>
</cp:coreProperties>
</file>