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31_281B276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1" r:id="rId5"/>
    <p:sldMasterId id="2147483680" r:id="rId6"/>
  </p:sldMasterIdLst>
  <p:notesMasterIdLst>
    <p:notesMasterId r:id="rId16"/>
  </p:notesMasterIdLst>
  <p:sldIdLst>
    <p:sldId id="258" r:id="rId7"/>
    <p:sldId id="259" r:id="rId8"/>
    <p:sldId id="2147348853" r:id="rId9"/>
    <p:sldId id="2147348946" r:id="rId10"/>
    <p:sldId id="300" r:id="rId11"/>
    <p:sldId id="2147348855" r:id="rId12"/>
    <p:sldId id="303" r:id="rId13"/>
    <p:sldId id="305" r:id="rId14"/>
    <p:sldId id="2147348735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BF34C3-829C-0B29-B3EA-7EF333068A95}" name="Dyson, Ben" initials="DB" userId="S::Ben.Dyson@bisih.org::d330042e-e34c-4903-aab4-3ff7dbbce1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CD41D-4742-4997-8377-AF7B45B3C204}" v="46" dt="2022-10-25T06:12:52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11"/>
    <p:restoredTop sz="96327"/>
  </p:normalViewPr>
  <p:slideViewPr>
    <p:cSldViewPr snapToGrid="0" snapToObjects="1">
      <p:cViewPr varScale="1">
        <p:scale>
          <a:sx n="38" d="100"/>
          <a:sy n="38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a Giuffrida" userId="e8731cea-21a5-4e86-8853-21405f33cd76" providerId="ADAL" clId="{3B3C1213-0202-466F-BF1E-0CD6389D94B7}"/>
    <pc:docChg chg="custSel addSld delSld modSld sldOrd">
      <pc:chgData name="Tayla Giuffrida" userId="e8731cea-21a5-4e86-8853-21405f33cd76" providerId="ADAL" clId="{3B3C1213-0202-466F-BF1E-0CD6389D94B7}" dt="2021-03-24T19:48:51.142" v="12" actId="700"/>
      <pc:docMkLst>
        <pc:docMk/>
      </pc:docMkLst>
      <pc:sldChg chg="addSp delSp modSp mod ord modClrScheme chgLayout">
        <pc:chgData name="Tayla Giuffrida" userId="e8731cea-21a5-4e86-8853-21405f33cd76" providerId="ADAL" clId="{3B3C1213-0202-466F-BF1E-0CD6389D94B7}" dt="2021-03-24T19:48:51.142" v="12" actId="700"/>
        <pc:sldMkLst>
          <pc:docMk/>
          <pc:sldMk cId="2883029" sldId="257"/>
        </pc:sldMkLst>
        <pc:spChg chg="del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2" creationId="{792E4735-069D-644D-B7BB-2600EE760EC7}"/>
          </ac:spMkLst>
        </pc:spChg>
        <pc:spChg chg="del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3" creationId="{4199E287-39B8-E147-B779-88DB9DB8E548}"/>
          </ac:spMkLst>
        </pc:spChg>
        <pc:spChg chg="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4" creationId="{A53177CE-DE5D-8546-A3DA-7525514AD939}"/>
          </ac:spMkLst>
        </pc:spChg>
        <pc:spChg chg="add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5" creationId="{224172A6-E061-459D-9269-0E323B4544EE}"/>
          </ac:spMkLst>
        </pc:spChg>
      </pc:sldChg>
      <pc:sldChg chg="addSp delSp modSp mod modClrScheme chgLayout">
        <pc:chgData name="Tayla Giuffrida" userId="e8731cea-21a5-4e86-8853-21405f33cd76" providerId="ADAL" clId="{3B3C1213-0202-466F-BF1E-0CD6389D94B7}" dt="2021-03-24T19:45:36.188" v="0" actId="700"/>
        <pc:sldMkLst>
          <pc:docMk/>
          <pc:sldMk cId="1490150337" sldId="258"/>
        </pc:sldMkLst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2" creationId="{E7B640E0-9BA0-4725-A6B7-BB7C66F80F01}"/>
          </ac:spMkLst>
        </pc:spChg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3" creationId="{10DB4343-F7E9-4D14-80D2-0940AD571108}"/>
          </ac:spMkLst>
        </pc:spChg>
        <pc:spChg chg="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4" creationId="{1BA304FD-7CAF-4D06-B5AC-16FD1757D616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5" creationId="{124BDB1B-C0B9-4A3D-862F-7246D260B848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6" creationId="{43F41FD9-E1B0-466E-B999-20F4C1B1DAAF}"/>
          </ac:spMkLst>
        </pc:spChg>
      </pc:sldChg>
      <pc:sldChg chg="addSp delSp modSp new del mod ord modClrScheme chgLayout">
        <pc:chgData name="Tayla Giuffrida" userId="e8731cea-21a5-4e86-8853-21405f33cd76" providerId="ADAL" clId="{3B3C1213-0202-466F-BF1E-0CD6389D94B7}" dt="2021-03-24T19:47:58.691" v="8" actId="47"/>
        <pc:sldMkLst>
          <pc:docMk/>
          <pc:sldMk cId="4275475309" sldId="260"/>
        </pc:sldMkLst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2" creationId="{169566C1-3A16-490A-AC56-F53096718B99}"/>
          </ac:spMkLst>
        </pc:spChg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3" creationId="{A4DAD161-583E-491E-8DF9-239E4DA50C18}"/>
          </ac:spMkLst>
        </pc:spChg>
        <pc:spChg chg="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4" creationId="{2FC4DEB3-83F9-48EB-B546-A60BBF9E9148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5" creationId="{8A5528C8-198F-4055-99C1-CD3E6BA0C99E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6" creationId="{3FE5230E-44DB-4C15-BE29-380FD7D4A2BB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6:00.667" v="6" actId="700"/>
        <pc:sldMkLst>
          <pc:docMk/>
          <pc:sldMk cId="981603767" sldId="261"/>
        </pc:sldMkLst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2" creationId="{EAAC1792-E837-4B3E-AA7E-8666B92FBD20}"/>
          </ac:spMkLst>
        </pc:spChg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3" creationId="{7601A1A9-7F47-4E21-A3B7-41611583E6B9}"/>
          </ac:spMkLst>
        </pc:spChg>
        <pc:spChg chg="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4" creationId="{AB785A4B-589A-4560-87B7-BB12B6398CC4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5" creationId="{2B07F391-3FF0-4E59-BE49-DDA705B275E5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6" creationId="{0DD1169B-C341-4E40-B6D4-94F99EB35510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8:25.768" v="9" actId="700"/>
        <pc:sldMkLst>
          <pc:docMk/>
          <pc:sldMk cId="221889941" sldId="262"/>
        </pc:sldMkLst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2" creationId="{D483C10D-61EB-4667-8E79-1E5A8F3EAC82}"/>
          </ac:spMkLst>
        </pc:spChg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3" creationId="{6FC48BEF-7C5B-4E15-9357-C6D801DEE1E8}"/>
          </ac:spMkLst>
        </pc:spChg>
        <pc:spChg chg="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4" creationId="{56C6D111-D363-4272-A7C9-31162EF47DA4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5" creationId="{70192C0D-3AE8-4FDA-B530-A0321759372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6" creationId="{59308015-ECA4-4C77-8007-D47B4AB25400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7" creationId="{7BE4128E-660B-43ED-B77B-13C2AA9AAB87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8" creationId="{228E1405-E087-425E-8023-CEC3DEB066B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9" creationId="{B0301780-E254-413B-96E1-D8B0613CC353}"/>
          </ac:spMkLst>
        </pc:spChg>
      </pc:sldChg>
    </pc:docChg>
  </pc:docChgLst>
  <pc:docChgLst>
    <pc:chgData name="Dyson, Ben" userId="d330042e-e34c-4903-aab4-3ff7dbbce138" providerId="ADAL" clId="{158CD41D-4742-4997-8377-AF7B45B3C204}"/>
    <pc:docChg chg="undo custSel addSld delSld modSld modMainMaster">
      <pc:chgData name="Dyson, Ben" userId="d330042e-e34c-4903-aab4-3ff7dbbce138" providerId="ADAL" clId="{158CD41D-4742-4997-8377-AF7B45B3C204}" dt="2022-10-25T08:38:42.984" v="633" actId="47"/>
      <pc:docMkLst>
        <pc:docMk/>
      </pc:docMkLst>
      <pc:sldChg chg="del">
        <pc:chgData name="Dyson, Ben" userId="d330042e-e34c-4903-aab4-3ff7dbbce138" providerId="ADAL" clId="{158CD41D-4742-4997-8377-AF7B45B3C204}" dt="2022-10-25T06:12:00.395" v="131" actId="47"/>
        <pc:sldMkLst>
          <pc:docMk/>
          <pc:sldMk cId="2883029" sldId="257"/>
        </pc:sldMkLst>
      </pc:sldChg>
      <pc:sldChg chg="modSp mod">
        <pc:chgData name="Dyson, Ben" userId="d330042e-e34c-4903-aab4-3ff7dbbce138" providerId="ADAL" clId="{158CD41D-4742-4997-8377-AF7B45B3C204}" dt="2022-10-25T08:28:39.459" v="270" actId="20577"/>
        <pc:sldMkLst>
          <pc:docMk/>
          <pc:sldMk cId="1490150337" sldId="258"/>
        </pc:sldMkLst>
        <pc:spChg chg="mod">
          <ac:chgData name="Dyson, Ben" userId="d330042e-e34c-4903-aab4-3ff7dbbce138" providerId="ADAL" clId="{158CD41D-4742-4997-8377-AF7B45B3C204}" dt="2022-10-25T08:28:18.563" v="220" actId="20577"/>
          <ac:spMkLst>
            <pc:docMk/>
            <pc:sldMk cId="1490150337" sldId="258"/>
            <ac:spMk id="5" creationId="{124BDB1B-C0B9-4A3D-862F-7246D260B848}"/>
          </ac:spMkLst>
        </pc:spChg>
        <pc:spChg chg="mod">
          <ac:chgData name="Dyson, Ben" userId="d330042e-e34c-4903-aab4-3ff7dbbce138" providerId="ADAL" clId="{158CD41D-4742-4997-8377-AF7B45B3C204}" dt="2022-10-25T08:28:39.459" v="270" actId="20577"/>
          <ac:spMkLst>
            <pc:docMk/>
            <pc:sldMk cId="1490150337" sldId="258"/>
            <ac:spMk id="6" creationId="{43F41FD9-E1B0-466E-B999-20F4C1B1DAAF}"/>
          </ac:spMkLst>
        </pc:spChg>
      </pc:sldChg>
      <pc:sldChg chg="modSp mod">
        <pc:chgData name="Dyson, Ben" userId="d330042e-e34c-4903-aab4-3ff7dbbce138" providerId="ADAL" clId="{158CD41D-4742-4997-8377-AF7B45B3C204}" dt="2022-10-25T08:38:38.900" v="632" actId="113"/>
        <pc:sldMkLst>
          <pc:docMk/>
          <pc:sldMk cId="561229006" sldId="259"/>
        </pc:sldMkLst>
        <pc:spChg chg="mod">
          <ac:chgData name="Dyson, Ben" userId="d330042e-e34c-4903-aab4-3ff7dbbce138" providerId="ADAL" clId="{158CD41D-4742-4997-8377-AF7B45B3C204}" dt="2022-10-25T08:28:59.330" v="271" actId="1076"/>
          <ac:spMkLst>
            <pc:docMk/>
            <pc:sldMk cId="561229006" sldId="259"/>
            <ac:spMk id="2" creationId="{1C543525-14E8-9DAC-9092-1807C3366F0A}"/>
          </ac:spMkLst>
        </pc:spChg>
        <pc:spChg chg="mod">
          <ac:chgData name="Dyson, Ben" userId="d330042e-e34c-4903-aab4-3ff7dbbce138" providerId="ADAL" clId="{158CD41D-4742-4997-8377-AF7B45B3C204}" dt="2022-10-25T06:11:36.812" v="66" actId="20577"/>
          <ac:spMkLst>
            <pc:docMk/>
            <pc:sldMk cId="561229006" sldId="259"/>
            <ac:spMk id="6" creationId="{D68D430F-6E67-5949-A1ED-5C85DDDAA5AA}"/>
          </ac:spMkLst>
        </pc:spChg>
        <pc:spChg chg="mod">
          <ac:chgData name="Dyson, Ben" userId="d330042e-e34c-4903-aab4-3ff7dbbce138" providerId="ADAL" clId="{158CD41D-4742-4997-8377-AF7B45B3C204}" dt="2022-10-25T08:38:38.900" v="632" actId="113"/>
          <ac:spMkLst>
            <pc:docMk/>
            <pc:sldMk cId="561229006" sldId="259"/>
            <ac:spMk id="7" creationId="{BC2CEDC6-2A98-0144-9884-13FE4653C708}"/>
          </ac:spMkLst>
        </pc:spChg>
      </pc:sldChg>
      <pc:sldChg chg="del">
        <pc:chgData name="Dyson, Ben" userId="d330042e-e34c-4903-aab4-3ff7dbbce138" providerId="ADAL" clId="{158CD41D-4742-4997-8377-AF7B45B3C204}" dt="2022-10-25T06:11:59.628" v="130" actId="47"/>
        <pc:sldMkLst>
          <pc:docMk/>
          <pc:sldMk cId="981603767" sldId="261"/>
        </pc:sldMkLst>
      </pc:sldChg>
      <pc:sldChg chg="del">
        <pc:chgData name="Dyson, Ben" userId="d330042e-e34c-4903-aab4-3ff7dbbce138" providerId="ADAL" clId="{158CD41D-4742-4997-8377-AF7B45B3C204}" dt="2022-10-25T06:12:01.211" v="132" actId="47"/>
        <pc:sldMkLst>
          <pc:docMk/>
          <pc:sldMk cId="221889941" sldId="262"/>
        </pc:sldMkLst>
      </pc:sldChg>
      <pc:sldChg chg="modSp add del mod">
        <pc:chgData name="Dyson, Ben" userId="d330042e-e34c-4903-aab4-3ff7dbbce138" providerId="ADAL" clId="{158CD41D-4742-4997-8377-AF7B45B3C204}" dt="2022-10-25T08:35:23.884" v="277" actId="47"/>
        <pc:sldMkLst>
          <pc:docMk/>
          <pc:sldMk cId="4000820497" sldId="297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4000820497" sldId="297"/>
            <ac:spMk id="3" creationId="{4417A7CC-ADB4-4407-89B5-C01161BBE361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4126949830" sldId="300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4126949830" sldId="300"/>
            <ac:spMk id="3" creationId="{5B9DE4D6-70BC-4E04-80A3-C38ADFC80EE4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2644481766" sldId="303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2644481766" sldId="303"/>
            <ac:spMk id="3" creationId="{FB426091-2207-4C7E-A760-880C087F1CA8}"/>
          </ac:spMkLst>
        </pc:spChg>
      </pc:sldChg>
      <pc:sldChg chg="add del">
        <pc:chgData name="Dyson, Ben" userId="d330042e-e34c-4903-aab4-3ff7dbbce138" providerId="ADAL" clId="{158CD41D-4742-4997-8377-AF7B45B3C204}" dt="2022-10-25T08:35:03.572" v="276" actId="47"/>
        <pc:sldMkLst>
          <pc:docMk/>
          <pc:sldMk cId="397760661" sldId="304"/>
        </pc:sldMkLst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672868202" sldId="305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672868202" sldId="305"/>
            <ac:spMk id="3" creationId="{92920FFB-28E5-4164-8A99-9EC14DCC5682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3347387250" sldId="2147348735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3347387250" sldId="2147348735"/>
            <ac:spMk id="3" creationId="{683E8EE0-FDB2-45BD-B204-95542801EE7F}"/>
          </ac:spMkLst>
        </pc:spChg>
      </pc:sldChg>
      <pc:sldChg chg="modSp add del mod">
        <pc:chgData name="Dyson, Ben" userId="d330042e-e34c-4903-aab4-3ff7dbbce138" providerId="ADAL" clId="{158CD41D-4742-4997-8377-AF7B45B3C204}" dt="2022-10-25T08:38:42.984" v="633" actId="47"/>
        <pc:sldMkLst>
          <pc:docMk/>
          <pc:sldMk cId="4146357258" sldId="2147348852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4146357258" sldId="2147348852"/>
            <ac:spMk id="3" creationId="{1F5FD953-7F8B-449F-BD11-50C09370567E}"/>
          </ac:spMkLst>
        </pc:spChg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4146357258" sldId="2147348852"/>
            <ac:spMk id="4" creationId="{F313B76A-972C-4554-9C61-EA38733152C1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1361883594" sldId="2147348853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1361883594" sldId="2147348853"/>
            <ac:spMk id="3" creationId="{5DE8B4CF-086B-4BFF-BD71-AB626C897C4A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207103867" sldId="2147348855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207103867" sldId="2147348855"/>
            <ac:spMk id="3" creationId="{2EA6B359-53FB-4296-8A75-9F0723E61A1E}"/>
          </ac:spMkLst>
        </pc:spChg>
      </pc:sldChg>
      <pc:sldChg chg="modSp add del mod">
        <pc:chgData name="Dyson, Ben" userId="d330042e-e34c-4903-aab4-3ff7dbbce138" providerId="ADAL" clId="{158CD41D-4742-4997-8377-AF7B45B3C204}" dt="2022-10-25T06:12:48.637" v="147"/>
        <pc:sldMkLst>
          <pc:docMk/>
          <pc:sldMk cId="3777908936" sldId="2147348946"/>
        </pc:sldMkLst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3777908936" sldId="2147348946"/>
            <ac:spMk id="3" creationId="{B5C59062-6909-2F3A-30A6-DF5C2F166110}"/>
          </ac:spMkLst>
        </pc:spChg>
        <pc:spChg chg="mod">
          <ac:chgData name="Dyson, Ben" userId="d330042e-e34c-4903-aab4-3ff7dbbce138" providerId="ADAL" clId="{158CD41D-4742-4997-8377-AF7B45B3C204}" dt="2022-10-25T06:12:43.975" v="146"/>
          <ac:spMkLst>
            <pc:docMk/>
            <pc:sldMk cId="3777908936" sldId="2147348946"/>
            <ac:spMk id="83" creationId="{3D6FAEF7-3B49-6BFB-CAB8-51404E2C7CD0}"/>
          </ac:spMkLst>
        </pc:spChg>
      </pc:sldChg>
      <pc:sldMasterChg chg="addSp modSp mod">
        <pc:chgData name="Dyson, Ben" userId="d330042e-e34c-4903-aab4-3ff7dbbce138" providerId="ADAL" clId="{158CD41D-4742-4997-8377-AF7B45B3C204}" dt="2022-10-25T06:11:21.396" v="34"/>
        <pc:sldMasterMkLst>
          <pc:docMk/>
          <pc:sldMasterMk cId="3489411563" sldId="2147483660"/>
        </pc:sldMasterMkLst>
        <pc:spChg chg="add mod ord modVis">
          <ac:chgData name="Dyson, Ben" userId="d330042e-e34c-4903-aab4-3ff7dbbce138" providerId="ADAL" clId="{158CD41D-4742-4997-8377-AF7B45B3C204}" dt="2022-10-25T06:11:21.396" v="34"/>
          <ac:spMkLst>
            <pc:docMk/>
            <pc:sldMasterMk cId="3489411563" sldId="2147483660"/>
            <ac:spMk id="4" creationId="{EF40330E-7F25-912A-FAB1-E3263A958E15}"/>
          </ac:spMkLst>
        </pc:spChg>
      </pc:sldMasterChg>
      <pc:sldMasterChg chg="addSp delSp modSp mod">
        <pc:chgData name="Dyson, Ben" userId="d330042e-e34c-4903-aab4-3ff7dbbce138" providerId="ADAL" clId="{158CD41D-4742-4997-8377-AF7B45B3C204}" dt="2022-10-25T06:12:52.126" v="175"/>
        <pc:sldMasterMkLst>
          <pc:docMk/>
          <pc:sldMasterMk cId="769781243" sldId="2147483671"/>
        </pc:sldMasterMkLst>
        <pc:spChg chg="del">
          <ac:chgData name="Dyson, Ben" userId="d330042e-e34c-4903-aab4-3ff7dbbce138" providerId="ADAL" clId="{158CD41D-4742-4997-8377-AF7B45B3C204}" dt="2022-10-25T06:12:52.027" v="148"/>
          <ac:spMkLst>
            <pc:docMk/>
            <pc:sldMasterMk cId="769781243" sldId="2147483671"/>
            <ac:spMk id="2" creationId="{2CA74D9A-E15C-431B-99CC-B5CC21268F32}"/>
          </ac:spMkLst>
        </pc:spChg>
        <pc:spChg chg="add mod modVis">
          <ac:chgData name="Dyson, Ben" userId="d330042e-e34c-4903-aab4-3ff7dbbce138" providerId="ADAL" clId="{158CD41D-4742-4997-8377-AF7B45B3C204}" dt="2022-10-25T06:12:52.126" v="175"/>
          <ac:spMkLst>
            <pc:docMk/>
            <pc:sldMasterMk cId="769781243" sldId="2147483671"/>
            <ac:spMk id="3" creationId="{66C6039E-16F0-B461-A831-B752E70CA111}"/>
          </ac:spMkLst>
        </pc:spChg>
      </pc:sldMasterChg>
      <pc:sldMasterChg chg="addSp delSp modSp mod">
        <pc:chgData name="Dyson, Ben" userId="d330042e-e34c-4903-aab4-3ff7dbbce138" providerId="ADAL" clId="{158CD41D-4742-4997-8377-AF7B45B3C204}" dt="2022-10-25T06:12:52.152" v="204"/>
        <pc:sldMasterMkLst>
          <pc:docMk/>
          <pc:sldMasterMk cId="216471143" sldId="2147483680"/>
        </pc:sldMasterMkLst>
        <pc:spChg chg="del">
          <ac:chgData name="Dyson, Ben" userId="d330042e-e34c-4903-aab4-3ff7dbbce138" providerId="ADAL" clId="{158CD41D-4742-4997-8377-AF7B45B3C204}" dt="2022-10-25T06:12:52.087" v="150"/>
          <ac:spMkLst>
            <pc:docMk/>
            <pc:sldMasterMk cId="216471143" sldId="2147483680"/>
            <ac:spMk id="2" creationId="{233AF519-5B7D-46C0-B013-3E9AC0E55AA5}"/>
          </ac:spMkLst>
        </pc:spChg>
        <pc:spChg chg="add mod modVis">
          <ac:chgData name="Dyson, Ben" userId="d330042e-e34c-4903-aab4-3ff7dbbce138" providerId="ADAL" clId="{158CD41D-4742-4997-8377-AF7B45B3C204}" dt="2022-10-25T06:12:52.152" v="204"/>
          <ac:spMkLst>
            <pc:docMk/>
            <pc:sldMasterMk cId="216471143" sldId="2147483680"/>
            <ac:spMk id="3" creationId="{845774D4-B090-2D4D-4D76-E263BB3F5AB2}"/>
          </ac:spMkLst>
        </pc:spChg>
      </pc:sldMasterChg>
    </pc:docChg>
  </pc:docChgLst>
  <pc:docChgLst>
    <pc:chgData name="Bre McGahey" userId="21038f4b-e3ea-48c5-bacd-f565d93abb26" providerId="ADAL" clId="{2B8B027E-B442-4991-93B5-272C16B26EC6}"/>
    <pc:docChg chg="undo custSel addSld delSld modSld modMainMaster">
      <pc:chgData name="Bre McGahey" userId="21038f4b-e3ea-48c5-bacd-f565d93abb26" providerId="ADAL" clId="{2B8B027E-B442-4991-93B5-272C16B26EC6}" dt="2020-01-13T14:53:56.251" v="9"/>
      <pc:docMkLst>
        <pc:docMk/>
      </pc:docMkLst>
      <pc:sldChg chg="del">
        <pc:chgData name="Bre McGahey" userId="21038f4b-e3ea-48c5-bacd-f565d93abb26" providerId="ADAL" clId="{2B8B027E-B442-4991-93B5-272C16B26EC6}" dt="2020-01-13T14:53:47.136" v="8" actId="47"/>
        <pc:sldMkLst>
          <pc:docMk/>
          <pc:sldMk cId="3837672584" sldId="256"/>
        </pc:sldMkLst>
      </pc:sldChg>
      <pc:sldChg chg="add">
        <pc:chgData name="Bre McGahey" userId="21038f4b-e3ea-48c5-bacd-f565d93abb26" providerId="ADAL" clId="{2B8B027E-B442-4991-93B5-272C16B26EC6}" dt="2020-01-13T14:53:44.370" v="7"/>
        <pc:sldMkLst>
          <pc:docMk/>
          <pc:sldMk cId="1490150337" sldId="258"/>
        </pc:sldMkLst>
      </pc:sldChg>
      <pc:sldChg chg="add">
        <pc:chgData name="Bre McGahey" userId="21038f4b-e3ea-48c5-bacd-f565d93abb26" providerId="ADAL" clId="{2B8B027E-B442-4991-93B5-272C16B26EC6}" dt="2020-01-13T14:53:56.251" v="9"/>
        <pc:sldMkLst>
          <pc:docMk/>
          <pc:sldMk cId="561229006" sldId="259"/>
        </pc:sldMkLst>
      </pc:sldChg>
      <pc:sldMasterChg chg="addSp delSp modSldLayout">
        <pc:chgData name="Bre McGahey" userId="21038f4b-e3ea-48c5-bacd-f565d93abb26" providerId="ADAL" clId="{2B8B027E-B442-4991-93B5-272C16B26EC6}" dt="2020-01-13T14:53:26.901" v="6" actId="478"/>
        <pc:sldMasterMkLst>
          <pc:docMk/>
          <pc:sldMasterMk cId="3489411563" sldId="2147483660"/>
        </pc:sldMasterMkLst>
        <pc:picChg chg="add del">
          <ac:chgData name="Bre McGahey" userId="21038f4b-e3ea-48c5-bacd-f565d93abb26" providerId="ADAL" clId="{2B8B027E-B442-4991-93B5-272C16B26EC6}" dt="2020-01-13T14:52:24.956" v="1"/>
          <ac:picMkLst>
            <pc:docMk/>
            <pc:sldMasterMk cId="3489411563" sldId="2147483660"/>
            <ac:picMk id="8" creationId="{920A8A0B-BD56-2141-B408-B8AC3335A348}"/>
          </ac:picMkLst>
        </pc:picChg>
        <pc:sldLayoutChg chg="delSp">
          <pc:chgData name="Bre McGahey" userId="21038f4b-e3ea-48c5-bacd-f565d93abb26" providerId="ADAL" clId="{2B8B027E-B442-4991-93B5-272C16B26EC6}" dt="2020-01-13T14:53:26.901" v="6" actId="478"/>
          <pc:sldLayoutMkLst>
            <pc:docMk/>
            <pc:sldMasterMk cId="3489411563" sldId="2147483660"/>
            <pc:sldLayoutMk cId="1751848412" sldId="2147483661"/>
          </pc:sldLayoutMkLst>
          <pc:picChg chg="del">
            <ac:chgData name="Bre McGahey" userId="21038f4b-e3ea-48c5-bacd-f565d93abb26" providerId="ADAL" clId="{2B8B027E-B442-4991-93B5-272C16B26EC6}" dt="2020-01-13T14:53:26.901" v="6" actId="478"/>
            <ac:picMkLst>
              <pc:docMk/>
              <pc:sldMasterMk cId="3489411563" sldId="2147483660"/>
              <pc:sldLayoutMk cId="1751848412" sldId="2147483661"/>
              <ac:picMk id="8" creationId="{CB14EC90-E499-7F40-A81C-63D0DD2592C7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2:42.139" v="3" actId="167"/>
          <pc:sldLayoutMkLst>
            <pc:docMk/>
            <pc:sldMasterMk cId="3489411563" sldId="2147483660"/>
            <pc:sldLayoutMk cId="1654202387" sldId="2147483668"/>
          </pc:sldLayoutMkLst>
          <pc:picChg chg="add ord">
            <ac:chgData name="Bre McGahey" userId="21038f4b-e3ea-48c5-bacd-f565d93abb26" providerId="ADAL" clId="{2B8B027E-B442-4991-93B5-272C16B26EC6}" dt="2020-01-13T14:52:42.139" v="3" actId="167"/>
            <ac:picMkLst>
              <pc:docMk/>
              <pc:sldMasterMk cId="3489411563" sldId="2147483660"/>
              <pc:sldLayoutMk cId="1654202387" sldId="2147483668"/>
              <ac:picMk id="7" creationId="{62D33483-5DC1-4919-B94C-777794C8A760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3:02.581" v="5" actId="167"/>
          <pc:sldLayoutMkLst>
            <pc:docMk/>
            <pc:sldMasterMk cId="3489411563" sldId="2147483660"/>
            <pc:sldLayoutMk cId="260809611" sldId="2147483669"/>
          </pc:sldLayoutMkLst>
          <pc:picChg chg="add ord">
            <ac:chgData name="Bre McGahey" userId="21038f4b-e3ea-48c5-bacd-f565d93abb26" providerId="ADAL" clId="{2B8B027E-B442-4991-93B5-272C16B26EC6}" dt="2020-01-13T14:53:02.581" v="5" actId="167"/>
            <ac:picMkLst>
              <pc:docMk/>
              <pc:sldMasterMk cId="3489411563" sldId="2147483660"/>
              <pc:sldLayoutMk cId="260809611" sldId="2147483669"/>
              <ac:picMk id="7" creationId="{B51FDB6C-806C-4135-BCBC-52AC466F483A}"/>
            </ac:picMkLst>
          </pc:picChg>
        </pc:sldLayoutChg>
      </pc:sldMasterChg>
    </pc:docChg>
  </pc:docChgLst>
</pc:chgInfo>
</file>

<file path=ppt/comments/modernComment_131_281B27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3D93D06-52C4-41A3-8A1F-76D98C8A84A0}" authorId="{9ABF34C3-829C-0B29-B3EA-7EF333068A95}" created="2022-10-06T09:07:28.151">
    <pc:sldMkLst xmlns:pc="http://schemas.microsoft.com/office/powerpoint/2013/main/command">
      <pc:docMk/>
      <pc:sldMk cId="672868202" sldId="305"/>
    </pc:sldMkLst>
    <p188:txBody>
      <a:bodyPr/>
      <a:lstStyle/>
      <a:p>
        <a:r>
          <a:rPr lang="en-GB"/>
          <a:t>[@Dyson, Ben] - add cross-border proxy lookup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0"/>
              <a:t>This is a </a:t>
            </a:r>
            <a:r>
              <a:rPr lang="en-US" b="1" kern="0"/>
              <a:t>non-exhaustive</a:t>
            </a:r>
            <a:r>
              <a:rPr lang="en-US" kern="0"/>
              <a:t> list of regional and global bilateral linkage projects. </a:t>
            </a:r>
            <a:r>
              <a:rPr lang="en-CA"/>
              <a:t>It is worth noting that both public and private sector led are taking place. </a:t>
            </a:r>
          </a:p>
          <a:p>
            <a:endParaRPr lang="en-CA"/>
          </a:p>
          <a:p>
            <a:r>
              <a:rPr lang="en-CA"/>
              <a:t>From our perspective, we celebrate these bilateral initiatives which serve to (a) prove that interlinking is possible and (b) produce a wealth of experience and insight.</a:t>
            </a:r>
          </a:p>
          <a:p>
            <a:r>
              <a:rPr lang="en-CA"/>
              <a:t>However, any successfully payment system ultimately relies on </a:t>
            </a:r>
            <a:r>
              <a:rPr lang="en-CA" b="1"/>
              <a:t>network effects </a:t>
            </a:r>
            <a:r>
              <a:rPr lang="en-CA"/>
              <a:t>and it is our view that long term, a multilateral approach will be required.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5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AD400-E0F5-4072-A4C0-877DEF2C3134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25.10.2022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55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55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0FF150-ECD4-42E5-ABF8-73A1FBE74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0187" y="1440000"/>
            <a:ext cx="21602813" cy="1080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1ECCEDB-13E7-4D07-810E-804340CFE0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0187" y="3600000"/>
            <a:ext cx="6236012" cy="8640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 baseline="0">
                <a:latin typeface="+mj-lt"/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90F0B22-2A1E-4DC1-B54D-AC95A8E66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23588" y="3600000"/>
            <a:ext cx="6236012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5E0DD1-94AC-4D16-8CAA-36F0ABAEB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06988" y="3600000"/>
            <a:ext cx="6236012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2872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40187" y="1440000"/>
            <a:ext cx="21602813" cy="1080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40187" y="3600000"/>
            <a:ext cx="21602813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46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401875" y="1440000"/>
            <a:ext cx="8641125" cy="1080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401875" y="3600000"/>
            <a:ext cx="8641125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0A1E97CF-7486-4E34-BA97-1F73760EE0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440000"/>
            <a:ext cx="12961688" cy="10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add graph, table or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1911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40188" y="1440000"/>
            <a:ext cx="8641125" cy="1080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40188" y="3600000"/>
            <a:ext cx="8641125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16E9BF06-F40A-4D13-AAE8-CF123733E1B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17018" y="1440000"/>
            <a:ext cx="12961688" cy="10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add graph, table or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732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0187" y="1440000"/>
            <a:ext cx="21602813" cy="1080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440187" y="3600000"/>
            <a:ext cx="21602813" cy="86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add graph, table or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0038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0187" y="1440000"/>
            <a:ext cx="21602813" cy="1080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440187" y="3600000"/>
            <a:ext cx="7200938" cy="864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2nd level</a:t>
            </a:r>
          </a:p>
          <a:p>
            <a:pPr lvl="2"/>
            <a:r>
              <a:rPr lang="en-US"/>
              <a:t>3rd level</a:t>
            </a:r>
            <a:endParaRPr lang="en-GB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76E5A86E-90CD-48DA-B7E2-EFECF979A19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177101" y="3600000"/>
            <a:ext cx="12865899" cy="864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add graph, table or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9607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428298" y="13998920"/>
            <a:ext cx="950408" cy="6359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40187" y="1440000"/>
            <a:ext cx="21602813" cy="1080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90366-83CD-4278-AF08-287D32A3A9EB}"/>
              </a:ext>
            </a:extLst>
          </p:cNvPr>
          <p:cNvSpPr txBox="1"/>
          <p:nvPr userDrawn="1"/>
        </p:nvSpPr>
        <p:spPr>
          <a:xfrm>
            <a:off x="513521" y="5177868"/>
            <a:ext cx="157126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Sender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F87425-DB10-43D6-9AF2-15A1B3AD9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859" y="9656284"/>
            <a:ext cx="1859458" cy="18592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B6D060-7E27-40C3-A501-DEE2BD1AEC5E}"/>
              </a:ext>
            </a:extLst>
          </p:cNvPr>
          <p:cNvGrpSpPr/>
          <p:nvPr userDrawn="1"/>
        </p:nvGrpSpPr>
        <p:grpSpPr>
          <a:xfrm>
            <a:off x="7075987" y="9527942"/>
            <a:ext cx="2172387" cy="2008844"/>
            <a:chOff x="9520968" y="2548327"/>
            <a:chExt cx="1275564" cy="117969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FD8E51D-FEA3-4068-99CB-D235CAA0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968" y="2548327"/>
              <a:ext cx="995480" cy="99548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6FB45D-583D-4B70-B227-2BA1726255B5}"/>
                </a:ext>
              </a:extLst>
            </p:cNvPr>
            <p:cNvSpPr/>
            <p:nvPr/>
          </p:nvSpPr>
          <p:spPr>
            <a:xfrm>
              <a:off x="10129782" y="3091088"/>
              <a:ext cx="666750" cy="604514"/>
            </a:xfrm>
            <a:prstGeom prst="round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40081D-5626-41A1-A961-A6EFC50A4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3080" y="3044565"/>
              <a:ext cx="683452" cy="6834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CB5544-1724-49AF-88B5-B8F65D1E27CE}"/>
              </a:ext>
            </a:extLst>
          </p:cNvPr>
          <p:cNvGrpSpPr/>
          <p:nvPr userDrawn="1"/>
        </p:nvGrpSpPr>
        <p:grpSpPr>
          <a:xfrm>
            <a:off x="15843743" y="9447764"/>
            <a:ext cx="2172387" cy="2008844"/>
            <a:chOff x="9520968" y="2548327"/>
            <a:chExt cx="1275564" cy="117969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54125D0-0AA4-4359-A77F-CD4D8042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968" y="2548327"/>
              <a:ext cx="995480" cy="995480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C546A2E-8B72-41BA-8D64-20B77C85CBFD}"/>
                </a:ext>
              </a:extLst>
            </p:cNvPr>
            <p:cNvSpPr/>
            <p:nvPr/>
          </p:nvSpPr>
          <p:spPr>
            <a:xfrm>
              <a:off x="10129782" y="3091088"/>
              <a:ext cx="666750" cy="604514"/>
            </a:xfrm>
            <a:prstGeom prst="round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3E20064-7384-4B8A-A193-557DFA4C7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3080" y="3044565"/>
              <a:ext cx="683452" cy="683452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7471A7A3-1E9F-4DF7-93CD-960D8120116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81210" y="5973805"/>
            <a:ext cx="2333694" cy="233339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6F8DB-0963-45B8-A2B3-78705AF9E947}"/>
              </a:ext>
            </a:extLst>
          </p:cNvPr>
          <p:cNvGrpSpPr/>
          <p:nvPr userDrawn="1"/>
        </p:nvGrpSpPr>
        <p:grpSpPr>
          <a:xfrm>
            <a:off x="6548674" y="5868008"/>
            <a:ext cx="2569739" cy="2569404"/>
            <a:chOff x="5581913" y="664679"/>
            <a:chExt cx="1860813" cy="186081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9A5FD0C-BE79-4A44-B44E-B69D0DC00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81913" y="664679"/>
              <a:ext cx="1860813" cy="1860813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336A0B-F652-43AB-8326-E73AB03A5886}"/>
                </a:ext>
              </a:extLst>
            </p:cNvPr>
            <p:cNvSpPr/>
            <p:nvPr/>
          </p:nvSpPr>
          <p:spPr>
            <a:xfrm>
              <a:off x="6337738" y="1253490"/>
              <a:ext cx="384025" cy="7014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41FD620-FDB1-4135-AE2B-C603CF686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1892" t="23624" r="24580" b="24947"/>
            <a:stretch/>
          </p:blipFill>
          <p:spPr>
            <a:xfrm>
              <a:off x="6185553" y="1326978"/>
              <a:ext cx="632720" cy="607912"/>
            </a:xfrm>
            <a:prstGeom prst="rect">
              <a:avLst/>
            </a:prstGeom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87B5ECEE-0C50-48FE-9182-B64265D83C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7183" y="5966984"/>
            <a:ext cx="1826322" cy="182608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F482F06-1743-46D0-A39B-F6BCD5F8B6C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87842" y="6407997"/>
            <a:ext cx="1268755" cy="12685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A147EB6-18DF-4611-A4C6-2D5AEB2DBACF}"/>
              </a:ext>
            </a:extLst>
          </p:cNvPr>
          <p:cNvGrpSpPr/>
          <p:nvPr userDrawn="1"/>
        </p:nvGrpSpPr>
        <p:grpSpPr>
          <a:xfrm>
            <a:off x="694784" y="6251955"/>
            <a:ext cx="1518942" cy="1580170"/>
            <a:chOff x="3893378" y="4137925"/>
            <a:chExt cx="835309" cy="869093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BED81223-470C-4742-8D8D-0BEE6DB17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93378" y="4137925"/>
              <a:ext cx="767496" cy="767496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0E29291-33CD-4AFD-9145-86772D88706A}"/>
                </a:ext>
              </a:extLst>
            </p:cNvPr>
            <p:cNvGrpSpPr/>
            <p:nvPr/>
          </p:nvGrpSpPr>
          <p:grpSpPr>
            <a:xfrm>
              <a:off x="4370760" y="4625294"/>
              <a:ext cx="357927" cy="381724"/>
              <a:chOff x="3046785" y="4596719"/>
              <a:chExt cx="357927" cy="38172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C83DC7B-AA1B-4AE2-8101-A87524D7D1F0}"/>
                  </a:ext>
                </a:extLst>
              </p:cNvPr>
              <p:cNvSpPr/>
              <p:nvPr/>
            </p:nvSpPr>
            <p:spPr>
              <a:xfrm rot="1121978">
                <a:off x="3092039" y="4596719"/>
                <a:ext cx="276872" cy="38172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3600"/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90BE4F7F-EA74-4347-9E09-BF0341780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1869951">
                <a:off x="3046785" y="4608618"/>
                <a:ext cx="357927" cy="357927"/>
              </a:xfrm>
              <a:prstGeom prst="rect">
                <a:avLst/>
              </a:prstGeom>
            </p:spPr>
          </p:pic>
        </p:grp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2EF28320-7D74-42A1-8622-AF13F4726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0028" t="-2917" r="11965" b="46414"/>
          <a:stretch/>
        </p:blipFill>
        <p:spPr>
          <a:xfrm>
            <a:off x="10521423" y="6465198"/>
            <a:ext cx="1045090" cy="101784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BC454D1B-B322-4B71-9435-DA0C7A455E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58510" y="5966984"/>
            <a:ext cx="1826322" cy="182608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E83B4D2-2BEA-41D8-83CA-6EA9A3BCB2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0028" t="-2917" r="11965" b="46414"/>
          <a:stretch/>
        </p:blipFill>
        <p:spPr>
          <a:xfrm>
            <a:off x="13092514" y="6515304"/>
            <a:ext cx="1045090" cy="101784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1446C22-0A58-4070-A7B0-0ED6E6F26DA4}"/>
              </a:ext>
            </a:extLst>
          </p:cNvPr>
          <p:cNvSpPr txBox="1"/>
          <p:nvPr userDrawn="1"/>
        </p:nvSpPr>
        <p:spPr>
          <a:xfrm>
            <a:off x="3199574" y="4623870"/>
            <a:ext cx="2064989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PSP/Bank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BDDD9-FC47-4919-A906-D375DEB915D6}"/>
              </a:ext>
            </a:extLst>
          </p:cNvPr>
          <p:cNvSpPr txBox="1"/>
          <p:nvPr userDrawn="1"/>
        </p:nvSpPr>
        <p:spPr>
          <a:xfrm>
            <a:off x="7041057" y="4623870"/>
            <a:ext cx="1537922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IPS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CD5B5-6C9D-4F6B-BC01-DCE3DD2E2A84}"/>
              </a:ext>
            </a:extLst>
          </p:cNvPr>
          <p:cNvSpPr txBox="1"/>
          <p:nvPr userDrawn="1"/>
        </p:nvSpPr>
        <p:spPr>
          <a:xfrm>
            <a:off x="9977422" y="4623870"/>
            <a:ext cx="1880258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Gateway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EFF24B-A298-4D92-B9AE-D97882D4AF7B}"/>
              </a:ext>
            </a:extLst>
          </p:cNvPr>
          <p:cNvSpPr txBox="1"/>
          <p:nvPr userDrawn="1"/>
        </p:nvSpPr>
        <p:spPr>
          <a:xfrm>
            <a:off x="12452214" y="4676740"/>
            <a:ext cx="2428870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Destination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Gateway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50740-53E7-4AA5-83EA-DE4975552D01}"/>
              </a:ext>
            </a:extLst>
          </p:cNvPr>
          <p:cNvSpPr txBox="1"/>
          <p:nvPr userDrawn="1"/>
        </p:nvSpPr>
        <p:spPr>
          <a:xfrm>
            <a:off x="15513022" y="4681020"/>
            <a:ext cx="2428870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Destination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IPS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ED0649-CE37-42E8-95AD-4CC3E4CC39D6}"/>
              </a:ext>
            </a:extLst>
          </p:cNvPr>
          <p:cNvSpPr txBox="1"/>
          <p:nvPr userDrawn="1"/>
        </p:nvSpPr>
        <p:spPr>
          <a:xfrm>
            <a:off x="18857236" y="4623870"/>
            <a:ext cx="2428870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Destination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PSP/Bank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ADF97F-33B7-4CF1-9CF6-8F38A2270464}"/>
              </a:ext>
            </a:extLst>
          </p:cNvPr>
          <p:cNvSpPr txBox="1"/>
          <p:nvPr userDrawn="1"/>
        </p:nvSpPr>
        <p:spPr>
          <a:xfrm>
            <a:off x="21956001" y="5177868"/>
            <a:ext cx="199125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Recipient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45A93-36E3-4D2D-A9A3-781B21AC72F0}"/>
              </a:ext>
            </a:extLst>
          </p:cNvPr>
          <p:cNvSpPr txBox="1"/>
          <p:nvPr userDrawn="1"/>
        </p:nvSpPr>
        <p:spPr>
          <a:xfrm>
            <a:off x="10971781" y="11616447"/>
            <a:ext cx="244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FX Provider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C5591C-DCA1-4213-A6EB-181BD608EEED}"/>
              </a:ext>
            </a:extLst>
          </p:cNvPr>
          <p:cNvSpPr txBox="1"/>
          <p:nvPr userDrawn="1"/>
        </p:nvSpPr>
        <p:spPr>
          <a:xfrm>
            <a:off x="6001576" y="11616447"/>
            <a:ext cx="3588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Settlement 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Account Provider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54672-AF29-4477-BC2E-FCAF04B5B0FA}"/>
              </a:ext>
            </a:extLst>
          </p:cNvPr>
          <p:cNvSpPr txBox="1"/>
          <p:nvPr userDrawn="1"/>
        </p:nvSpPr>
        <p:spPr>
          <a:xfrm>
            <a:off x="14933377" y="11616447"/>
            <a:ext cx="3588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Settlement </a:t>
            </a:r>
          </a:p>
          <a:p>
            <a:pPr algn="ctr"/>
            <a:r>
              <a:rPr lang="en-US" sz="3600">
                <a:solidFill>
                  <a:schemeClr val="tx1">
                    <a:lumMod val="95000"/>
                    <a:lumOff val="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Account Provider</a:t>
            </a:r>
            <a:endParaRPr lang="en-SG" sz="3600">
              <a:solidFill>
                <a:schemeClr val="tx1">
                  <a:lumMod val="95000"/>
                  <a:lumOff val="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04595982-00A5-4992-B15F-7E5F93EFDA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859" y="9672436"/>
            <a:ext cx="1859458" cy="1859216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CF12F23-1645-499E-9148-F702CF558D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7183" y="5983136"/>
            <a:ext cx="1826322" cy="182608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3863C94-3AF1-45FE-ADDE-9AB77360E5EC}"/>
              </a:ext>
            </a:extLst>
          </p:cNvPr>
          <p:cNvGrpSpPr/>
          <p:nvPr userDrawn="1"/>
        </p:nvGrpSpPr>
        <p:grpSpPr>
          <a:xfrm>
            <a:off x="7075105" y="9522808"/>
            <a:ext cx="2172387" cy="2008844"/>
            <a:chOff x="9520968" y="2548327"/>
            <a:chExt cx="1275564" cy="1179690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314B687-42B9-4AED-9D4F-EB0552859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0968" y="2548327"/>
              <a:ext cx="995480" cy="995480"/>
            </a:xfrm>
            <a:prstGeom prst="rect">
              <a:avLst/>
            </a:prstGeom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170098-3096-4486-96C2-4BABE40B62DF}"/>
                </a:ext>
              </a:extLst>
            </p:cNvPr>
            <p:cNvSpPr/>
            <p:nvPr/>
          </p:nvSpPr>
          <p:spPr>
            <a:xfrm>
              <a:off x="10129782" y="3091088"/>
              <a:ext cx="666750" cy="604514"/>
            </a:xfrm>
            <a:prstGeom prst="round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3600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D9FD96B-CE5E-4E2C-BF3D-7EC51FE6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3080" y="3044565"/>
              <a:ext cx="683452" cy="683452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86FDC661-8864-42B6-9C84-DE5D22FD1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3859" y="9667302"/>
            <a:ext cx="1859458" cy="1859216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A1A7F9A-376F-46A0-8B8F-94A7312189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624" y="5978002"/>
            <a:ext cx="1826322" cy="18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648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_heading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-13446" y="-14102"/>
            <a:ext cx="24389575" cy="13716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1828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0"/>
          <p:cNvSpPr>
            <a:spLocks/>
          </p:cNvSpPr>
          <p:nvPr userDrawn="1"/>
        </p:nvSpPr>
        <p:spPr bwMode="auto">
          <a:xfrm>
            <a:off x="-13446" y="14102"/>
            <a:ext cx="24431461" cy="13747236"/>
          </a:xfrm>
          <a:custGeom>
            <a:avLst/>
            <a:gdLst>
              <a:gd name="T0" fmla="*/ 0 w 33863"/>
              <a:gd name="T1" fmla="*/ 14378 h 16605"/>
              <a:gd name="T2" fmla="*/ 0 w 33863"/>
              <a:gd name="T3" fmla="*/ 6735 h 16605"/>
              <a:gd name="T4" fmla="*/ 33863 w 33863"/>
              <a:gd name="T5" fmla="*/ 0 h 16605"/>
              <a:gd name="T6" fmla="*/ 33863 w 33863"/>
              <a:gd name="T7" fmla="*/ 16605 h 16605"/>
              <a:gd name="T8" fmla="*/ 0 w 33863"/>
              <a:gd name="T9" fmla="*/ 14378 h 16605"/>
              <a:gd name="connsiteX0" fmla="*/ 0 w 33863"/>
              <a:gd name="connsiteY0" fmla="*/ 14378 h 16605"/>
              <a:gd name="connsiteX1" fmla="*/ 0 w 33863"/>
              <a:gd name="connsiteY1" fmla="*/ 7334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4378 h 16605"/>
              <a:gd name="connsiteX0" fmla="*/ 0 w 33863"/>
              <a:gd name="connsiteY0" fmla="*/ 14378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4378 h 16605"/>
              <a:gd name="connsiteX0" fmla="*/ 0 w 33863"/>
              <a:gd name="connsiteY0" fmla="*/ 11777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1777 h 16605"/>
              <a:gd name="connsiteX0" fmla="*/ 0 w 33863"/>
              <a:gd name="connsiteY0" fmla="*/ 11028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1028 h 16605"/>
              <a:gd name="connsiteX0" fmla="*/ 0 w 33863"/>
              <a:gd name="connsiteY0" fmla="*/ 8895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8895 h 16605"/>
              <a:gd name="connsiteX0" fmla="*/ 18 w 33863"/>
              <a:gd name="connsiteY0" fmla="*/ 10403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18 w 33863"/>
              <a:gd name="connsiteY4" fmla="*/ 10403 h 16605"/>
              <a:gd name="connsiteX0" fmla="*/ 18 w 33863"/>
              <a:gd name="connsiteY0" fmla="*/ 10403 h 14807"/>
              <a:gd name="connsiteX1" fmla="*/ 0 w 33863"/>
              <a:gd name="connsiteY1" fmla="*/ 6743 h 14807"/>
              <a:gd name="connsiteX2" fmla="*/ 33863 w 33863"/>
              <a:gd name="connsiteY2" fmla="*/ 0 h 14807"/>
              <a:gd name="connsiteX3" fmla="*/ 33863 w 33863"/>
              <a:gd name="connsiteY3" fmla="*/ 14807 h 14807"/>
              <a:gd name="connsiteX4" fmla="*/ 18 w 33863"/>
              <a:gd name="connsiteY4" fmla="*/ 10403 h 14807"/>
              <a:gd name="connsiteX0" fmla="*/ 18 w 33863"/>
              <a:gd name="connsiteY0" fmla="*/ 10403 h 14895"/>
              <a:gd name="connsiteX1" fmla="*/ 0 w 33863"/>
              <a:gd name="connsiteY1" fmla="*/ 6743 h 14895"/>
              <a:gd name="connsiteX2" fmla="*/ 33863 w 33863"/>
              <a:gd name="connsiteY2" fmla="*/ 0 h 14895"/>
              <a:gd name="connsiteX3" fmla="*/ 33863 w 33863"/>
              <a:gd name="connsiteY3" fmla="*/ 14895 h 14895"/>
              <a:gd name="connsiteX4" fmla="*/ 18 w 33863"/>
              <a:gd name="connsiteY4" fmla="*/ 10403 h 14895"/>
              <a:gd name="connsiteX0" fmla="*/ 0 w 33845"/>
              <a:gd name="connsiteY0" fmla="*/ 10403 h 14895"/>
              <a:gd name="connsiteX1" fmla="*/ 17 w 33845"/>
              <a:gd name="connsiteY1" fmla="*/ 5404 h 14895"/>
              <a:gd name="connsiteX2" fmla="*/ 33845 w 33845"/>
              <a:gd name="connsiteY2" fmla="*/ 0 h 14895"/>
              <a:gd name="connsiteX3" fmla="*/ 33845 w 33845"/>
              <a:gd name="connsiteY3" fmla="*/ 14895 h 14895"/>
              <a:gd name="connsiteX4" fmla="*/ 0 w 33845"/>
              <a:gd name="connsiteY4" fmla="*/ 10403 h 14895"/>
              <a:gd name="connsiteX0" fmla="*/ 0 w 33845"/>
              <a:gd name="connsiteY0" fmla="*/ 11707 h 16199"/>
              <a:gd name="connsiteX1" fmla="*/ 17 w 33845"/>
              <a:gd name="connsiteY1" fmla="*/ 6708 h 16199"/>
              <a:gd name="connsiteX2" fmla="*/ 33793 w 33845"/>
              <a:gd name="connsiteY2" fmla="*/ 0 h 16199"/>
              <a:gd name="connsiteX3" fmla="*/ 33845 w 33845"/>
              <a:gd name="connsiteY3" fmla="*/ 16199 h 16199"/>
              <a:gd name="connsiteX4" fmla="*/ 0 w 33845"/>
              <a:gd name="connsiteY4" fmla="*/ 11707 h 16199"/>
              <a:gd name="connsiteX0" fmla="*/ 2 w 33830"/>
              <a:gd name="connsiteY0" fmla="*/ 19063 h 19063"/>
              <a:gd name="connsiteX1" fmla="*/ 2 w 33830"/>
              <a:gd name="connsiteY1" fmla="*/ 6708 h 19063"/>
              <a:gd name="connsiteX2" fmla="*/ 33778 w 33830"/>
              <a:gd name="connsiteY2" fmla="*/ 0 h 19063"/>
              <a:gd name="connsiteX3" fmla="*/ 33830 w 33830"/>
              <a:gd name="connsiteY3" fmla="*/ 16199 h 19063"/>
              <a:gd name="connsiteX4" fmla="*/ 2 w 33830"/>
              <a:gd name="connsiteY4" fmla="*/ 19063 h 19063"/>
              <a:gd name="connsiteX0" fmla="*/ 2 w 33795"/>
              <a:gd name="connsiteY0" fmla="*/ 19063 h 19086"/>
              <a:gd name="connsiteX1" fmla="*/ 2 w 33795"/>
              <a:gd name="connsiteY1" fmla="*/ 6708 h 19086"/>
              <a:gd name="connsiteX2" fmla="*/ 33778 w 33795"/>
              <a:gd name="connsiteY2" fmla="*/ 0 h 19086"/>
              <a:gd name="connsiteX3" fmla="*/ 33795 w 33795"/>
              <a:gd name="connsiteY3" fmla="*/ 19086 h 19086"/>
              <a:gd name="connsiteX4" fmla="*/ 2 w 33795"/>
              <a:gd name="connsiteY4" fmla="*/ 19063 h 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95" h="19086">
                <a:moveTo>
                  <a:pt x="2" y="19063"/>
                </a:moveTo>
                <a:cubicBezTo>
                  <a:pt x="8" y="17397"/>
                  <a:pt x="-4" y="8374"/>
                  <a:pt x="2" y="6708"/>
                </a:cubicBezTo>
                <a:lnTo>
                  <a:pt x="33778" y="0"/>
                </a:lnTo>
                <a:cubicBezTo>
                  <a:pt x="33795" y="5400"/>
                  <a:pt x="33778" y="13686"/>
                  <a:pt x="33795" y="19086"/>
                </a:cubicBezTo>
                <a:lnTo>
                  <a:pt x="2" y="19063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36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18" y="1459324"/>
            <a:ext cx="6427973" cy="1064520"/>
          </a:xfrm>
          <a:prstGeom prst="rect">
            <a:avLst/>
          </a:prstGeom>
        </p:spPr>
      </p:pic>
      <p:sp>
        <p:nvSpPr>
          <p:cNvPr id="18" name="Rectangle 32">
            <a:extLst>
              <a:ext uri="{FF2B5EF4-FFF2-40B4-BE49-F238E27FC236}">
                <a16:creationId xmlns:a16="http://schemas.microsoft.com/office/drawing/2014/main" id="{F0A448D6-ADF8-8D4A-92B8-D0FF8DA11BB3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31042" y="9681326"/>
            <a:ext cx="14883590" cy="1728192"/>
          </a:xfrm>
          <a:prstGeom prst="rect">
            <a:avLst/>
          </a:prstGeom>
        </p:spPr>
        <p:txBody>
          <a:bodyPr/>
          <a:lstStyle>
            <a:lvl1pPr>
              <a:defRPr sz="6000" b="0">
                <a:solidFill>
                  <a:srgbClr val="AA322F"/>
                </a:solidFill>
                <a:latin typeface="Segoe UI" panose="020B0502040204020203" pitchFamily="34" charset="0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noProof="0"/>
              <a:t>Click </a:t>
            </a:r>
            <a:r>
              <a:rPr lang="de-DE" noProof="0" err="1"/>
              <a:t>to</a:t>
            </a:r>
            <a:r>
              <a:rPr lang="de-DE" noProof="0"/>
              <a:t>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section</a:t>
            </a:r>
            <a:r>
              <a:rPr lang="de-DE" noProof="0"/>
              <a:t> </a:t>
            </a:r>
            <a:r>
              <a:rPr lang="de-DE" noProof="0" err="1"/>
              <a:t>heading</a:t>
            </a:r>
            <a:endParaRPr lang="de-DE" noProof="0"/>
          </a:p>
        </p:txBody>
      </p:sp>
      <p:sp>
        <p:nvSpPr>
          <p:cNvPr id="19" name="Dreieck 29">
            <a:extLst>
              <a:ext uri="{FF2B5EF4-FFF2-40B4-BE49-F238E27FC236}">
                <a16:creationId xmlns:a16="http://schemas.microsoft.com/office/drawing/2014/main" id="{8753AEE6-D490-9F41-8C35-4FFC315F1F21}"/>
              </a:ext>
            </a:extLst>
          </p:cNvPr>
          <p:cNvSpPr/>
          <p:nvPr userDrawn="1"/>
        </p:nvSpPr>
        <p:spPr>
          <a:xfrm>
            <a:off x="17954976" y="-6682"/>
            <a:ext cx="6437298" cy="3618928"/>
          </a:xfrm>
          <a:custGeom>
            <a:avLst/>
            <a:gdLst>
              <a:gd name="connsiteX0" fmla="*/ 0 w 990600"/>
              <a:gd name="connsiteY0" fmla="*/ 1270928 h 1270928"/>
              <a:gd name="connsiteX1" fmla="*/ 495300 w 990600"/>
              <a:gd name="connsiteY1" fmla="*/ 0 h 1270928"/>
              <a:gd name="connsiteX2" fmla="*/ 990600 w 990600"/>
              <a:gd name="connsiteY2" fmla="*/ 1270928 h 1270928"/>
              <a:gd name="connsiteX3" fmla="*/ 0 w 990600"/>
              <a:gd name="connsiteY3" fmla="*/ 1270928 h 1270928"/>
              <a:gd name="connsiteX0" fmla="*/ 0 w 2876550"/>
              <a:gd name="connsiteY0" fmla="*/ 1921803 h 1921803"/>
              <a:gd name="connsiteX1" fmla="*/ 2876550 w 2876550"/>
              <a:gd name="connsiteY1" fmla="*/ 0 h 1921803"/>
              <a:gd name="connsiteX2" fmla="*/ 990600 w 2876550"/>
              <a:gd name="connsiteY2" fmla="*/ 1921803 h 1921803"/>
              <a:gd name="connsiteX3" fmla="*/ 0 w 2876550"/>
              <a:gd name="connsiteY3" fmla="*/ 1921803 h 1921803"/>
              <a:gd name="connsiteX0" fmla="*/ 0 w 2889250"/>
              <a:gd name="connsiteY0" fmla="*/ 1921803 h 2255178"/>
              <a:gd name="connsiteX1" fmla="*/ 2876550 w 2889250"/>
              <a:gd name="connsiteY1" fmla="*/ 0 h 2255178"/>
              <a:gd name="connsiteX2" fmla="*/ 2889250 w 2889250"/>
              <a:gd name="connsiteY2" fmla="*/ 2255178 h 2255178"/>
              <a:gd name="connsiteX3" fmla="*/ 0 w 2889250"/>
              <a:gd name="connsiteY3" fmla="*/ 1921803 h 2255178"/>
              <a:gd name="connsiteX0" fmla="*/ 0 w 4356100"/>
              <a:gd name="connsiteY0" fmla="*/ 1143928 h 2255178"/>
              <a:gd name="connsiteX1" fmla="*/ 4343400 w 4356100"/>
              <a:gd name="connsiteY1" fmla="*/ 0 h 2255178"/>
              <a:gd name="connsiteX2" fmla="*/ 4356100 w 4356100"/>
              <a:gd name="connsiteY2" fmla="*/ 2255178 h 2255178"/>
              <a:gd name="connsiteX3" fmla="*/ 0 w 4356100"/>
              <a:gd name="connsiteY3" fmla="*/ 1143928 h 2255178"/>
              <a:gd name="connsiteX0" fmla="*/ 0 w 4357321"/>
              <a:gd name="connsiteY0" fmla="*/ 1147103 h 2258353"/>
              <a:gd name="connsiteX1" fmla="*/ 4356100 w 4357321"/>
              <a:gd name="connsiteY1" fmla="*/ 0 h 2258353"/>
              <a:gd name="connsiteX2" fmla="*/ 4356100 w 4357321"/>
              <a:gd name="connsiteY2" fmla="*/ 2258353 h 2258353"/>
              <a:gd name="connsiteX3" fmla="*/ 0 w 4357321"/>
              <a:gd name="connsiteY3" fmla="*/ 1147103 h 22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321" h="2258353">
                <a:moveTo>
                  <a:pt x="0" y="1147103"/>
                </a:moveTo>
                <a:lnTo>
                  <a:pt x="4356100" y="0"/>
                </a:lnTo>
                <a:cubicBezTo>
                  <a:pt x="4360333" y="751726"/>
                  <a:pt x="4351867" y="1506627"/>
                  <a:pt x="4356100" y="2258353"/>
                </a:cubicBezTo>
                <a:lnTo>
                  <a:pt x="0" y="1147103"/>
                </a:lnTo>
                <a:close/>
              </a:path>
            </a:pathLst>
          </a:custGeom>
          <a:solidFill>
            <a:srgbClr val="256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20" name="Dreieck 28">
            <a:extLst>
              <a:ext uri="{FF2B5EF4-FFF2-40B4-BE49-F238E27FC236}">
                <a16:creationId xmlns:a16="http://schemas.microsoft.com/office/drawing/2014/main" id="{326A3EF6-9854-D94F-8AA8-9EFC00A8DAC1}"/>
              </a:ext>
            </a:extLst>
          </p:cNvPr>
          <p:cNvSpPr/>
          <p:nvPr userDrawn="1"/>
        </p:nvSpPr>
        <p:spPr>
          <a:xfrm>
            <a:off x="-4386" y="4868"/>
            <a:ext cx="24387601" cy="7490872"/>
          </a:xfrm>
          <a:custGeom>
            <a:avLst/>
            <a:gdLst>
              <a:gd name="connsiteX0" fmla="*/ 0 w 1676400"/>
              <a:gd name="connsiteY0" fmla="*/ 1905000 h 1905000"/>
              <a:gd name="connsiteX1" fmla="*/ 838200 w 1676400"/>
              <a:gd name="connsiteY1" fmla="*/ 0 h 1905000"/>
              <a:gd name="connsiteX2" fmla="*/ 1676400 w 1676400"/>
              <a:gd name="connsiteY2" fmla="*/ 1905000 h 1905000"/>
              <a:gd name="connsiteX3" fmla="*/ 0 w 1676400"/>
              <a:gd name="connsiteY3" fmla="*/ 1905000 h 1905000"/>
              <a:gd name="connsiteX0" fmla="*/ 0 w 10896600"/>
              <a:gd name="connsiteY0" fmla="*/ 3256722 h 3256722"/>
              <a:gd name="connsiteX1" fmla="*/ 10896600 w 10896600"/>
              <a:gd name="connsiteY1" fmla="*/ 0 h 3256722"/>
              <a:gd name="connsiteX2" fmla="*/ 1676400 w 10896600"/>
              <a:gd name="connsiteY2" fmla="*/ 3256722 h 3256722"/>
              <a:gd name="connsiteX3" fmla="*/ 0 w 10896600"/>
              <a:gd name="connsiteY3" fmla="*/ 3256722 h 3256722"/>
              <a:gd name="connsiteX0" fmla="*/ 0 w 17800983"/>
              <a:gd name="connsiteY0" fmla="*/ 3137452 h 3256722"/>
              <a:gd name="connsiteX1" fmla="*/ 17800983 w 17800983"/>
              <a:gd name="connsiteY1" fmla="*/ 0 h 3256722"/>
              <a:gd name="connsiteX2" fmla="*/ 8580783 w 17800983"/>
              <a:gd name="connsiteY2" fmla="*/ 3256722 h 3256722"/>
              <a:gd name="connsiteX3" fmla="*/ 0 w 17800983"/>
              <a:gd name="connsiteY3" fmla="*/ 3137452 h 3256722"/>
              <a:gd name="connsiteX0" fmla="*/ 0 w 17800983"/>
              <a:gd name="connsiteY0" fmla="*/ 3137452 h 4992757"/>
              <a:gd name="connsiteX1" fmla="*/ 17800983 w 17800983"/>
              <a:gd name="connsiteY1" fmla="*/ 0 h 4992757"/>
              <a:gd name="connsiteX2" fmla="*/ 178905 w 17800983"/>
              <a:gd name="connsiteY2" fmla="*/ 4992757 h 4992757"/>
              <a:gd name="connsiteX3" fmla="*/ 0 w 17800983"/>
              <a:gd name="connsiteY3" fmla="*/ 3137452 h 4992757"/>
              <a:gd name="connsiteX0" fmla="*/ 0 w 19925059"/>
              <a:gd name="connsiteY0" fmla="*/ 3480352 h 5335657"/>
              <a:gd name="connsiteX1" fmla="*/ 19925059 w 19925059"/>
              <a:gd name="connsiteY1" fmla="*/ 0 h 5335657"/>
              <a:gd name="connsiteX2" fmla="*/ 178905 w 19925059"/>
              <a:gd name="connsiteY2" fmla="*/ 5335657 h 5335657"/>
              <a:gd name="connsiteX3" fmla="*/ 0 w 19925059"/>
              <a:gd name="connsiteY3" fmla="*/ 3480352 h 5335657"/>
              <a:gd name="connsiteX0" fmla="*/ 0 w 20102859"/>
              <a:gd name="connsiteY0" fmla="*/ 3766102 h 5335657"/>
              <a:gd name="connsiteX1" fmla="*/ 20102859 w 20102859"/>
              <a:gd name="connsiteY1" fmla="*/ 0 h 5335657"/>
              <a:gd name="connsiteX2" fmla="*/ 356705 w 20102859"/>
              <a:gd name="connsiteY2" fmla="*/ 5335657 h 5335657"/>
              <a:gd name="connsiteX3" fmla="*/ 0 w 20102859"/>
              <a:gd name="connsiteY3" fmla="*/ 3766102 h 5335657"/>
              <a:gd name="connsiteX0" fmla="*/ 0 w 20102859"/>
              <a:gd name="connsiteY0" fmla="*/ 3766102 h 5272157"/>
              <a:gd name="connsiteX1" fmla="*/ 20102859 w 20102859"/>
              <a:gd name="connsiteY1" fmla="*/ 0 h 5272157"/>
              <a:gd name="connsiteX2" fmla="*/ 4280 w 20102859"/>
              <a:gd name="connsiteY2" fmla="*/ 5272157 h 5272157"/>
              <a:gd name="connsiteX3" fmla="*/ 0 w 20102859"/>
              <a:gd name="connsiteY3" fmla="*/ 3766102 h 5272157"/>
              <a:gd name="connsiteX0" fmla="*/ 3340 w 20106199"/>
              <a:gd name="connsiteY0" fmla="*/ 3766102 h 6174446"/>
              <a:gd name="connsiteX1" fmla="*/ 20106199 w 20106199"/>
              <a:gd name="connsiteY1" fmla="*/ 0 h 6174446"/>
              <a:gd name="connsiteX2" fmla="*/ 223 w 20106199"/>
              <a:gd name="connsiteY2" fmla="*/ 6174446 h 6174446"/>
              <a:gd name="connsiteX3" fmla="*/ 3340 w 20106199"/>
              <a:gd name="connsiteY3" fmla="*/ 3766102 h 6174446"/>
              <a:gd name="connsiteX0" fmla="*/ 0 w 20102859"/>
              <a:gd name="connsiteY0" fmla="*/ 3766102 h 6127298"/>
              <a:gd name="connsiteX1" fmla="*/ 20102859 w 20102859"/>
              <a:gd name="connsiteY1" fmla="*/ 0 h 6127298"/>
              <a:gd name="connsiteX2" fmla="*/ 91179 w 20102859"/>
              <a:gd name="connsiteY2" fmla="*/ 6127298 h 6127298"/>
              <a:gd name="connsiteX3" fmla="*/ 0 w 20102859"/>
              <a:gd name="connsiteY3" fmla="*/ 3766102 h 6127298"/>
              <a:gd name="connsiteX0" fmla="*/ 0 w 20102859"/>
              <a:gd name="connsiteY0" fmla="*/ 3766102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3766102 h 6211117"/>
              <a:gd name="connsiteX0" fmla="*/ 92192 w 20100754"/>
              <a:gd name="connsiteY0" fmla="*/ 4625248 h 6211117"/>
              <a:gd name="connsiteX1" fmla="*/ 20100754 w 20100754"/>
              <a:gd name="connsiteY1" fmla="*/ 0 h 6211117"/>
              <a:gd name="connsiteX2" fmla="*/ 17 w 20100754"/>
              <a:gd name="connsiteY2" fmla="*/ 6211117 h 6211117"/>
              <a:gd name="connsiteX3" fmla="*/ 92192 w 20100754"/>
              <a:gd name="connsiteY3" fmla="*/ 4625248 h 6211117"/>
              <a:gd name="connsiteX0" fmla="*/ 0 w 20102859"/>
              <a:gd name="connsiteY0" fmla="*/ 4028036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4028036 h 6211117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7"/>
              <a:gd name="connsiteX1" fmla="*/ 20113338 w 20113338"/>
              <a:gd name="connsiteY1" fmla="*/ 0 h 6179687"/>
              <a:gd name="connsiteX2" fmla="*/ 2122 w 20113338"/>
              <a:gd name="connsiteY2" fmla="*/ 6179685 h 6179687"/>
              <a:gd name="connsiteX3" fmla="*/ 0 w 20113338"/>
              <a:gd name="connsiteY3" fmla="*/ 3996604 h 6179687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956" h="6179910">
                <a:moveTo>
                  <a:pt x="3618" y="3996604"/>
                </a:moveTo>
                <a:lnTo>
                  <a:pt x="20116956" y="0"/>
                </a:lnTo>
                <a:cubicBezTo>
                  <a:pt x="20109074" y="2194"/>
                  <a:pt x="-7557" y="6182502"/>
                  <a:pt x="5740" y="6179685"/>
                </a:cubicBezTo>
                <a:cubicBezTo>
                  <a:pt x="-6620" y="6202449"/>
                  <a:pt x="5045" y="4498622"/>
                  <a:pt x="3618" y="3996604"/>
                </a:cubicBezTo>
                <a:close/>
              </a:path>
            </a:pathLst>
          </a:custGeom>
          <a:solidFill>
            <a:srgbClr val="F7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56B7E039-765B-4789-AB47-2FF4B80E60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428298" y="13132388"/>
            <a:ext cx="950408" cy="635944"/>
          </a:xfrm>
          <a:ln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85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ing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-13446" y="-14102"/>
            <a:ext cx="24389575" cy="13716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1828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0"/>
          <p:cNvSpPr>
            <a:spLocks/>
          </p:cNvSpPr>
          <p:nvPr userDrawn="1"/>
        </p:nvSpPr>
        <p:spPr bwMode="auto">
          <a:xfrm>
            <a:off x="-13446" y="14102"/>
            <a:ext cx="24431461" cy="13747236"/>
          </a:xfrm>
          <a:custGeom>
            <a:avLst/>
            <a:gdLst>
              <a:gd name="T0" fmla="*/ 0 w 33863"/>
              <a:gd name="T1" fmla="*/ 14378 h 16605"/>
              <a:gd name="T2" fmla="*/ 0 w 33863"/>
              <a:gd name="T3" fmla="*/ 6735 h 16605"/>
              <a:gd name="T4" fmla="*/ 33863 w 33863"/>
              <a:gd name="T5" fmla="*/ 0 h 16605"/>
              <a:gd name="T6" fmla="*/ 33863 w 33863"/>
              <a:gd name="T7" fmla="*/ 16605 h 16605"/>
              <a:gd name="T8" fmla="*/ 0 w 33863"/>
              <a:gd name="T9" fmla="*/ 14378 h 16605"/>
              <a:gd name="connsiteX0" fmla="*/ 0 w 33863"/>
              <a:gd name="connsiteY0" fmla="*/ 14378 h 16605"/>
              <a:gd name="connsiteX1" fmla="*/ 0 w 33863"/>
              <a:gd name="connsiteY1" fmla="*/ 7334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4378 h 16605"/>
              <a:gd name="connsiteX0" fmla="*/ 0 w 33863"/>
              <a:gd name="connsiteY0" fmla="*/ 14378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4378 h 16605"/>
              <a:gd name="connsiteX0" fmla="*/ 0 w 33863"/>
              <a:gd name="connsiteY0" fmla="*/ 11777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1777 h 16605"/>
              <a:gd name="connsiteX0" fmla="*/ 0 w 33863"/>
              <a:gd name="connsiteY0" fmla="*/ 11028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11028 h 16605"/>
              <a:gd name="connsiteX0" fmla="*/ 0 w 33863"/>
              <a:gd name="connsiteY0" fmla="*/ 8895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0 w 33863"/>
              <a:gd name="connsiteY4" fmla="*/ 8895 h 16605"/>
              <a:gd name="connsiteX0" fmla="*/ 18 w 33863"/>
              <a:gd name="connsiteY0" fmla="*/ 10403 h 16605"/>
              <a:gd name="connsiteX1" fmla="*/ 0 w 33863"/>
              <a:gd name="connsiteY1" fmla="*/ 6743 h 16605"/>
              <a:gd name="connsiteX2" fmla="*/ 33863 w 33863"/>
              <a:gd name="connsiteY2" fmla="*/ 0 h 16605"/>
              <a:gd name="connsiteX3" fmla="*/ 33863 w 33863"/>
              <a:gd name="connsiteY3" fmla="*/ 16605 h 16605"/>
              <a:gd name="connsiteX4" fmla="*/ 18 w 33863"/>
              <a:gd name="connsiteY4" fmla="*/ 10403 h 16605"/>
              <a:gd name="connsiteX0" fmla="*/ 18 w 33863"/>
              <a:gd name="connsiteY0" fmla="*/ 10403 h 14807"/>
              <a:gd name="connsiteX1" fmla="*/ 0 w 33863"/>
              <a:gd name="connsiteY1" fmla="*/ 6743 h 14807"/>
              <a:gd name="connsiteX2" fmla="*/ 33863 w 33863"/>
              <a:gd name="connsiteY2" fmla="*/ 0 h 14807"/>
              <a:gd name="connsiteX3" fmla="*/ 33863 w 33863"/>
              <a:gd name="connsiteY3" fmla="*/ 14807 h 14807"/>
              <a:gd name="connsiteX4" fmla="*/ 18 w 33863"/>
              <a:gd name="connsiteY4" fmla="*/ 10403 h 14807"/>
              <a:gd name="connsiteX0" fmla="*/ 18 w 33863"/>
              <a:gd name="connsiteY0" fmla="*/ 10403 h 14895"/>
              <a:gd name="connsiteX1" fmla="*/ 0 w 33863"/>
              <a:gd name="connsiteY1" fmla="*/ 6743 h 14895"/>
              <a:gd name="connsiteX2" fmla="*/ 33863 w 33863"/>
              <a:gd name="connsiteY2" fmla="*/ 0 h 14895"/>
              <a:gd name="connsiteX3" fmla="*/ 33863 w 33863"/>
              <a:gd name="connsiteY3" fmla="*/ 14895 h 14895"/>
              <a:gd name="connsiteX4" fmla="*/ 18 w 33863"/>
              <a:gd name="connsiteY4" fmla="*/ 10403 h 14895"/>
              <a:gd name="connsiteX0" fmla="*/ 0 w 33845"/>
              <a:gd name="connsiteY0" fmla="*/ 10403 h 14895"/>
              <a:gd name="connsiteX1" fmla="*/ 17 w 33845"/>
              <a:gd name="connsiteY1" fmla="*/ 5404 h 14895"/>
              <a:gd name="connsiteX2" fmla="*/ 33845 w 33845"/>
              <a:gd name="connsiteY2" fmla="*/ 0 h 14895"/>
              <a:gd name="connsiteX3" fmla="*/ 33845 w 33845"/>
              <a:gd name="connsiteY3" fmla="*/ 14895 h 14895"/>
              <a:gd name="connsiteX4" fmla="*/ 0 w 33845"/>
              <a:gd name="connsiteY4" fmla="*/ 10403 h 14895"/>
              <a:gd name="connsiteX0" fmla="*/ 0 w 33845"/>
              <a:gd name="connsiteY0" fmla="*/ 11707 h 16199"/>
              <a:gd name="connsiteX1" fmla="*/ 17 w 33845"/>
              <a:gd name="connsiteY1" fmla="*/ 6708 h 16199"/>
              <a:gd name="connsiteX2" fmla="*/ 33793 w 33845"/>
              <a:gd name="connsiteY2" fmla="*/ 0 h 16199"/>
              <a:gd name="connsiteX3" fmla="*/ 33845 w 33845"/>
              <a:gd name="connsiteY3" fmla="*/ 16199 h 16199"/>
              <a:gd name="connsiteX4" fmla="*/ 0 w 33845"/>
              <a:gd name="connsiteY4" fmla="*/ 11707 h 16199"/>
              <a:gd name="connsiteX0" fmla="*/ 2 w 33830"/>
              <a:gd name="connsiteY0" fmla="*/ 19063 h 19063"/>
              <a:gd name="connsiteX1" fmla="*/ 2 w 33830"/>
              <a:gd name="connsiteY1" fmla="*/ 6708 h 19063"/>
              <a:gd name="connsiteX2" fmla="*/ 33778 w 33830"/>
              <a:gd name="connsiteY2" fmla="*/ 0 h 19063"/>
              <a:gd name="connsiteX3" fmla="*/ 33830 w 33830"/>
              <a:gd name="connsiteY3" fmla="*/ 16199 h 19063"/>
              <a:gd name="connsiteX4" fmla="*/ 2 w 33830"/>
              <a:gd name="connsiteY4" fmla="*/ 19063 h 19063"/>
              <a:gd name="connsiteX0" fmla="*/ 2 w 33795"/>
              <a:gd name="connsiteY0" fmla="*/ 19063 h 19086"/>
              <a:gd name="connsiteX1" fmla="*/ 2 w 33795"/>
              <a:gd name="connsiteY1" fmla="*/ 6708 h 19086"/>
              <a:gd name="connsiteX2" fmla="*/ 33778 w 33795"/>
              <a:gd name="connsiteY2" fmla="*/ 0 h 19086"/>
              <a:gd name="connsiteX3" fmla="*/ 33795 w 33795"/>
              <a:gd name="connsiteY3" fmla="*/ 19086 h 19086"/>
              <a:gd name="connsiteX4" fmla="*/ 2 w 33795"/>
              <a:gd name="connsiteY4" fmla="*/ 19063 h 1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95" h="19086">
                <a:moveTo>
                  <a:pt x="2" y="19063"/>
                </a:moveTo>
                <a:cubicBezTo>
                  <a:pt x="8" y="17397"/>
                  <a:pt x="-4" y="8374"/>
                  <a:pt x="2" y="6708"/>
                </a:cubicBezTo>
                <a:lnTo>
                  <a:pt x="33778" y="0"/>
                </a:lnTo>
                <a:cubicBezTo>
                  <a:pt x="33795" y="5400"/>
                  <a:pt x="33778" y="13686"/>
                  <a:pt x="33795" y="19086"/>
                </a:cubicBezTo>
                <a:lnTo>
                  <a:pt x="2" y="19063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36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18" y="1459324"/>
            <a:ext cx="6427973" cy="1064520"/>
          </a:xfrm>
          <a:prstGeom prst="rect">
            <a:avLst/>
          </a:prstGeom>
        </p:spPr>
      </p:pic>
      <p:sp>
        <p:nvSpPr>
          <p:cNvPr id="18" name="Rectangle 32">
            <a:extLst>
              <a:ext uri="{FF2B5EF4-FFF2-40B4-BE49-F238E27FC236}">
                <a16:creationId xmlns:a16="http://schemas.microsoft.com/office/drawing/2014/main" id="{F0A448D6-ADF8-8D4A-92B8-D0FF8DA11BB3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31042" y="9681326"/>
            <a:ext cx="14883590" cy="1728192"/>
          </a:xfrm>
          <a:prstGeom prst="rect">
            <a:avLst/>
          </a:prstGeom>
        </p:spPr>
        <p:txBody>
          <a:bodyPr/>
          <a:lstStyle>
            <a:lvl1pPr>
              <a:defRPr sz="6000" b="0">
                <a:solidFill>
                  <a:srgbClr val="AA322F"/>
                </a:solidFill>
                <a:latin typeface="Segoe UI" panose="020B0502040204020203" pitchFamily="34" charset="0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noProof="0"/>
              <a:t>Click </a:t>
            </a:r>
            <a:r>
              <a:rPr lang="de-DE" noProof="0" err="1"/>
              <a:t>to</a:t>
            </a:r>
            <a:r>
              <a:rPr lang="de-DE" noProof="0"/>
              <a:t>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section</a:t>
            </a:r>
            <a:r>
              <a:rPr lang="de-DE" noProof="0"/>
              <a:t> </a:t>
            </a:r>
            <a:r>
              <a:rPr lang="de-DE" noProof="0" err="1"/>
              <a:t>heading</a:t>
            </a:r>
            <a:endParaRPr lang="de-DE" noProof="0"/>
          </a:p>
        </p:txBody>
      </p:sp>
      <p:sp>
        <p:nvSpPr>
          <p:cNvPr id="19" name="Dreieck 29">
            <a:extLst>
              <a:ext uri="{FF2B5EF4-FFF2-40B4-BE49-F238E27FC236}">
                <a16:creationId xmlns:a16="http://schemas.microsoft.com/office/drawing/2014/main" id="{8753AEE6-D490-9F41-8C35-4FFC315F1F21}"/>
              </a:ext>
            </a:extLst>
          </p:cNvPr>
          <p:cNvSpPr/>
          <p:nvPr userDrawn="1"/>
        </p:nvSpPr>
        <p:spPr>
          <a:xfrm>
            <a:off x="17954976" y="-6682"/>
            <a:ext cx="6437298" cy="3618928"/>
          </a:xfrm>
          <a:custGeom>
            <a:avLst/>
            <a:gdLst>
              <a:gd name="connsiteX0" fmla="*/ 0 w 990600"/>
              <a:gd name="connsiteY0" fmla="*/ 1270928 h 1270928"/>
              <a:gd name="connsiteX1" fmla="*/ 495300 w 990600"/>
              <a:gd name="connsiteY1" fmla="*/ 0 h 1270928"/>
              <a:gd name="connsiteX2" fmla="*/ 990600 w 990600"/>
              <a:gd name="connsiteY2" fmla="*/ 1270928 h 1270928"/>
              <a:gd name="connsiteX3" fmla="*/ 0 w 990600"/>
              <a:gd name="connsiteY3" fmla="*/ 1270928 h 1270928"/>
              <a:gd name="connsiteX0" fmla="*/ 0 w 2876550"/>
              <a:gd name="connsiteY0" fmla="*/ 1921803 h 1921803"/>
              <a:gd name="connsiteX1" fmla="*/ 2876550 w 2876550"/>
              <a:gd name="connsiteY1" fmla="*/ 0 h 1921803"/>
              <a:gd name="connsiteX2" fmla="*/ 990600 w 2876550"/>
              <a:gd name="connsiteY2" fmla="*/ 1921803 h 1921803"/>
              <a:gd name="connsiteX3" fmla="*/ 0 w 2876550"/>
              <a:gd name="connsiteY3" fmla="*/ 1921803 h 1921803"/>
              <a:gd name="connsiteX0" fmla="*/ 0 w 2889250"/>
              <a:gd name="connsiteY0" fmla="*/ 1921803 h 2255178"/>
              <a:gd name="connsiteX1" fmla="*/ 2876550 w 2889250"/>
              <a:gd name="connsiteY1" fmla="*/ 0 h 2255178"/>
              <a:gd name="connsiteX2" fmla="*/ 2889250 w 2889250"/>
              <a:gd name="connsiteY2" fmla="*/ 2255178 h 2255178"/>
              <a:gd name="connsiteX3" fmla="*/ 0 w 2889250"/>
              <a:gd name="connsiteY3" fmla="*/ 1921803 h 2255178"/>
              <a:gd name="connsiteX0" fmla="*/ 0 w 4356100"/>
              <a:gd name="connsiteY0" fmla="*/ 1143928 h 2255178"/>
              <a:gd name="connsiteX1" fmla="*/ 4343400 w 4356100"/>
              <a:gd name="connsiteY1" fmla="*/ 0 h 2255178"/>
              <a:gd name="connsiteX2" fmla="*/ 4356100 w 4356100"/>
              <a:gd name="connsiteY2" fmla="*/ 2255178 h 2255178"/>
              <a:gd name="connsiteX3" fmla="*/ 0 w 4356100"/>
              <a:gd name="connsiteY3" fmla="*/ 1143928 h 2255178"/>
              <a:gd name="connsiteX0" fmla="*/ 0 w 4357321"/>
              <a:gd name="connsiteY0" fmla="*/ 1147103 h 2258353"/>
              <a:gd name="connsiteX1" fmla="*/ 4356100 w 4357321"/>
              <a:gd name="connsiteY1" fmla="*/ 0 h 2258353"/>
              <a:gd name="connsiteX2" fmla="*/ 4356100 w 4357321"/>
              <a:gd name="connsiteY2" fmla="*/ 2258353 h 2258353"/>
              <a:gd name="connsiteX3" fmla="*/ 0 w 4357321"/>
              <a:gd name="connsiteY3" fmla="*/ 1147103 h 225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321" h="2258353">
                <a:moveTo>
                  <a:pt x="0" y="1147103"/>
                </a:moveTo>
                <a:lnTo>
                  <a:pt x="4356100" y="0"/>
                </a:lnTo>
                <a:cubicBezTo>
                  <a:pt x="4360333" y="751726"/>
                  <a:pt x="4351867" y="1506627"/>
                  <a:pt x="4356100" y="2258353"/>
                </a:cubicBezTo>
                <a:lnTo>
                  <a:pt x="0" y="1147103"/>
                </a:lnTo>
                <a:close/>
              </a:path>
            </a:pathLst>
          </a:custGeom>
          <a:solidFill>
            <a:srgbClr val="256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20" name="Dreieck 28">
            <a:extLst>
              <a:ext uri="{FF2B5EF4-FFF2-40B4-BE49-F238E27FC236}">
                <a16:creationId xmlns:a16="http://schemas.microsoft.com/office/drawing/2014/main" id="{326A3EF6-9854-D94F-8AA8-9EFC00A8DAC1}"/>
              </a:ext>
            </a:extLst>
          </p:cNvPr>
          <p:cNvSpPr/>
          <p:nvPr userDrawn="1"/>
        </p:nvSpPr>
        <p:spPr>
          <a:xfrm>
            <a:off x="-4386" y="4868"/>
            <a:ext cx="24387601" cy="7490872"/>
          </a:xfrm>
          <a:custGeom>
            <a:avLst/>
            <a:gdLst>
              <a:gd name="connsiteX0" fmla="*/ 0 w 1676400"/>
              <a:gd name="connsiteY0" fmla="*/ 1905000 h 1905000"/>
              <a:gd name="connsiteX1" fmla="*/ 838200 w 1676400"/>
              <a:gd name="connsiteY1" fmla="*/ 0 h 1905000"/>
              <a:gd name="connsiteX2" fmla="*/ 1676400 w 1676400"/>
              <a:gd name="connsiteY2" fmla="*/ 1905000 h 1905000"/>
              <a:gd name="connsiteX3" fmla="*/ 0 w 1676400"/>
              <a:gd name="connsiteY3" fmla="*/ 1905000 h 1905000"/>
              <a:gd name="connsiteX0" fmla="*/ 0 w 10896600"/>
              <a:gd name="connsiteY0" fmla="*/ 3256722 h 3256722"/>
              <a:gd name="connsiteX1" fmla="*/ 10896600 w 10896600"/>
              <a:gd name="connsiteY1" fmla="*/ 0 h 3256722"/>
              <a:gd name="connsiteX2" fmla="*/ 1676400 w 10896600"/>
              <a:gd name="connsiteY2" fmla="*/ 3256722 h 3256722"/>
              <a:gd name="connsiteX3" fmla="*/ 0 w 10896600"/>
              <a:gd name="connsiteY3" fmla="*/ 3256722 h 3256722"/>
              <a:gd name="connsiteX0" fmla="*/ 0 w 17800983"/>
              <a:gd name="connsiteY0" fmla="*/ 3137452 h 3256722"/>
              <a:gd name="connsiteX1" fmla="*/ 17800983 w 17800983"/>
              <a:gd name="connsiteY1" fmla="*/ 0 h 3256722"/>
              <a:gd name="connsiteX2" fmla="*/ 8580783 w 17800983"/>
              <a:gd name="connsiteY2" fmla="*/ 3256722 h 3256722"/>
              <a:gd name="connsiteX3" fmla="*/ 0 w 17800983"/>
              <a:gd name="connsiteY3" fmla="*/ 3137452 h 3256722"/>
              <a:gd name="connsiteX0" fmla="*/ 0 w 17800983"/>
              <a:gd name="connsiteY0" fmla="*/ 3137452 h 4992757"/>
              <a:gd name="connsiteX1" fmla="*/ 17800983 w 17800983"/>
              <a:gd name="connsiteY1" fmla="*/ 0 h 4992757"/>
              <a:gd name="connsiteX2" fmla="*/ 178905 w 17800983"/>
              <a:gd name="connsiteY2" fmla="*/ 4992757 h 4992757"/>
              <a:gd name="connsiteX3" fmla="*/ 0 w 17800983"/>
              <a:gd name="connsiteY3" fmla="*/ 3137452 h 4992757"/>
              <a:gd name="connsiteX0" fmla="*/ 0 w 19925059"/>
              <a:gd name="connsiteY0" fmla="*/ 3480352 h 5335657"/>
              <a:gd name="connsiteX1" fmla="*/ 19925059 w 19925059"/>
              <a:gd name="connsiteY1" fmla="*/ 0 h 5335657"/>
              <a:gd name="connsiteX2" fmla="*/ 178905 w 19925059"/>
              <a:gd name="connsiteY2" fmla="*/ 5335657 h 5335657"/>
              <a:gd name="connsiteX3" fmla="*/ 0 w 19925059"/>
              <a:gd name="connsiteY3" fmla="*/ 3480352 h 5335657"/>
              <a:gd name="connsiteX0" fmla="*/ 0 w 20102859"/>
              <a:gd name="connsiteY0" fmla="*/ 3766102 h 5335657"/>
              <a:gd name="connsiteX1" fmla="*/ 20102859 w 20102859"/>
              <a:gd name="connsiteY1" fmla="*/ 0 h 5335657"/>
              <a:gd name="connsiteX2" fmla="*/ 356705 w 20102859"/>
              <a:gd name="connsiteY2" fmla="*/ 5335657 h 5335657"/>
              <a:gd name="connsiteX3" fmla="*/ 0 w 20102859"/>
              <a:gd name="connsiteY3" fmla="*/ 3766102 h 5335657"/>
              <a:gd name="connsiteX0" fmla="*/ 0 w 20102859"/>
              <a:gd name="connsiteY0" fmla="*/ 3766102 h 5272157"/>
              <a:gd name="connsiteX1" fmla="*/ 20102859 w 20102859"/>
              <a:gd name="connsiteY1" fmla="*/ 0 h 5272157"/>
              <a:gd name="connsiteX2" fmla="*/ 4280 w 20102859"/>
              <a:gd name="connsiteY2" fmla="*/ 5272157 h 5272157"/>
              <a:gd name="connsiteX3" fmla="*/ 0 w 20102859"/>
              <a:gd name="connsiteY3" fmla="*/ 3766102 h 5272157"/>
              <a:gd name="connsiteX0" fmla="*/ 3340 w 20106199"/>
              <a:gd name="connsiteY0" fmla="*/ 3766102 h 6174446"/>
              <a:gd name="connsiteX1" fmla="*/ 20106199 w 20106199"/>
              <a:gd name="connsiteY1" fmla="*/ 0 h 6174446"/>
              <a:gd name="connsiteX2" fmla="*/ 223 w 20106199"/>
              <a:gd name="connsiteY2" fmla="*/ 6174446 h 6174446"/>
              <a:gd name="connsiteX3" fmla="*/ 3340 w 20106199"/>
              <a:gd name="connsiteY3" fmla="*/ 3766102 h 6174446"/>
              <a:gd name="connsiteX0" fmla="*/ 0 w 20102859"/>
              <a:gd name="connsiteY0" fmla="*/ 3766102 h 6127298"/>
              <a:gd name="connsiteX1" fmla="*/ 20102859 w 20102859"/>
              <a:gd name="connsiteY1" fmla="*/ 0 h 6127298"/>
              <a:gd name="connsiteX2" fmla="*/ 91179 w 20102859"/>
              <a:gd name="connsiteY2" fmla="*/ 6127298 h 6127298"/>
              <a:gd name="connsiteX3" fmla="*/ 0 w 20102859"/>
              <a:gd name="connsiteY3" fmla="*/ 3766102 h 6127298"/>
              <a:gd name="connsiteX0" fmla="*/ 0 w 20102859"/>
              <a:gd name="connsiteY0" fmla="*/ 3766102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3766102 h 6211117"/>
              <a:gd name="connsiteX0" fmla="*/ 92192 w 20100754"/>
              <a:gd name="connsiteY0" fmla="*/ 4625248 h 6211117"/>
              <a:gd name="connsiteX1" fmla="*/ 20100754 w 20100754"/>
              <a:gd name="connsiteY1" fmla="*/ 0 h 6211117"/>
              <a:gd name="connsiteX2" fmla="*/ 17 w 20100754"/>
              <a:gd name="connsiteY2" fmla="*/ 6211117 h 6211117"/>
              <a:gd name="connsiteX3" fmla="*/ 92192 w 20100754"/>
              <a:gd name="connsiteY3" fmla="*/ 4625248 h 6211117"/>
              <a:gd name="connsiteX0" fmla="*/ 0 w 20102859"/>
              <a:gd name="connsiteY0" fmla="*/ 4028036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4028036 h 6211117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7"/>
              <a:gd name="connsiteX1" fmla="*/ 20113338 w 20113338"/>
              <a:gd name="connsiteY1" fmla="*/ 0 h 6179687"/>
              <a:gd name="connsiteX2" fmla="*/ 2122 w 20113338"/>
              <a:gd name="connsiteY2" fmla="*/ 6179685 h 6179687"/>
              <a:gd name="connsiteX3" fmla="*/ 0 w 20113338"/>
              <a:gd name="connsiteY3" fmla="*/ 3996604 h 6179687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956" h="6179910">
                <a:moveTo>
                  <a:pt x="3618" y="3996604"/>
                </a:moveTo>
                <a:lnTo>
                  <a:pt x="20116956" y="0"/>
                </a:lnTo>
                <a:cubicBezTo>
                  <a:pt x="20109074" y="2194"/>
                  <a:pt x="-7557" y="6182502"/>
                  <a:pt x="5740" y="6179685"/>
                </a:cubicBezTo>
                <a:cubicBezTo>
                  <a:pt x="-6620" y="6202449"/>
                  <a:pt x="5045" y="4498622"/>
                  <a:pt x="3618" y="3996604"/>
                </a:cubicBezTo>
                <a:close/>
              </a:path>
            </a:pathLst>
          </a:custGeom>
          <a:solidFill>
            <a:srgbClr val="F7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56B7E039-765B-4789-AB47-2FF4B80E60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428298" y="13132388"/>
            <a:ext cx="950408" cy="635944"/>
          </a:xfrm>
          <a:ln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ing_add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3EF987A-1F58-4D79-B698-CD44E31E9F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-14091" y="1907561"/>
            <a:ext cx="24406420" cy="11815710"/>
          </a:xfrm>
          <a:custGeom>
            <a:avLst/>
            <a:gdLst>
              <a:gd name="connsiteX0" fmla="*/ 0 w 7775575"/>
              <a:gd name="connsiteY0" fmla="*/ 0 h 4535488"/>
              <a:gd name="connsiteX1" fmla="*/ 7775575 w 7775575"/>
              <a:gd name="connsiteY1" fmla="*/ 0 h 4535488"/>
              <a:gd name="connsiteX2" fmla="*/ 7775575 w 7775575"/>
              <a:gd name="connsiteY2" fmla="*/ 4535488 h 4535488"/>
              <a:gd name="connsiteX3" fmla="*/ 0 w 7775575"/>
              <a:gd name="connsiteY3" fmla="*/ 4535488 h 4535488"/>
              <a:gd name="connsiteX4" fmla="*/ 0 w 7775575"/>
              <a:gd name="connsiteY4" fmla="*/ 0 h 4535488"/>
              <a:gd name="connsiteX0" fmla="*/ 685800 w 8461375"/>
              <a:gd name="connsiteY0" fmla="*/ 0 h 4535488"/>
              <a:gd name="connsiteX1" fmla="*/ 8461375 w 8461375"/>
              <a:gd name="connsiteY1" fmla="*/ 0 h 4535488"/>
              <a:gd name="connsiteX2" fmla="*/ 8461375 w 8461375"/>
              <a:gd name="connsiteY2" fmla="*/ 4535488 h 4535488"/>
              <a:gd name="connsiteX3" fmla="*/ 0 w 8461375"/>
              <a:gd name="connsiteY3" fmla="*/ 2478088 h 4535488"/>
              <a:gd name="connsiteX4" fmla="*/ 685800 w 8461375"/>
              <a:gd name="connsiteY4" fmla="*/ 0 h 4535488"/>
              <a:gd name="connsiteX0" fmla="*/ 685800 w 9129590"/>
              <a:gd name="connsiteY0" fmla="*/ 0 h 3621088"/>
              <a:gd name="connsiteX1" fmla="*/ 8461375 w 9129590"/>
              <a:gd name="connsiteY1" fmla="*/ 0 h 3621088"/>
              <a:gd name="connsiteX2" fmla="*/ 9129590 w 9129590"/>
              <a:gd name="connsiteY2" fmla="*/ 3621088 h 3621088"/>
              <a:gd name="connsiteX3" fmla="*/ 0 w 9129590"/>
              <a:gd name="connsiteY3" fmla="*/ 2478088 h 3621088"/>
              <a:gd name="connsiteX4" fmla="*/ 685800 w 9129590"/>
              <a:gd name="connsiteY4" fmla="*/ 0 h 3621088"/>
              <a:gd name="connsiteX0" fmla="*/ 685800 w 9147175"/>
              <a:gd name="connsiteY0" fmla="*/ 1230923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685800 w 9147175"/>
              <a:gd name="connsiteY4" fmla="*/ 1230923 h 4852011"/>
              <a:gd name="connsiteX0" fmla="*/ 0 w 9182344"/>
              <a:gd name="connsiteY0" fmla="*/ 2215661 h 4852011"/>
              <a:gd name="connsiteX1" fmla="*/ 9182344 w 9182344"/>
              <a:gd name="connsiteY1" fmla="*/ 0 h 4852011"/>
              <a:gd name="connsiteX2" fmla="*/ 9164759 w 9182344"/>
              <a:gd name="connsiteY2" fmla="*/ 4852011 h 4852011"/>
              <a:gd name="connsiteX3" fmla="*/ 35169 w 9182344"/>
              <a:gd name="connsiteY3" fmla="*/ 3709011 h 4852011"/>
              <a:gd name="connsiteX4" fmla="*/ 0 w 9182344"/>
              <a:gd name="connsiteY4" fmla="*/ 2215661 h 4852011"/>
              <a:gd name="connsiteX0" fmla="*/ 3076 w 9147175"/>
              <a:gd name="connsiteY0" fmla="*/ 2163509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3076 w 9147175"/>
              <a:gd name="connsiteY4" fmla="*/ 2163509 h 4852011"/>
              <a:gd name="connsiteX0" fmla="*/ 3076 w 9148689"/>
              <a:gd name="connsiteY0" fmla="*/ 2163509 h 4872872"/>
              <a:gd name="connsiteX1" fmla="*/ 9147175 w 9148689"/>
              <a:gd name="connsiteY1" fmla="*/ 0 h 4872872"/>
              <a:gd name="connsiteX2" fmla="*/ 9146974 w 9148689"/>
              <a:gd name="connsiteY2" fmla="*/ 4872872 h 4872872"/>
              <a:gd name="connsiteX3" fmla="*/ 0 w 9148689"/>
              <a:gd name="connsiteY3" fmla="*/ 3709011 h 4872872"/>
              <a:gd name="connsiteX4" fmla="*/ 3076 w 9148689"/>
              <a:gd name="connsiteY4" fmla="*/ 2163509 h 4872872"/>
              <a:gd name="connsiteX0" fmla="*/ 3076 w 9148689"/>
              <a:gd name="connsiteY0" fmla="*/ 2128741 h 4838104"/>
              <a:gd name="connsiteX1" fmla="*/ 9147175 w 9148689"/>
              <a:gd name="connsiteY1" fmla="*/ 0 h 4838104"/>
              <a:gd name="connsiteX2" fmla="*/ 9146974 w 9148689"/>
              <a:gd name="connsiteY2" fmla="*/ 4838104 h 4838104"/>
              <a:gd name="connsiteX3" fmla="*/ 0 w 9148689"/>
              <a:gd name="connsiteY3" fmla="*/ 3674243 h 4838104"/>
              <a:gd name="connsiteX4" fmla="*/ 3076 w 9148689"/>
              <a:gd name="connsiteY4" fmla="*/ 2128741 h 4838104"/>
              <a:gd name="connsiteX0" fmla="*/ 3076 w 9148689"/>
              <a:gd name="connsiteY0" fmla="*/ 2128741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128741 h 5246326"/>
              <a:gd name="connsiteX0" fmla="*/ 3076 w 9148689"/>
              <a:gd name="connsiteY0" fmla="*/ 2454205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454205 h 5246326"/>
              <a:gd name="connsiteX0" fmla="*/ 3076 w 9148689"/>
              <a:gd name="connsiteY0" fmla="*/ 2454205 h 5268113"/>
              <a:gd name="connsiteX1" fmla="*/ 9147175 w 9148689"/>
              <a:gd name="connsiteY1" fmla="*/ 0 h 5268113"/>
              <a:gd name="connsiteX2" fmla="*/ 9146974 w 9148689"/>
              <a:gd name="connsiteY2" fmla="*/ 4838104 h 5268113"/>
              <a:gd name="connsiteX3" fmla="*/ 0 w 9148689"/>
              <a:gd name="connsiteY3" fmla="*/ 5185328 h 5268113"/>
              <a:gd name="connsiteX4" fmla="*/ 3076 w 9148689"/>
              <a:gd name="connsiteY4" fmla="*/ 2454205 h 5268113"/>
              <a:gd name="connsiteX0" fmla="*/ 3076 w 9148689"/>
              <a:gd name="connsiteY0" fmla="*/ 2454205 h 5275387"/>
              <a:gd name="connsiteX1" fmla="*/ 9147175 w 9148689"/>
              <a:gd name="connsiteY1" fmla="*/ 0 h 5275387"/>
              <a:gd name="connsiteX2" fmla="*/ 9146974 w 9148689"/>
              <a:gd name="connsiteY2" fmla="*/ 4838104 h 5275387"/>
              <a:gd name="connsiteX3" fmla="*/ 0 w 9148689"/>
              <a:gd name="connsiteY3" fmla="*/ 5193077 h 5275387"/>
              <a:gd name="connsiteX4" fmla="*/ 3076 w 9148689"/>
              <a:gd name="connsiteY4" fmla="*/ 2454205 h 5275387"/>
              <a:gd name="connsiteX0" fmla="*/ 3076 w 9148689"/>
              <a:gd name="connsiteY0" fmla="*/ 2454205 h 6318192"/>
              <a:gd name="connsiteX1" fmla="*/ 9147175 w 9148689"/>
              <a:gd name="connsiteY1" fmla="*/ 0 h 6318192"/>
              <a:gd name="connsiteX2" fmla="*/ 9146974 w 9148689"/>
              <a:gd name="connsiteY2" fmla="*/ 6318192 h 6318192"/>
              <a:gd name="connsiteX3" fmla="*/ 0 w 9148689"/>
              <a:gd name="connsiteY3" fmla="*/ 5193077 h 6318192"/>
              <a:gd name="connsiteX4" fmla="*/ 3076 w 9148689"/>
              <a:gd name="connsiteY4" fmla="*/ 2454205 h 6318192"/>
              <a:gd name="connsiteX0" fmla="*/ 65 w 9145678"/>
              <a:gd name="connsiteY0" fmla="*/ 2454205 h 6318192"/>
              <a:gd name="connsiteX1" fmla="*/ 9144164 w 9145678"/>
              <a:gd name="connsiteY1" fmla="*/ 0 h 6318192"/>
              <a:gd name="connsiteX2" fmla="*/ 9143963 w 9145678"/>
              <a:gd name="connsiteY2" fmla="*/ 6318192 h 6318192"/>
              <a:gd name="connsiteX3" fmla="*/ 9515 w 9145678"/>
              <a:gd name="connsiteY3" fmla="*/ 3740058 h 6318192"/>
              <a:gd name="connsiteX4" fmla="*/ 65 w 9145678"/>
              <a:gd name="connsiteY4" fmla="*/ 2454205 h 6318192"/>
              <a:gd name="connsiteX0" fmla="*/ 65 w 9145678"/>
              <a:gd name="connsiteY0" fmla="*/ 2454205 h 4827594"/>
              <a:gd name="connsiteX1" fmla="*/ 9144164 w 9145678"/>
              <a:gd name="connsiteY1" fmla="*/ 0 h 4827594"/>
              <a:gd name="connsiteX2" fmla="*/ 9143963 w 9145678"/>
              <a:gd name="connsiteY2" fmla="*/ 4827594 h 4827594"/>
              <a:gd name="connsiteX3" fmla="*/ 9515 w 9145678"/>
              <a:gd name="connsiteY3" fmla="*/ 3740058 h 4827594"/>
              <a:gd name="connsiteX4" fmla="*/ 65 w 9145678"/>
              <a:gd name="connsiteY4" fmla="*/ 2454205 h 4827594"/>
              <a:gd name="connsiteX0" fmla="*/ 1307 w 9146920"/>
              <a:gd name="connsiteY0" fmla="*/ 2454205 h 4827594"/>
              <a:gd name="connsiteX1" fmla="*/ 9145406 w 9146920"/>
              <a:gd name="connsiteY1" fmla="*/ 0 h 4827594"/>
              <a:gd name="connsiteX2" fmla="*/ 9145205 w 9146920"/>
              <a:gd name="connsiteY2" fmla="*/ 4827594 h 4827594"/>
              <a:gd name="connsiteX3" fmla="*/ 0 w 9146920"/>
              <a:gd name="connsiteY3" fmla="*/ 3750816 h 4827594"/>
              <a:gd name="connsiteX4" fmla="*/ 1307 w 9146920"/>
              <a:gd name="connsiteY4" fmla="*/ 2454205 h 4827594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2006"/>
              <a:gd name="connsiteY0" fmla="*/ 1497924 h 4405468"/>
              <a:gd name="connsiteX1" fmla="*/ 6836720 w 9152006"/>
              <a:gd name="connsiteY1" fmla="*/ 0 h 4405468"/>
              <a:gd name="connsiteX2" fmla="*/ 9151995 w 9152006"/>
              <a:gd name="connsiteY2" fmla="*/ 4405468 h 4405468"/>
              <a:gd name="connsiteX3" fmla="*/ 0 w 9152006"/>
              <a:gd name="connsiteY3" fmla="*/ 2794535 h 4405468"/>
              <a:gd name="connsiteX4" fmla="*/ 1307 w 9152006"/>
              <a:gd name="connsiteY4" fmla="*/ 1497924 h 4405468"/>
              <a:gd name="connsiteX0" fmla="*/ 1307 w 9153168"/>
              <a:gd name="connsiteY0" fmla="*/ 639365 h 3546909"/>
              <a:gd name="connsiteX1" fmla="*/ 9145405 w 9153168"/>
              <a:gd name="connsiteY1" fmla="*/ 0 h 3546909"/>
              <a:gd name="connsiteX2" fmla="*/ 9151995 w 9153168"/>
              <a:gd name="connsiteY2" fmla="*/ 3546909 h 3546909"/>
              <a:gd name="connsiteX3" fmla="*/ 0 w 9153168"/>
              <a:gd name="connsiteY3" fmla="*/ 1935976 h 3546909"/>
              <a:gd name="connsiteX4" fmla="*/ 1307 w 9153168"/>
              <a:gd name="connsiteY4" fmla="*/ 639365 h 3546909"/>
              <a:gd name="connsiteX0" fmla="*/ 6812192 w 9153168"/>
              <a:gd name="connsiteY0" fmla="*/ 167345 h 4568642"/>
              <a:gd name="connsiteX1" fmla="*/ 9145405 w 9153168"/>
              <a:gd name="connsiteY1" fmla="*/ 1021733 h 4568642"/>
              <a:gd name="connsiteX2" fmla="*/ 9151995 w 9153168"/>
              <a:gd name="connsiteY2" fmla="*/ 4568642 h 4568642"/>
              <a:gd name="connsiteX3" fmla="*/ 0 w 9153168"/>
              <a:gd name="connsiteY3" fmla="*/ 2957709 h 4568642"/>
              <a:gd name="connsiteX4" fmla="*/ 6812192 w 9153168"/>
              <a:gd name="connsiteY4" fmla="*/ 167345 h 4568642"/>
              <a:gd name="connsiteX0" fmla="*/ 6812192 w 9153168"/>
              <a:gd name="connsiteY0" fmla="*/ 167345 h 4568642"/>
              <a:gd name="connsiteX1" fmla="*/ 9145405 w 9153168"/>
              <a:gd name="connsiteY1" fmla="*/ 1021733 h 4568642"/>
              <a:gd name="connsiteX2" fmla="*/ 9151995 w 9153168"/>
              <a:gd name="connsiteY2" fmla="*/ 4568642 h 4568642"/>
              <a:gd name="connsiteX3" fmla="*/ 0 w 9153168"/>
              <a:gd name="connsiteY3" fmla="*/ 2957709 h 4568642"/>
              <a:gd name="connsiteX4" fmla="*/ 6812192 w 9153168"/>
              <a:gd name="connsiteY4" fmla="*/ 167345 h 4568642"/>
              <a:gd name="connsiteX0" fmla="*/ 6812192 w 9153168"/>
              <a:gd name="connsiteY0" fmla="*/ 167345 h 4568642"/>
              <a:gd name="connsiteX1" fmla="*/ 9145405 w 9153168"/>
              <a:gd name="connsiteY1" fmla="*/ 1021733 h 4568642"/>
              <a:gd name="connsiteX2" fmla="*/ 9151995 w 9153168"/>
              <a:gd name="connsiteY2" fmla="*/ 4568642 h 4568642"/>
              <a:gd name="connsiteX3" fmla="*/ 0 w 9153168"/>
              <a:gd name="connsiteY3" fmla="*/ 2957709 h 4568642"/>
              <a:gd name="connsiteX4" fmla="*/ 6812192 w 9153168"/>
              <a:gd name="connsiteY4" fmla="*/ 167345 h 4568642"/>
              <a:gd name="connsiteX0" fmla="*/ 6812192 w 9153168"/>
              <a:gd name="connsiteY0" fmla="*/ 263203 h 4664500"/>
              <a:gd name="connsiteX1" fmla="*/ 9145405 w 9153168"/>
              <a:gd name="connsiteY1" fmla="*/ 1117591 h 4664500"/>
              <a:gd name="connsiteX2" fmla="*/ 9151995 w 9153168"/>
              <a:gd name="connsiteY2" fmla="*/ 4664500 h 4664500"/>
              <a:gd name="connsiteX3" fmla="*/ 0 w 9153168"/>
              <a:gd name="connsiteY3" fmla="*/ 3053567 h 4664500"/>
              <a:gd name="connsiteX4" fmla="*/ 6812192 w 9153168"/>
              <a:gd name="connsiteY4" fmla="*/ 263203 h 4664500"/>
              <a:gd name="connsiteX0" fmla="*/ 6812192 w 9153168"/>
              <a:gd name="connsiteY0" fmla="*/ 0 h 4401297"/>
              <a:gd name="connsiteX1" fmla="*/ 9145405 w 9153168"/>
              <a:gd name="connsiteY1" fmla="*/ 854388 h 4401297"/>
              <a:gd name="connsiteX2" fmla="*/ 9151995 w 9153168"/>
              <a:gd name="connsiteY2" fmla="*/ 4401297 h 4401297"/>
              <a:gd name="connsiteX3" fmla="*/ 0 w 9153168"/>
              <a:gd name="connsiteY3" fmla="*/ 2790364 h 4401297"/>
              <a:gd name="connsiteX4" fmla="*/ 6812192 w 9153168"/>
              <a:gd name="connsiteY4" fmla="*/ 0 h 4401297"/>
              <a:gd name="connsiteX0" fmla="*/ 6843603 w 9153168"/>
              <a:gd name="connsiteY0" fmla="*/ 0 h 4415257"/>
              <a:gd name="connsiteX1" fmla="*/ 9145405 w 9153168"/>
              <a:gd name="connsiteY1" fmla="*/ 868348 h 4415257"/>
              <a:gd name="connsiteX2" fmla="*/ 9151995 w 9153168"/>
              <a:gd name="connsiteY2" fmla="*/ 4415257 h 4415257"/>
              <a:gd name="connsiteX3" fmla="*/ 0 w 9153168"/>
              <a:gd name="connsiteY3" fmla="*/ 2804324 h 4415257"/>
              <a:gd name="connsiteX4" fmla="*/ 6843603 w 9153168"/>
              <a:gd name="connsiteY4" fmla="*/ 0 h 4415257"/>
              <a:gd name="connsiteX0" fmla="*/ 6843603 w 9153168"/>
              <a:gd name="connsiteY0" fmla="*/ 0 h 4415257"/>
              <a:gd name="connsiteX1" fmla="*/ 9145405 w 9153168"/>
              <a:gd name="connsiteY1" fmla="*/ 868348 h 4415257"/>
              <a:gd name="connsiteX2" fmla="*/ 9151995 w 9153168"/>
              <a:gd name="connsiteY2" fmla="*/ 4415257 h 4415257"/>
              <a:gd name="connsiteX3" fmla="*/ 0 w 9153168"/>
              <a:gd name="connsiteY3" fmla="*/ 2804324 h 4415257"/>
              <a:gd name="connsiteX4" fmla="*/ 6843603 w 9153168"/>
              <a:gd name="connsiteY4" fmla="*/ 0 h 4415257"/>
              <a:gd name="connsiteX0" fmla="*/ 6843603 w 9152940"/>
              <a:gd name="connsiteY0" fmla="*/ 0 h 4415257"/>
              <a:gd name="connsiteX1" fmla="*/ 9140170 w 9152940"/>
              <a:gd name="connsiteY1" fmla="*/ 868348 h 4415257"/>
              <a:gd name="connsiteX2" fmla="*/ 9151995 w 9152940"/>
              <a:gd name="connsiteY2" fmla="*/ 4415257 h 4415257"/>
              <a:gd name="connsiteX3" fmla="*/ 0 w 9152940"/>
              <a:gd name="connsiteY3" fmla="*/ 2804324 h 4415257"/>
              <a:gd name="connsiteX4" fmla="*/ 6843603 w 9152940"/>
              <a:gd name="connsiteY4" fmla="*/ 0 h 4415257"/>
              <a:gd name="connsiteX0" fmla="*/ 6843603 w 9153168"/>
              <a:gd name="connsiteY0" fmla="*/ 0 h 4415257"/>
              <a:gd name="connsiteX1" fmla="*/ 9145405 w 9153168"/>
              <a:gd name="connsiteY1" fmla="*/ 861367 h 4415257"/>
              <a:gd name="connsiteX2" fmla="*/ 9151995 w 9153168"/>
              <a:gd name="connsiteY2" fmla="*/ 4415257 h 4415257"/>
              <a:gd name="connsiteX3" fmla="*/ 0 w 9153168"/>
              <a:gd name="connsiteY3" fmla="*/ 2804324 h 4415257"/>
              <a:gd name="connsiteX4" fmla="*/ 6843603 w 9153168"/>
              <a:gd name="connsiteY4" fmla="*/ 0 h 4415257"/>
              <a:gd name="connsiteX0" fmla="*/ 6827897 w 9153168"/>
              <a:gd name="connsiteY0" fmla="*/ 0 h 4408274"/>
              <a:gd name="connsiteX1" fmla="*/ 9145405 w 9153168"/>
              <a:gd name="connsiteY1" fmla="*/ 854384 h 4408274"/>
              <a:gd name="connsiteX2" fmla="*/ 9151995 w 9153168"/>
              <a:gd name="connsiteY2" fmla="*/ 4408274 h 4408274"/>
              <a:gd name="connsiteX3" fmla="*/ 0 w 9153168"/>
              <a:gd name="connsiteY3" fmla="*/ 2797341 h 4408274"/>
              <a:gd name="connsiteX4" fmla="*/ 6827897 w 9153168"/>
              <a:gd name="connsiteY4" fmla="*/ 0 h 4408274"/>
              <a:gd name="connsiteX0" fmla="*/ 6827897 w 9153168"/>
              <a:gd name="connsiteY0" fmla="*/ 0 h 5926359"/>
              <a:gd name="connsiteX1" fmla="*/ 9145405 w 9153168"/>
              <a:gd name="connsiteY1" fmla="*/ 854384 h 5926359"/>
              <a:gd name="connsiteX2" fmla="*/ 9151995 w 9153168"/>
              <a:gd name="connsiteY2" fmla="*/ 5926359 h 5926359"/>
              <a:gd name="connsiteX3" fmla="*/ 0 w 9153168"/>
              <a:gd name="connsiteY3" fmla="*/ 2797341 h 5926359"/>
              <a:gd name="connsiteX4" fmla="*/ 6827897 w 9153168"/>
              <a:gd name="connsiteY4" fmla="*/ 0 h 5926359"/>
              <a:gd name="connsiteX0" fmla="*/ 6827897 w 9153168"/>
              <a:gd name="connsiteY0" fmla="*/ 0 h 5926359"/>
              <a:gd name="connsiteX1" fmla="*/ 9145405 w 9153168"/>
              <a:gd name="connsiteY1" fmla="*/ 854384 h 5926359"/>
              <a:gd name="connsiteX2" fmla="*/ 9151995 w 9153168"/>
              <a:gd name="connsiteY2" fmla="*/ 5926359 h 5926359"/>
              <a:gd name="connsiteX3" fmla="*/ 328124 w 9153168"/>
              <a:gd name="connsiteY3" fmla="*/ 2909193 h 5926359"/>
              <a:gd name="connsiteX4" fmla="*/ 0 w 9153168"/>
              <a:gd name="connsiteY4" fmla="*/ 2797341 h 5926359"/>
              <a:gd name="connsiteX5" fmla="*/ 6827897 w 9153168"/>
              <a:gd name="connsiteY5" fmla="*/ 0 h 5926359"/>
              <a:gd name="connsiteX0" fmla="*/ 6827897 w 9153168"/>
              <a:gd name="connsiteY0" fmla="*/ 0 h 5926359"/>
              <a:gd name="connsiteX1" fmla="*/ 9145405 w 9153168"/>
              <a:gd name="connsiteY1" fmla="*/ 854384 h 5926359"/>
              <a:gd name="connsiteX2" fmla="*/ 9151995 w 9153168"/>
              <a:gd name="connsiteY2" fmla="*/ 5926359 h 5926359"/>
              <a:gd name="connsiteX3" fmla="*/ 7112 w 9153168"/>
              <a:gd name="connsiteY3" fmla="*/ 5896706 h 5926359"/>
              <a:gd name="connsiteX4" fmla="*/ 0 w 9153168"/>
              <a:gd name="connsiteY4" fmla="*/ 2797341 h 5926359"/>
              <a:gd name="connsiteX5" fmla="*/ 6827897 w 9153168"/>
              <a:gd name="connsiteY5" fmla="*/ 0 h 5926359"/>
              <a:gd name="connsiteX0" fmla="*/ 6827897 w 9153168"/>
              <a:gd name="connsiteY0" fmla="*/ 0 h 5926359"/>
              <a:gd name="connsiteX1" fmla="*/ 9145405 w 9153168"/>
              <a:gd name="connsiteY1" fmla="*/ 854384 h 5926359"/>
              <a:gd name="connsiteX2" fmla="*/ 9151995 w 9153168"/>
              <a:gd name="connsiteY2" fmla="*/ 5926359 h 5926359"/>
              <a:gd name="connsiteX3" fmla="*/ 49848 w 9153168"/>
              <a:gd name="connsiteY3" fmla="*/ 5861419 h 5926359"/>
              <a:gd name="connsiteX4" fmla="*/ 0 w 9153168"/>
              <a:gd name="connsiteY4" fmla="*/ 2797341 h 5926359"/>
              <a:gd name="connsiteX5" fmla="*/ 6827897 w 9153168"/>
              <a:gd name="connsiteY5" fmla="*/ 0 h 5926359"/>
              <a:gd name="connsiteX0" fmla="*/ 6833366 w 9158637"/>
              <a:gd name="connsiteY0" fmla="*/ 0 h 5926359"/>
              <a:gd name="connsiteX1" fmla="*/ 9150874 w 9158637"/>
              <a:gd name="connsiteY1" fmla="*/ 854384 h 5926359"/>
              <a:gd name="connsiteX2" fmla="*/ 9157464 w 9158637"/>
              <a:gd name="connsiteY2" fmla="*/ 5926359 h 5926359"/>
              <a:gd name="connsiteX3" fmla="*/ 371 w 9158637"/>
              <a:gd name="connsiteY3" fmla="*/ 5902136 h 5926359"/>
              <a:gd name="connsiteX4" fmla="*/ 5469 w 9158637"/>
              <a:gd name="connsiteY4" fmla="*/ 2797341 h 5926359"/>
              <a:gd name="connsiteX5" fmla="*/ 6833366 w 9158637"/>
              <a:gd name="connsiteY5" fmla="*/ 0 h 5926359"/>
              <a:gd name="connsiteX0" fmla="*/ 6833366 w 9239113"/>
              <a:gd name="connsiteY0" fmla="*/ 0 h 6007791"/>
              <a:gd name="connsiteX1" fmla="*/ 9150874 w 9239113"/>
              <a:gd name="connsiteY1" fmla="*/ 854384 h 6007791"/>
              <a:gd name="connsiteX2" fmla="*/ 9238865 w 9239113"/>
              <a:gd name="connsiteY2" fmla="*/ 6007791 h 6007791"/>
              <a:gd name="connsiteX3" fmla="*/ 371 w 9239113"/>
              <a:gd name="connsiteY3" fmla="*/ 5902136 h 6007791"/>
              <a:gd name="connsiteX4" fmla="*/ 5469 w 9239113"/>
              <a:gd name="connsiteY4" fmla="*/ 2797341 h 6007791"/>
              <a:gd name="connsiteX5" fmla="*/ 6833366 w 9239113"/>
              <a:gd name="connsiteY5" fmla="*/ 0 h 6007791"/>
              <a:gd name="connsiteX0" fmla="*/ 6833366 w 9151216"/>
              <a:gd name="connsiteY0" fmla="*/ 0 h 5910073"/>
              <a:gd name="connsiteX1" fmla="*/ 9150874 w 9151216"/>
              <a:gd name="connsiteY1" fmla="*/ 854384 h 5910073"/>
              <a:gd name="connsiteX2" fmla="*/ 9149324 w 9151216"/>
              <a:gd name="connsiteY2" fmla="*/ 5910073 h 5910073"/>
              <a:gd name="connsiteX3" fmla="*/ 371 w 9151216"/>
              <a:gd name="connsiteY3" fmla="*/ 5902136 h 5910073"/>
              <a:gd name="connsiteX4" fmla="*/ 5469 w 9151216"/>
              <a:gd name="connsiteY4" fmla="*/ 2797341 h 5910073"/>
              <a:gd name="connsiteX5" fmla="*/ 6833366 w 9151216"/>
              <a:gd name="connsiteY5" fmla="*/ 0 h 5910073"/>
              <a:gd name="connsiteX0" fmla="*/ 6833366 w 9151216"/>
              <a:gd name="connsiteY0" fmla="*/ 0 h 5910073"/>
              <a:gd name="connsiteX1" fmla="*/ 9150874 w 9151216"/>
              <a:gd name="connsiteY1" fmla="*/ 854384 h 5910073"/>
              <a:gd name="connsiteX2" fmla="*/ 9149324 w 9151216"/>
              <a:gd name="connsiteY2" fmla="*/ 5910073 h 5910073"/>
              <a:gd name="connsiteX3" fmla="*/ 371 w 9151216"/>
              <a:gd name="connsiteY3" fmla="*/ 5904518 h 5910073"/>
              <a:gd name="connsiteX4" fmla="*/ 5469 w 9151216"/>
              <a:gd name="connsiteY4" fmla="*/ 2797341 h 5910073"/>
              <a:gd name="connsiteX5" fmla="*/ 6833366 w 9151216"/>
              <a:gd name="connsiteY5" fmla="*/ 0 h 5910073"/>
              <a:gd name="connsiteX0" fmla="*/ 6833366 w 9151216"/>
              <a:gd name="connsiteY0" fmla="*/ 0 h 5910073"/>
              <a:gd name="connsiteX1" fmla="*/ 9150874 w 9151216"/>
              <a:gd name="connsiteY1" fmla="*/ 854384 h 5910073"/>
              <a:gd name="connsiteX2" fmla="*/ 9149324 w 9151216"/>
              <a:gd name="connsiteY2" fmla="*/ 5910073 h 5910073"/>
              <a:gd name="connsiteX3" fmla="*/ 371 w 9151216"/>
              <a:gd name="connsiteY3" fmla="*/ 5909282 h 5910073"/>
              <a:gd name="connsiteX4" fmla="*/ 5469 w 9151216"/>
              <a:gd name="connsiteY4" fmla="*/ 2797341 h 5910073"/>
              <a:gd name="connsiteX5" fmla="*/ 6833366 w 9151216"/>
              <a:gd name="connsiteY5" fmla="*/ 0 h 591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1216" h="5910073">
                <a:moveTo>
                  <a:pt x="6833366" y="0"/>
                </a:moveTo>
                <a:lnTo>
                  <a:pt x="9150874" y="854384"/>
                </a:lnTo>
                <a:cubicBezTo>
                  <a:pt x="9145012" y="2471721"/>
                  <a:pt x="9155186" y="4292736"/>
                  <a:pt x="9149324" y="5910073"/>
                </a:cubicBezTo>
                <a:lnTo>
                  <a:pt x="371" y="5909282"/>
                </a:lnTo>
                <a:cubicBezTo>
                  <a:pt x="-2000" y="4876160"/>
                  <a:pt x="7840" y="3830463"/>
                  <a:pt x="5469" y="2797341"/>
                </a:cubicBezTo>
                <a:lnTo>
                  <a:pt x="6833366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br>
              <a:rPr lang="en-US"/>
            </a:br>
            <a:endParaRPr lang="en-US"/>
          </a:p>
          <a:p>
            <a:r>
              <a:rPr lang="en-US"/>
              <a:t>                                                                                Click icon to add picture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18" y="1459324"/>
            <a:ext cx="6427973" cy="1064520"/>
          </a:xfrm>
          <a:prstGeom prst="rect">
            <a:avLst/>
          </a:prstGeom>
        </p:spPr>
      </p:pic>
      <p:sp>
        <p:nvSpPr>
          <p:cNvPr id="19" name="Dreieck 29">
            <a:extLst>
              <a:ext uri="{FF2B5EF4-FFF2-40B4-BE49-F238E27FC236}">
                <a16:creationId xmlns:a16="http://schemas.microsoft.com/office/drawing/2014/main" id="{8753AEE6-D490-9F41-8C35-4FFC315F1F21}"/>
              </a:ext>
            </a:extLst>
          </p:cNvPr>
          <p:cNvSpPr/>
          <p:nvPr userDrawn="1"/>
        </p:nvSpPr>
        <p:spPr>
          <a:xfrm>
            <a:off x="18171045" y="-6682"/>
            <a:ext cx="6221284" cy="3634000"/>
          </a:xfrm>
          <a:custGeom>
            <a:avLst/>
            <a:gdLst>
              <a:gd name="connsiteX0" fmla="*/ 0 w 990600"/>
              <a:gd name="connsiteY0" fmla="*/ 1270928 h 1270928"/>
              <a:gd name="connsiteX1" fmla="*/ 495300 w 990600"/>
              <a:gd name="connsiteY1" fmla="*/ 0 h 1270928"/>
              <a:gd name="connsiteX2" fmla="*/ 990600 w 990600"/>
              <a:gd name="connsiteY2" fmla="*/ 1270928 h 1270928"/>
              <a:gd name="connsiteX3" fmla="*/ 0 w 990600"/>
              <a:gd name="connsiteY3" fmla="*/ 1270928 h 1270928"/>
              <a:gd name="connsiteX0" fmla="*/ 0 w 2876550"/>
              <a:gd name="connsiteY0" fmla="*/ 1921803 h 1921803"/>
              <a:gd name="connsiteX1" fmla="*/ 2876550 w 2876550"/>
              <a:gd name="connsiteY1" fmla="*/ 0 h 1921803"/>
              <a:gd name="connsiteX2" fmla="*/ 990600 w 2876550"/>
              <a:gd name="connsiteY2" fmla="*/ 1921803 h 1921803"/>
              <a:gd name="connsiteX3" fmla="*/ 0 w 2876550"/>
              <a:gd name="connsiteY3" fmla="*/ 1921803 h 1921803"/>
              <a:gd name="connsiteX0" fmla="*/ 0 w 2889250"/>
              <a:gd name="connsiteY0" fmla="*/ 1921803 h 2255178"/>
              <a:gd name="connsiteX1" fmla="*/ 2876550 w 2889250"/>
              <a:gd name="connsiteY1" fmla="*/ 0 h 2255178"/>
              <a:gd name="connsiteX2" fmla="*/ 2889250 w 2889250"/>
              <a:gd name="connsiteY2" fmla="*/ 2255178 h 2255178"/>
              <a:gd name="connsiteX3" fmla="*/ 0 w 2889250"/>
              <a:gd name="connsiteY3" fmla="*/ 1921803 h 2255178"/>
              <a:gd name="connsiteX0" fmla="*/ 0 w 4356100"/>
              <a:gd name="connsiteY0" fmla="*/ 1143928 h 2255178"/>
              <a:gd name="connsiteX1" fmla="*/ 4343400 w 4356100"/>
              <a:gd name="connsiteY1" fmla="*/ 0 h 2255178"/>
              <a:gd name="connsiteX2" fmla="*/ 4356100 w 4356100"/>
              <a:gd name="connsiteY2" fmla="*/ 2255178 h 2255178"/>
              <a:gd name="connsiteX3" fmla="*/ 0 w 4356100"/>
              <a:gd name="connsiteY3" fmla="*/ 1143928 h 2255178"/>
              <a:gd name="connsiteX0" fmla="*/ 0 w 4357321"/>
              <a:gd name="connsiteY0" fmla="*/ 1147103 h 2258353"/>
              <a:gd name="connsiteX1" fmla="*/ 4356100 w 4357321"/>
              <a:gd name="connsiteY1" fmla="*/ 0 h 2258353"/>
              <a:gd name="connsiteX2" fmla="*/ 4356100 w 4357321"/>
              <a:gd name="connsiteY2" fmla="*/ 2258353 h 2258353"/>
              <a:gd name="connsiteX3" fmla="*/ 0 w 4357321"/>
              <a:gd name="connsiteY3" fmla="*/ 1147103 h 2258353"/>
              <a:gd name="connsiteX0" fmla="*/ 0 w 4190662"/>
              <a:gd name="connsiteY0" fmla="*/ 1190996 h 2258353"/>
              <a:gd name="connsiteX1" fmla="*/ 4189441 w 4190662"/>
              <a:gd name="connsiteY1" fmla="*/ 0 h 2258353"/>
              <a:gd name="connsiteX2" fmla="*/ 4189441 w 4190662"/>
              <a:gd name="connsiteY2" fmla="*/ 2258353 h 2258353"/>
              <a:gd name="connsiteX3" fmla="*/ 0 w 4190662"/>
              <a:gd name="connsiteY3" fmla="*/ 1190996 h 2258353"/>
              <a:gd name="connsiteX0" fmla="*/ 0 w 4190662"/>
              <a:gd name="connsiteY0" fmla="*/ 1190996 h 2267759"/>
              <a:gd name="connsiteX1" fmla="*/ 4189441 w 4190662"/>
              <a:gd name="connsiteY1" fmla="*/ 0 h 2267759"/>
              <a:gd name="connsiteX2" fmla="*/ 4189441 w 4190662"/>
              <a:gd name="connsiteY2" fmla="*/ 2267759 h 2267759"/>
              <a:gd name="connsiteX3" fmla="*/ 0 w 4190662"/>
              <a:gd name="connsiteY3" fmla="*/ 1190996 h 2267759"/>
              <a:gd name="connsiteX0" fmla="*/ 0 w 4211069"/>
              <a:gd name="connsiteY0" fmla="*/ 1190997 h 2267759"/>
              <a:gd name="connsiteX1" fmla="*/ 4209848 w 4211069"/>
              <a:gd name="connsiteY1" fmla="*/ 0 h 2267759"/>
              <a:gd name="connsiteX2" fmla="*/ 4209848 w 4211069"/>
              <a:gd name="connsiteY2" fmla="*/ 2267759 h 2267759"/>
              <a:gd name="connsiteX3" fmla="*/ 0 w 4211069"/>
              <a:gd name="connsiteY3" fmla="*/ 1190997 h 226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1069" h="2267759">
                <a:moveTo>
                  <a:pt x="0" y="1190997"/>
                </a:moveTo>
                <a:cubicBezTo>
                  <a:pt x="1452033" y="808629"/>
                  <a:pt x="2757815" y="382368"/>
                  <a:pt x="4209848" y="0"/>
                </a:cubicBezTo>
                <a:cubicBezTo>
                  <a:pt x="4214081" y="751726"/>
                  <a:pt x="4205615" y="1516033"/>
                  <a:pt x="4209848" y="2267759"/>
                </a:cubicBezTo>
                <a:lnTo>
                  <a:pt x="0" y="1190997"/>
                </a:lnTo>
                <a:close/>
              </a:path>
            </a:pathLst>
          </a:custGeom>
          <a:solidFill>
            <a:srgbClr val="256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20" name="Dreieck 28">
            <a:extLst>
              <a:ext uri="{FF2B5EF4-FFF2-40B4-BE49-F238E27FC236}">
                <a16:creationId xmlns:a16="http://schemas.microsoft.com/office/drawing/2014/main" id="{326A3EF6-9854-D94F-8AA8-9EFC00A8DAC1}"/>
              </a:ext>
            </a:extLst>
          </p:cNvPr>
          <p:cNvSpPr/>
          <p:nvPr userDrawn="1"/>
        </p:nvSpPr>
        <p:spPr>
          <a:xfrm>
            <a:off x="-4386" y="4869"/>
            <a:ext cx="24387601" cy="7510966"/>
          </a:xfrm>
          <a:custGeom>
            <a:avLst/>
            <a:gdLst>
              <a:gd name="connsiteX0" fmla="*/ 0 w 1676400"/>
              <a:gd name="connsiteY0" fmla="*/ 1905000 h 1905000"/>
              <a:gd name="connsiteX1" fmla="*/ 838200 w 1676400"/>
              <a:gd name="connsiteY1" fmla="*/ 0 h 1905000"/>
              <a:gd name="connsiteX2" fmla="*/ 1676400 w 1676400"/>
              <a:gd name="connsiteY2" fmla="*/ 1905000 h 1905000"/>
              <a:gd name="connsiteX3" fmla="*/ 0 w 1676400"/>
              <a:gd name="connsiteY3" fmla="*/ 1905000 h 1905000"/>
              <a:gd name="connsiteX0" fmla="*/ 0 w 10896600"/>
              <a:gd name="connsiteY0" fmla="*/ 3256722 h 3256722"/>
              <a:gd name="connsiteX1" fmla="*/ 10896600 w 10896600"/>
              <a:gd name="connsiteY1" fmla="*/ 0 h 3256722"/>
              <a:gd name="connsiteX2" fmla="*/ 1676400 w 10896600"/>
              <a:gd name="connsiteY2" fmla="*/ 3256722 h 3256722"/>
              <a:gd name="connsiteX3" fmla="*/ 0 w 10896600"/>
              <a:gd name="connsiteY3" fmla="*/ 3256722 h 3256722"/>
              <a:gd name="connsiteX0" fmla="*/ 0 w 17800983"/>
              <a:gd name="connsiteY0" fmla="*/ 3137452 h 3256722"/>
              <a:gd name="connsiteX1" fmla="*/ 17800983 w 17800983"/>
              <a:gd name="connsiteY1" fmla="*/ 0 h 3256722"/>
              <a:gd name="connsiteX2" fmla="*/ 8580783 w 17800983"/>
              <a:gd name="connsiteY2" fmla="*/ 3256722 h 3256722"/>
              <a:gd name="connsiteX3" fmla="*/ 0 w 17800983"/>
              <a:gd name="connsiteY3" fmla="*/ 3137452 h 3256722"/>
              <a:gd name="connsiteX0" fmla="*/ 0 w 17800983"/>
              <a:gd name="connsiteY0" fmla="*/ 3137452 h 4992757"/>
              <a:gd name="connsiteX1" fmla="*/ 17800983 w 17800983"/>
              <a:gd name="connsiteY1" fmla="*/ 0 h 4992757"/>
              <a:gd name="connsiteX2" fmla="*/ 178905 w 17800983"/>
              <a:gd name="connsiteY2" fmla="*/ 4992757 h 4992757"/>
              <a:gd name="connsiteX3" fmla="*/ 0 w 17800983"/>
              <a:gd name="connsiteY3" fmla="*/ 3137452 h 4992757"/>
              <a:gd name="connsiteX0" fmla="*/ 0 w 19925059"/>
              <a:gd name="connsiteY0" fmla="*/ 3480352 h 5335657"/>
              <a:gd name="connsiteX1" fmla="*/ 19925059 w 19925059"/>
              <a:gd name="connsiteY1" fmla="*/ 0 h 5335657"/>
              <a:gd name="connsiteX2" fmla="*/ 178905 w 19925059"/>
              <a:gd name="connsiteY2" fmla="*/ 5335657 h 5335657"/>
              <a:gd name="connsiteX3" fmla="*/ 0 w 19925059"/>
              <a:gd name="connsiteY3" fmla="*/ 3480352 h 5335657"/>
              <a:gd name="connsiteX0" fmla="*/ 0 w 20102859"/>
              <a:gd name="connsiteY0" fmla="*/ 3766102 h 5335657"/>
              <a:gd name="connsiteX1" fmla="*/ 20102859 w 20102859"/>
              <a:gd name="connsiteY1" fmla="*/ 0 h 5335657"/>
              <a:gd name="connsiteX2" fmla="*/ 356705 w 20102859"/>
              <a:gd name="connsiteY2" fmla="*/ 5335657 h 5335657"/>
              <a:gd name="connsiteX3" fmla="*/ 0 w 20102859"/>
              <a:gd name="connsiteY3" fmla="*/ 3766102 h 5335657"/>
              <a:gd name="connsiteX0" fmla="*/ 0 w 20102859"/>
              <a:gd name="connsiteY0" fmla="*/ 3766102 h 5272157"/>
              <a:gd name="connsiteX1" fmla="*/ 20102859 w 20102859"/>
              <a:gd name="connsiteY1" fmla="*/ 0 h 5272157"/>
              <a:gd name="connsiteX2" fmla="*/ 4280 w 20102859"/>
              <a:gd name="connsiteY2" fmla="*/ 5272157 h 5272157"/>
              <a:gd name="connsiteX3" fmla="*/ 0 w 20102859"/>
              <a:gd name="connsiteY3" fmla="*/ 3766102 h 5272157"/>
              <a:gd name="connsiteX0" fmla="*/ 3340 w 20106199"/>
              <a:gd name="connsiteY0" fmla="*/ 3766102 h 6174446"/>
              <a:gd name="connsiteX1" fmla="*/ 20106199 w 20106199"/>
              <a:gd name="connsiteY1" fmla="*/ 0 h 6174446"/>
              <a:gd name="connsiteX2" fmla="*/ 223 w 20106199"/>
              <a:gd name="connsiteY2" fmla="*/ 6174446 h 6174446"/>
              <a:gd name="connsiteX3" fmla="*/ 3340 w 20106199"/>
              <a:gd name="connsiteY3" fmla="*/ 3766102 h 6174446"/>
              <a:gd name="connsiteX0" fmla="*/ 0 w 20102859"/>
              <a:gd name="connsiteY0" fmla="*/ 3766102 h 6127298"/>
              <a:gd name="connsiteX1" fmla="*/ 20102859 w 20102859"/>
              <a:gd name="connsiteY1" fmla="*/ 0 h 6127298"/>
              <a:gd name="connsiteX2" fmla="*/ 91179 w 20102859"/>
              <a:gd name="connsiteY2" fmla="*/ 6127298 h 6127298"/>
              <a:gd name="connsiteX3" fmla="*/ 0 w 20102859"/>
              <a:gd name="connsiteY3" fmla="*/ 3766102 h 6127298"/>
              <a:gd name="connsiteX0" fmla="*/ 0 w 20102859"/>
              <a:gd name="connsiteY0" fmla="*/ 3766102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3766102 h 6211117"/>
              <a:gd name="connsiteX0" fmla="*/ 92192 w 20100754"/>
              <a:gd name="connsiteY0" fmla="*/ 4625248 h 6211117"/>
              <a:gd name="connsiteX1" fmla="*/ 20100754 w 20100754"/>
              <a:gd name="connsiteY1" fmla="*/ 0 h 6211117"/>
              <a:gd name="connsiteX2" fmla="*/ 17 w 20100754"/>
              <a:gd name="connsiteY2" fmla="*/ 6211117 h 6211117"/>
              <a:gd name="connsiteX3" fmla="*/ 92192 w 20100754"/>
              <a:gd name="connsiteY3" fmla="*/ 4625248 h 6211117"/>
              <a:gd name="connsiteX0" fmla="*/ 0 w 20102859"/>
              <a:gd name="connsiteY0" fmla="*/ 4028036 h 6211117"/>
              <a:gd name="connsiteX1" fmla="*/ 20102859 w 20102859"/>
              <a:gd name="connsiteY1" fmla="*/ 0 h 6211117"/>
              <a:gd name="connsiteX2" fmla="*/ 2122 w 20102859"/>
              <a:gd name="connsiteY2" fmla="*/ 6211117 h 6211117"/>
              <a:gd name="connsiteX3" fmla="*/ 0 w 20102859"/>
              <a:gd name="connsiteY3" fmla="*/ 4028036 h 6211117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5"/>
              <a:gd name="connsiteX1" fmla="*/ 20113338 w 20113338"/>
              <a:gd name="connsiteY1" fmla="*/ 0 h 6179685"/>
              <a:gd name="connsiteX2" fmla="*/ 2122 w 20113338"/>
              <a:gd name="connsiteY2" fmla="*/ 6179685 h 6179685"/>
              <a:gd name="connsiteX3" fmla="*/ 0 w 20113338"/>
              <a:gd name="connsiteY3" fmla="*/ 3996604 h 6179685"/>
              <a:gd name="connsiteX0" fmla="*/ 0 w 20113338"/>
              <a:gd name="connsiteY0" fmla="*/ 3996604 h 6179687"/>
              <a:gd name="connsiteX1" fmla="*/ 20113338 w 20113338"/>
              <a:gd name="connsiteY1" fmla="*/ 0 h 6179687"/>
              <a:gd name="connsiteX2" fmla="*/ 2122 w 20113338"/>
              <a:gd name="connsiteY2" fmla="*/ 6179685 h 6179687"/>
              <a:gd name="connsiteX3" fmla="*/ 0 w 20113338"/>
              <a:gd name="connsiteY3" fmla="*/ 3996604 h 6179687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79910"/>
              <a:gd name="connsiteX1" fmla="*/ 20116956 w 20116956"/>
              <a:gd name="connsiteY1" fmla="*/ 0 h 6179910"/>
              <a:gd name="connsiteX2" fmla="*/ 5740 w 20116956"/>
              <a:gd name="connsiteY2" fmla="*/ 6179685 h 6179910"/>
              <a:gd name="connsiteX3" fmla="*/ 3618 w 20116956"/>
              <a:gd name="connsiteY3" fmla="*/ 3996604 h 6179910"/>
              <a:gd name="connsiteX0" fmla="*/ 3618 w 20116956"/>
              <a:gd name="connsiteY0" fmla="*/ 3996604 h 6196487"/>
              <a:gd name="connsiteX1" fmla="*/ 20116956 w 20116956"/>
              <a:gd name="connsiteY1" fmla="*/ 0 h 6196487"/>
              <a:gd name="connsiteX2" fmla="*/ 5740 w 20116956"/>
              <a:gd name="connsiteY2" fmla="*/ 6196265 h 6196487"/>
              <a:gd name="connsiteX3" fmla="*/ 3618 w 20116956"/>
              <a:gd name="connsiteY3" fmla="*/ 3996604 h 619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6956" h="6196487">
                <a:moveTo>
                  <a:pt x="3618" y="3996604"/>
                </a:moveTo>
                <a:lnTo>
                  <a:pt x="20116956" y="0"/>
                </a:lnTo>
                <a:cubicBezTo>
                  <a:pt x="20109074" y="2194"/>
                  <a:pt x="-7557" y="6199082"/>
                  <a:pt x="5740" y="6196265"/>
                </a:cubicBezTo>
                <a:cubicBezTo>
                  <a:pt x="-6620" y="6219029"/>
                  <a:pt x="5045" y="4498622"/>
                  <a:pt x="3618" y="3996604"/>
                </a:cubicBezTo>
                <a:close/>
              </a:path>
            </a:pathLst>
          </a:custGeom>
          <a:solidFill>
            <a:srgbClr val="F7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56B7E039-765B-4789-AB47-2FF4B80E60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23428298" y="13132388"/>
            <a:ext cx="950408" cy="635944"/>
          </a:xfrm>
          <a:ln/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5DF9F7AE-D34C-455F-8169-D49314E24055}"/>
              </a:ext>
            </a:extLst>
          </p:cNvPr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31042" y="11404196"/>
            <a:ext cx="14883590" cy="1728192"/>
          </a:xfrm>
          <a:prstGeom prst="rect">
            <a:avLst/>
          </a:prstGeom>
        </p:spPr>
        <p:txBody>
          <a:bodyPr/>
          <a:lstStyle>
            <a:lvl1pPr>
              <a:defRPr sz="6000" b="0">
                <a:solidFill>
                  <a:schemeClr val="bg1"/>
                </a:solidFill>
                <a:latin typeface="Segoe UI" panose="020B0502040204020203" pitchFamily="34" charset="0"/>
                <a:ea typeface="Open Sans SemiBold" panose="020B0706030804020204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noProof="0"/>
              <a:t>Click </a:t>
            </a:r>
            <a:r>
              <a:rPr lang="de-DE" noProof="0" err="1"/>
              <a:t>to</a:t>
            </a:r>
            <a:r>
              <a:rPr lang="de-DE" noProof="0"/>
              <a:t> </a:t>
            </a:r>
            <a:r>
              <a:rPr lang="de-DE" noProof="0" err="1"/>
              <a:t>add</a:t>
            </a:r>
            <a:r>
              <a:rPr lang="de-DE" noProof="0"/>
              <a:t> </a:t>
            </a:r>
            <a:r>
              <a:rPr lang="de-DE" noProof="0" err="1"/>
              <a:t>section</a:t>
            </a:r>
            <a:r>
              <a:rPr lang="de-DE" noProof="0"/>
              <a:t> </a:t>
            </a:r>
            <a:r>
              <a:rPr lang="de-DE" noProof="0" err="1"/>
              <a:t>heading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2745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MSIPCMContentMarking" descr="{&quot;HashCode&quot;:-880002802,&quot;Placement&quot;:&quot;Header&quot;,&quot;Top&quot;:0.0,&quot;Left&quot;:1840.968,&quot;SlideWidth&quot;:1920,&quot;SlideHeight&quot;:1080}">
            <a:extLst>
              <a:ext uri="{FF2B5EF4-FFF2-40B4-BE49-F238E27FC236}">
                <a16:creationId xmlns:a16="http://schemas.microsoft.com/office/drawing/2014/main" id="{EF40330E-7F25-912A-FAB1-E3263A958E15}"/>
              </a:ext>
            </a:extLst>
          </p:cNvPr>
          <p:cNvSpPr txBox="1"/>
          <p:nvPr userDrawn="1"/>
        </p:nvSpPr>
        <p:spPr>
          <a:xfrm>
            <a:off x="23380294" y="0"/>
            <a:ext cx="1006882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</a:rPr>
              <a:t>BISIH Restricted</a:t>
            </a:r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">
            <a:extLst>
              <a:ext uri="{FF2B5EF4-FFF2-40B4-BE49-F238E27FC236}">
                <a16:creationId xmlns:a16="http://schemas.microsoft.com/office/drawing/2014/main" id="{E5BC578B-4208-BC4D-901A-025924E025B9}"/>
              </a:ext>
            </a:extLst>
          </p:cNvPr>
          <p:cNvSpPr/>
          <p:nvPr userDrawn="1"/>
        </p:nvSpPr>
        <p:spPr>
          <a:xfrm>
            <a:off x="2448594" y="13055599"/>
            <a:ext cx="21930113" cy="679450"/>
          </a:xfrm>
          <a:custGeom>
            <a:avLst/>
            <a:gdLst/>
            <a:ahLst/>
            <a:cxnLst/>
            <a:rect l="l" t="t" r="r" b="b"/>
            <a:pathLst>
              <a:path w="14949805" h="377190">
                <a:moveTo>
                  <a:pt x="14949199" y="0"/>
                </a:moveTo>
                <a:lnTo>
                  <a:pt x="0" y="0"/>
                </a:lnTo>
                <a:lnTo>
                  <a:pt x="0" y="376951"/>
                </a:lnTo>
                <a:lnTo>
                  <a:pt x="14949199" y="376951"/>
                </a:lnTo>
                <a:lnTo>
                  <a:pt x="14949199" y="0"/>
                </a:lnTo>
                <a:close/>
              </a:path>
            </a:pathLst>
          </a:custGeom>
          <a:solidFill>
            <a:srgbClr val="EAA121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71" name="object 8">
            <a:extLst>
              <a:ext uri="{FF2B5EF4-FFF2-40B4-BE49-F238E27FC236}">
                <a16:creationId xmlns:a16="http://schemas.microsoft.com/office/drawing/2014/main" id="{EAD02BC0-E27A-A142-86AC-9EEC45A48BA3}"/>
              </a:ext>
            </a:extLst>
          </p:cNvPr>
          <p:cNvSpPr/>
          <p:nvPr userDrawn="1"/>
        </p:nvSpPr>
        <p:spPr>
          <a:xfrm>
            <a:off x="15897374" y="13055600"/>
            <a:ext cx="8489801" cy="679448"/>
          </a:xfrm>
          <a:custGeom>
            <a:avLst/>
            <a:gdLst/>
            <a:ahLst/>
            <a:cxnLst/>
            <a:rect l="l" t="t" r="r" b="b"/>
            <a:pathLst>
              <a:path w="6186169" h="377190">
                <a:moveTo>
                  <a:pt x="6185874" y="0"/>
                </a:moveTo>
                <a:lnTo>
                  <a:pt x="0" y="0"/>
                </a:lnTo>
                <a:lnTo>
                  <a:pt x="5670382" y="376951"/>
                </a:lnTo>
                <a:lnTo>
                  <a:pt x="6185874" y="376951"/>
                </a:lnTo>
                <a:lnTo>
                  <a:pt x="6185874" y="0"/>
                </a:lnTo>
                <a:close/>
              </a:path>
            </a:pathLst>
          </a:custGeom>
          <a:solidFill>
            <a:srgbClr val="3A6BAC"/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40" y="13176880"/>
            <a:ext cx="1728417" cy="286240"/>
          </a:xfrm>
          <a:prstGeom prst="rect">
            <a:avLst/>
          </a:prstGeom>
        </p:spPr>
      </p:pic>
      <p:sp>
        <p:nvSpPr>
          <p:cNvPr id="1077" name="Rectangle 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428298" y="13132388"/>
            <a:ext cx="950408" cy="6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24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9EFF5B98-047A-4C2F-A2A1-311FBF014A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-9132"/>
            <a:ext cx="24378706" cy="144000"/>
          </a:xfrm>
          <a:prstGeom prst="rect">
            <a:avLst/>
          </a:prstGeom>
          <a:solidFill>
            <a:srgbClr val="D2D4D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GB" sz="360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24724612" y="9527"/>
            <a:ext cx="1978284" cy="13150850"/>
            <a:chOff x="12360275" y="4763"/>
            <a:chExt cx="989013" cy="6575425"/>
          </a:xfrm>
        </p:grpSpPr>
        <p:sp>
          <p:nvSpPr>
            <p:cNvPr id="39" name="Freeform 5"/>
            <p:cNvSpPr>
              <a:spLocks/>
            </p:cNvSpPr>
            <p:nvPr userDrawn="1"/>
          </p:nvSpPr>
          <p:spPr bwMode="auto">
            <a:xfrm>
              <a:off x="12365038" y="7938"/>
              <a:ext cx="981075" cy="6569075"/>
            </a:xfrm>
            <a:custGeom>
              <a:avLst/>
              <a:gdLst>
                <a:gd name="T0" fmla="*/ 350 w 2493"/>
                <a:gd name="T1" fmla="*/ 0 h 16814"/>
                <a:gd name="T2" fmla="*/ 2143 w 2493"/>
                <a:gd name="T3" fmla="*/ 0 h 16814"/>
                <a:gd name="T4" fmla="*/ 2493 w 2493"/>
                <a:gd name="T5" fmla="*/ 350 h 16814"/>
                <a:gd name="T6" fmla="*/ 2493 w 2493"/>
                <a:gd name="T7" fmla="*/ 16464 h 16814"/>
                <a:gd name="T8" fmla="*/ 2143 w 2493"/>
                <a:gd name="T9" fmla="*/ 16814 h 16814"/>
                <a:gd name="T10" fmla="*/ 350 w 2493"/>
                <a:gd name="T11" fmla="*/ 16814 h 16814"/>
                <a:gd name="T12" fmla="*/ 0 w 2493"/>
                <a:gd name="T13" fmla="*/ 16464 h 16814"/>
                <a:gd name="T14" fmla="*/ 0 w 2493"/>
                <a:gd name="T15" fmla="*/ 350 h 16814"/>
                <a:gd name="T16" fmla="*/ 350 w 2493"/>
                <a:gd name="T17" fmla="*/ 0 h 16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3" h="16814">
                  <a:moveTo>
                    <a:pt x="350" y="0"/>
                  </a:moveTo>
                  <a:lnTo>
                    <a:pt x="2143" y="0"/>
                  </a:lnTo>
                  <a:cubicBezTo>
                    <a:pt x="2336" y="0"/>
                    <a:pt x="2493" y="157"/>
                    <a:pt x="2493" y="350"/>
                  </a:cubicBezTo>
                  <a:lnTo>
                    <a:pt x="2493" y="16464"/>
                  </a:lnTo>
                  <a:cubicBezTo>
                    <a:pt x="2493" y="16656"/>
                    <a:pt x="2336" y="16814"/>
                    <a:pt x="2143" y="16814"/>
                  </a:cubicBezTo>
                  <a:lnTo>
                    <a:pt x="350" y="16814"/>
                  </a:lnTo>
                  <a:cubicBezTo>
                    <a:pt x="158" y="16814"/>
                    <a:pt x="0" y="16656"/>
                    <a:pt x="0" y="16464"/>
                  </a:cubicBezTo>
                  <a:lnTo>
                    <a:pt x="0" y="350"/>
                  </a:lnTo>
                  <a:cubicBezTo>
                    <a:pt x="0" y="157"/>
                    <a:pt x="158" y="0"/>
                    <a:pt x="350" y="0"/>
                  </a:cubicBezTo>
                  <a:close/>
                </a:path>
              </a:pathLst>
            </a:custGeom>
            <a:solidFill>
              <a:srgbClr val="FEFEFE"/>
            </a:solidFill>
            <a:ln w="7938" cap="flat">
              <a:solidFill>
                <a:srgbClr val="FEFEF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grpSp>
          <p:nvGrpSpPr>
            <p:cNvPr id="40" name="Group 39"/>
            <p:cNvGrpSpPr/>
            <p:nvPr userDrawn="1"/>
          </p:nvGrpSpPr>
          <p:grpSpPr>
            <a:xfrm>
              <a:off x="12465050" y="525463"/>
              <a:ext cx="784226" cy="3657600"/>
              <a:chOff x="11172825" y="508197"/>
              <a:chExt cx="784226" cy="3657600"/>
            </a:xfrm>
          </p:grpSpPr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11175741" y="508197"/>
                <a:ext cx="350838" cy="346075"/>
              </a:xfrm>
              <a:prstGeom prst="ellipse">
                <a:avLst/>
              </a:prstGeom>
              <a:solidFill>
                <a:srgbClr val="AA322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auto">
              <a:xfrm>
                <a:off x="11172825" y="933647"/>
                <a:ext cx="350838" cy="346075"/>
              </a:xfrm>
              <a:prstGeom prst="ellipse">
                <a:avLst/>
              </a:prstGeom>
              <a:solidFill>
                <a:srgbClr val="3A6B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4" name="Oval 10"/>
              <p:cNvSpPr>
                <a:spLocks noChangeArrowheads="1"/>
              </p:cNvSpPr>
              <p:nvPr/>
            </p:nvSpPr>
            <p:spPr bwMode="auto">
              <a:xfrm>
                <a:off x="11172825" y="1346397"/>
                <a:ext cx="350838" cy="346075"/>
              </a:xfrm>
              <a:prstGeom prst="ellipse">
                <a:avLst/>
              </a:prstGeom>
              <a:solidFill>
                <a:srgbClr val="EAA12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5" name="Oval 11"/>
              <p:cNvSpPr>
                <a:spLocks noChangeArrowheads="1"/>
              </p:cNvSpPr>
              <p:nvPr/>
            </p:nvSpPr>
            <p:spPr bwMode="auto">
              <a:xfrm>
                <a:off x="11172825" y="1740097"/>
                <a:ext cx="350838" cy="346075"/>
              </a:xfrm>
              <a:prstGeom prst="ellipse">
                <a:avLst/>
              </a:prstGeom>
              <a:solidFill>
                <a:srgbClr val="633D8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6" name="Oval 12"/>
              <p:cNvSpPr>
                <a:spLocks noChangeArrowheads="1"/>
              </p:cNvSpPr>
              <p:nvPr/>
            </p:nvSpPr>
            <p:spPr bwMode="auto">
              <a:xfrm>
                <a:off x="11172825" y="2159197"/>
                <a:ext cx="350838" cy="346075"/>
              </a:xfrm>
              <a:prstGeom prst="ellipse">
                <a:avLst/>
              </a:prstGeom>
              <a:solidFill>
                <a:srgbClr val="D55B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7" name="Oval 13"/>
              <p:cNvSpPr>
                <a:spLocks noChangeArrowheads="1"/>
              </p:cNvSpPr>
              <p:nvPr/>
            </p:nvSpPr>
            <p:spPr bwMode="auto">
              <a:xfrm>
                <a:off x="11172825" y="2573534"/>
                <a:ext cx="350838" cy="346075"/>
              </a:xfrm>
              <a:prstGeom prst="ellipse">
                <a:avLst/>
              </a:prstGeom>
              <a:solidFill>
                <a:srgbClr val="7847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8" name="Oval 14"/>
              <p:cNvSpPr>
                <a:spLocks noChangeArrowheads="1"/>
              </p:cNvSpPr>
              <p:nvPr/>
            </p:nvSpPr>
            <p:spPr bwMode="auto">
              <a:xfrm>
                <a:off x="11172825" y="2984697"/>
                <a:ext cx="350838" cy="346075"/>
              </a:xfrm>
              <a:prstGeom prst="ellipse">
                <a:avLst/>
              </a:prstGeom>
              <a:solidFill>
                <a:srgbClr val="427F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59" name="Oval 15"/>
              <p:cNvSpPr>
                <a:spLocks noChangeArrowheads="1"/>
              </p:cNvSpPr>
              <p:nvPr/>
            </p:nvSpPr>
            <p:spPr bwMode="auto">
              <a:xfrm>
                <a:off x="11606213" y="512959"/>
                <a:ext cx="350838" cy="346075"/>
              </a:xfrm>
              <a:prstGeom prst="ellipse">
                <a:avLst/>
              </a:prstGeom>
              <a:solidFill>
                <a:srgbClr val="C281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11606213" y="933647"/>
                <a:ext cx="350838" cy="346075"/>
              </a:xfrm>
              <a:prstGeom prst="ellipse">
                <a:avLst/>
              </a:prstGeom>
              <a:solidFill>
                <a:srgbClr val="6CAD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1" name="Oval 17"/>
              <p:cNvSpPr>
                <a:spLocks noChangeArrowheads="1"/>
              </p:cNvSpPr>
              <p:nvPr/>
            </p:nvSpPr>
            <p:spPr bwMode="auto">
              <a:xfrm>
                <a:off x="11606213" y="1346397"/>
                <a:ext cx="350838" cy="346075"/>
              </a:xfrm>
              <a:prstGeom prst="ellipse">
                <a:avLst/>
              </a:prstGeom>
              <a:solidFill>
                <a:srgbClr val="FFEC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2" name="Oval 18"/>
              <p:cNvSpPr>
                <a:spLocks noChangeArrowheads="1"/>
              </p:cNvSpPr>
              <p:nvPr/>
            </p:nvSpPr>
            <p:spPr bwMode="auto">
              <a:xfrm>
                <a:off x="11606213" y="1740097"/>
                <a:ext cx="350838" cy="346075"/>
              </a:xfrm>
              <a:prstGeom prst="ellipse">
                <a:avLst/>
              </a:prstGeom>
              <a:solidFill>
                <a:srgbClr val="828F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11606213" y="2159197"/>
                <a:ext cx="350838" cy="346075"/>
              </a:xfrm>
              <a:prstGeom prst="ellipse">
                <a:avLst/>
              </a:prstGeom>
              <a:solidFill>
                <a:srgbClr val="E3C2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4" name="Oval 20"/>
              <p:cNvSpPr>
                <a:spLocks noChangeArrowheads="1"/>
              </p:cNvSpPr>
              <p:nvPr/>
            </p:nvSpPr>
            <p:spPr bwMode="auto">
              <a:xfrm>
                <a:off x="11606213" y="2573534"/>
                <a:ext cx="350838" cy="346075"/>
              </a:xfrm>
              <a:prstGeom prst="ellipse">
                <a:avLst/>
              </a:prstGeom>
              <a:solidFill>
                <a:srgbClr val="BD92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5" name="Oval 21"/>
              <p:cNvSpPr>
                <a:spLocks noChangeArrowheads="1"/>
              </p:cNvSpPr>
              <p:nvPr/>
            </p:nvSpPr>
            <p:spPr bwMode="auto">
              <a:xfrm>
                <a:off x="11606213" y="2984697"/>
                <a:ext cx="350838" cy="346075"/>
              </a:xfrm>
              <a:prstGeom prst="ellipse">
                <a:avLst/>
              </a:prstGeom>
              <a:solidFill>
                <a:srgbClr val="8BB1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6" name="Oval 22"/>
              <p:cNvSpPr>
                <a:spLocks noChangeArrowheads="1"/>
              </p:cNvSpPr>
              <p:nvPr/>
            </p:nvSpPr>
            <p:spPr bwMode="auto">
              <a:xfrm>
                <a:off x="11172825" y="3416497"/>
                <a:ext cx="350838" cy="346075"/>
              </a:xfrm>
              <a:prstGeom prst="ellipse">
                <a:avLst/>
              </a:prstGeom>
              <a:solidFill>
                <a:srgbClr val="D5D6D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7" name="Oval 23"/>
              <p:cNvSpPr>
                <a:spLocks noChangeArrowheads="1"/>
              </p:cNvSpPr>
              <p:nvPr/>
            </p:nvSpPr>
            <p:spPr bwMode="auto">
              <a:xfrm>
                <a:off x="11606213" y="3416497"/>
                <a:ext cx="350838" cy="346075"/>
              </a:xfrm>
              <a:prstGeom prst="ellipse">
                <a:avLst/>
              </a:prstGeom>
              <a:solidFill>
                <a:srgbClr val="BCBDB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8" name="Oval 24"/>
              <p:cNvSpPr>
                <a:spLocks noChangeArrowheads="1"/>
              </p:cNvSpPr>
              <p:nvPr/>
            </p:nvSpPr>
            <p:spPr bwMode="auto">
              <a:xfrm>
                <a:off x="11172825" y="3819722"/>
                <a:ext cx="350838" cy="346075"/>
              </a:xfrm>
              <a:prstGeom prst="ellipse">
                <a:avLst/>
              </a:prstGeom>
              <a:solidFill>
                <a:srgbClr val="ADAF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  <p:sp>
            <p:nvSpPr>
              <p:cNvPr id="69" name="Oval 25"/>
              <p:cNvSpPr>
                <a:spLocks noChangeArrowheads="1"/>
              </p:cNvSpPr>
              <p:nvPr/>
            </p:nvSpPr>
            <p:spPr bwMode="auto">
              <a:xfrm>
                <a:off x="11606213" y="3819722"/>
                <a:ext cx="350838" cy="346075"/>
              </a:xfrm>
              <a:prstGeom prst="ellipse">
                <a:avLst/>
              </a:prstGeom>
              <a:solidFill>
                <a:srgbClr val="706F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3600"/>
              </a:p>
            </p:txBody>
          </p:sp>
        </p:grpSp>
        <p:sp>
          <p:nvSpPr>
            <p:cNvPr id="4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360275" y="4763"/>
              <a:ext cx="989013" cy="657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auto">
            <a:xfrm>
              <a:off x="12446000" y="4440238"/>
              <a:ext cx="803275" cy="534988"/>
            </a:xfrm>
            <a:custGeom>
              <a:avLst/>
              <a:gdLst>
                <a:gd name="T0" fmla="*/ 12 w 2040"/>
                <a:gd name="T1" fmla="*/ 61 h 1370"/>
                <a:gd name="T2" fmla="*/ 179 w 2040"/>
                <a:gd name="T3" fmla="*/ 197 h 1370"/>
                <a:gd name="T4" fmla="*/ 225 w 2040"/>
                <a:gd name="T5" fmla="*/ 80 h 1370"/>
                <a:gd name="T6" fmla="*/ 395 w 2040"/>
                <a:gd name="T7" fmla="*/ 82 h 1370"/>
                <a:gd name="T8" fmla="*/ 402 w 2040"/>
                <a:gd name="T9" fmla="*/ 124 h 1370"/>
                <a:gd name="T10" fmla="*/ 554 w 2040"/>
                <a:gd name="T11" fmla="*/ 140 h 1370"/>
                <a:gd name="T12" fmla="*/ 647 w 2040"/>
                <a:gd name="T13" fmla="*/ 81 h 1370"/>
                <a:gd name="T14" fmla="*/ 903 w 2040"/>
                <a:gd name="T15" fmla="*/ 196 h 1370"/>
                <a:gd name="T16" fmla="*/ 858 w 2040"/>
                <a:gd name="T17" fmla="*/ 81 h 1370"/>
                <a:gd name="T18" fmla="*/ 950 w 2040"/>
                <a:gd name="T19" fmla="*/ 65 h 1370"/>
                <a:gd name="T20" fmla="*/ 1198 w 2040"/>
                <a:gd name="T21" fmla="*/ 79 h 1370"/>
                <a:gd name="T22" fmla="*/ 1180 w 2040"/>
                <a:gd name="T23" fmla="*/ 91 h 1370"/>
                <a:gd name="T24" fmla="*/ 1345 w 2040"/>
                <a:gd name="T25" fmla="*/ 28 h 1370"/>
                <a:gd name="T26" fmla="*/ 1534 w 2040"/>
                <a:gd name="T27" fmla="*/ 129 h 1370"/>
                <a:gd name="T28" fmla="*/ 1472 w 2040"/>
                <a:gd name="T29" fmla="*/ 80 h 1370"/>
                <a:gd name="T30" fmla="*/ 1752 w 2040"/>
                <a:gd name="T31" fmla="*/ 198 h 1370"/>
                <a:gd name="T32" fmla="*/ 1772 w 2040"/>
                <a:gd name="T33" fmla="*/ 63 h 1370"/>
                <a:gd name="T34" fmla="*/ 142 w 2040"/>
                <a:gd name="T35" fmla="*/ 448 h 1370"/>
                <a:gd name="T36" fmla="*/ 120 w 2040"/>
                <a:gd name="T37" fmla="*/ 653 h 1370"/>
                <a:gd name="T38" fmla="*/ 90 w 2040"/>
                <a:gd name="T39" fmla="*/ 448 h 1370"/>
                <a:gd name="T40" fmla="*/ 68 w 2040"/>
                <a:gd name="T41" fmla="*/ 528 h 1370"/>
                <a:gd name="T42" fmla="*/ 186 w 2040"/>
                <a:gd name="T43" fmla="*/ 448 h 1370"/>
                <a:gd name="T44" fmla="*/ 359 w 2040"/>
                <a:gd name="T45" fmla="*/ 499 h 1370"/>
                <a:gd name="T46" fmla="*/ 358 w 2040"/>
                <a:gd name="T47" fmla="*/ 525 h 1370"/>
                <a:gd name="T48" fmla="*/ 441 w 2040"/>
                <a:gd name="T49" fmla="*/ 448 h 1370"/>
                <a:gd name="T50" fmla="*/ 490 w 2040"/>
                <a:gd name="T51" fmla="*/ 582 h 1370"/>
                <a:gd name="T52" fmla="*/ 612 w 2040"/>
                <a:gd name="T53" fmla="*/ 384 h 1370"/>
                <a:gd name="T54" fmla="*/ 780 w 2040"/>
                <a:gd name="T55" fmla="*/ 599 h 1370"/>
                <a:gd name="T56" fmla="*/ 884 w 2040"/>
                <a:gd name="T57" fmla="*/ 445 h 1370"/>
                <a:gd name="T58" fmla="*/ 1016 w 2040"/>
                <a:gd name="T59" fmla="*/ 525 h 1370"/>
                <a:gd name="T60" fmla="*/ 1053 w 2040"/>
                <a:gd name="T61" fmla="*/ 476 h 1370"/>
                <a:gd name="T62" fmla="*/ 1300 w 2040"/>
                <a:gd name="T63" fmla="*/ 445 h 1370"/>
                <a:gd name="T64" fmla="*/ 1337 w 2040"/>
                <a:gd name="T65" fmla="*/ 509 h 1370"/>
                <a:gd name="T66" fmla="*/ 1427 w 2040"/>
                <a:gd name="T67" fmla="*/ 477 h 1370"/>
                <a:gd name="T68" fmla="*/ 1597 w 2040"/>
                <a:gd name="T69" fmla="*/ 458 h 1370"/>
                <a:gd name="T70" fmla="*/ 1716 w 2040"/>
                <a:gd name="T71" fmla="*/ 582 h 1370"/>
                <a:gd name="T72" fmla="*/ 1872 w 2040"/>
                <a:gd name="T73" fmla="*/ 464 h 1370"/>
                <a:gd name="T74" fmla="*/ 1907 w 2040"/>
                <a:gd name="T75" fmla="*/ 599 h 1370"/>
                <a:gd name="T76" fmla="*/ 1995 w 2040"/>
                <a:gd name="T77" fmla="*/ 448 h 1370"/>
                <a:gd name="T78" fmla="*/ 80 w 2040"/>
                <a:gd name="T79" fmla="*/ 829 h 1370"/>
                <a:gd name="T80" fmla="*/ 267 w 2040"/>
                <a:gd name="T81" fmla="*/ 852 h 1370"/>
                <a:gd name="T82" fmla="*/ 366 w 2040"/>
                <a:gd name="T83" fmla="*/ 832 h 1370"/>
                <a:gd name="T84" fmla="*/ 423 w 2040"/>
                <a:gd name="T85" fmla="*/ 909 h 1370"/>
                <a:gd name="T86" fmla="*/ 690 w 2040"/>
                <a:gd name="T87" fmla="*/ 908 h 1370"/>
                <a:gd name="T88" fmla="*/ 667 w 2040"/>
                <a:gd name="T89" fmla="*/ 908 h 1370"/>
                <a:gd name="T90" fmla="*/ 743 w 2040"/>
                <a:gd name="T91" fmla="*/ 832 h 1370"/>
                <a:gd name="T92" fmla="*/ 917 w 2040"/>
                <a:gd name="T93" fmla="*/ 982 h 1370"/>
                <a:gd name="T94" fmla="*/ 1061 w 2040"/>
                <a:gd name="T95" fmla="*/ 983 h 1370"/>
                <a:gd name="T96" fmla="*/ 1269 w 2040"/>
                <a:gd name="T97" fmla="*/ 952 h 1370"/>
                <a:gd name="T98" fmla="*/ 1339 w 2040"/>
                <a:gd name="T99" fmla="*/ 832 h 1370"/>
                <a:gd name="T100" fmla="*/ 1502 w 2040"/>
                <a:gd name="T101" fmla="*/ 850 h 1370"/>
                <a:gd name="T102" fmla="*/ 1607 w 2040"/>
                <a:gd name="T103" fmla="*/ 909 h 1370"/>
                <a:gd name="T104" fmla="*/ 1644 w 2040"/>
                <a:gd name="T105" fmla="*/ 860 h 1370"/>
                <a:gd name="T106" fmla="*/ 1812 w 2040"/>
                <a:gd name="T107" fmla="*/ 922 h 1370"/>
                <a:gd name="T108" fmla="*/ 1906 w 2040"/>
                <a:gd name="T109" fmla="*/ 829 h 1370"/>
                <a:gd name="T110" fmla="*/ 81 w 2040"/>
                <a:gd name="T111" fmla="*/ 1214 h 1370"/>
                <a:gd name="T112" fmla="*/ 147 w 2040"/>
                <a:gd name="T113" fmla="*/ 1153 h 1370"/>
                <a:gd name="T114" fmla="*/ 224 w 2040"/>
                <a:gd name="T115" fmla="*/ 1191 h 1370"/>
                <a:gd name="T116" fmla="*/ 305 w 2040"/>
                <a:gd name="T117" fmla="*/ 1335 h 1370"/>
                <a:gd name="T118" fmla="*/ 429 w 2040"/>
                <a:gd name="T119" fmla="*/ 1367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0" h="1370">
                  <a:moveTo>
                    <a:pt x="136" y="161"/>
                  </a:moveTo>
                  <a:cubicBezTo>
                    <a:pt x="136" y="179"/>
                    <a:pt x="130" y="192"/>
                    <a:pt x="117" y="202"/>
                  </a:cubicBezTo>
                  <a:cubicBezTo>
                    <a:pt x="104" y="212"/>
                    <a:pt x="86" y="217"/>
                    <a:pt x="64" y="217"/>
                  </a:cubicBezTo>
                  <a:cubicBezTo>
                    <a:pt x="40" y="217"/>
                    <a:pt x="22" y="214"/>
                    <a:pt x="9" y="208"/>
                  </a:cubicBezTo>
                  <a:lnTo>
                    <a:pt x="9" y="185"/>
                  </a:lnTo>
                  <a:cubicBezTo>
                    <a:pt x="17" y="189"/>
                    <a:pt x="26" y="192"/>
                    <a:pt x="36" y="194"/>
                  </a:cubicBezTo>
                  <a:cubicBezTo>
                    <a:pt x="46" y="196"/>
                    <a:pt x="56" y="197"/>
                    <a:pt x="65" y="197"/>
                  </a:cubicBezTo>
                  <a:cubicBezTo>
                    <a:pt x="81" y="197"/>
                    <a:pt x="92" y="194"/>
                    <a:pt x="100" y="188"/>
                  </a:cubicBezTo>
                  <a:cubicBezTo>
                    <a:pt x="108" y="182"/>
                    <a:pt x="112" y="174"/>
                    <a:pt x="112" y="163"/>
                  </a:cubicBezTo>
                  <a:cubicBezTo>
                    <a:pt x="112" y="156"/>
                    <a:pt x="111" y="150"/>
                    <a:pt x="108" y="146"/>
                  </a:cubicBezTo>
                  <a:cubicBezTo>
                    <a:pt x="105" y="142"/>
                    <a:pt x="101" y="137"/>
                    <a:pt x="94" y="134"/>
                  </a:cubicBezTo>
                  <a:cubicBezTo>
                    <a:pt x="87" y="130"/>
                    <a:pt x="77" y="126"/>
                    <a:pt x="64" y="121"/>
                  </a:cubicBezTo>
                  <a:cubicBezTo>
                    <a:pt x="45" y="114"/>
                    <a:pt x="32" y="106"/>
                    <a:pt x="24" y="97"/>
                  </a:cubicBezTo>
                  <a:cubicBezTo>
                    <a:pt x="16" y="88"/>
                    <a:pt x="12" y="76"/>
                    <a:pt x="12" y="61"/>
                  </a:cubicBezTo>
                  <a:cubicBezTo>
                    <a:pt x="12" y="45"/>
                    <a:pt x="18" y="33"/>
                    <a:pt x="29" y="24"/>
                  </a:cubicBezTo>
                  <a:cubicBezTo>
                    <a:pt x="41" y="15"/>
                    <a:pt x="56" y="10"/>
                    <a:pt x="76" y="10"/>
                  </a:cubicBezTo>
                  <a:cubicBezTo>
                    <a:pt x="96" y="10"/>
                    <a:pt x="114" y="14"/>
                    <a:pt x="131" y="21"/>
                  </a:cubicBezTo>
                  <a:lnTo>
                    <a:pt x="124" y="42"/>
                  </a:lnTo>
                  <a:cubicBezTo>
                    <a:pt x="107" y="35"/>
                    <a:pt x="91" y="31"/>
                    <a:pt x="75" y="31"/>
                  </a:cubicBezTo>
                  <a:cubicBezTo>
                    <a:pt x="63" y="31"/>
                    <a:pt x="53" y="34"/>
                    <a:pt x="46" y="39"/>
                  </a:cubicBezTo>
                  <a:cubicBezTo>
                    <a:pt x="39" y="44"/>
                    <a:pt x="35" y="52"/>
                    <a:pt x="35" y="61"/>
                  </a:cubicBezTo>
                  <a:cubicBezTo>
                    <a:pt x="35" y="68"/>
                    <a:pt x="37" y="74"/>
                    <a:pt x="39" y="78"/>
                  </a:cubicBezTo>
                  <a:cubicBezTo>
                    <a:pt x="42" y="83"/>
                    <a:pt x="46" y="87"/>
                    <a:pt x="52" y="91"/>
                  </a:cubicBezTo>
                  <a:cubicBezTo>
                    <a:pt x="58" y="94"/>
                    <a:pt x="68" y="99"/>
                    <a:pt x="80" y="103"/>
                  </a:cubicBezTo>
                  <a:cubicBezTo>
                    <a:pt x="102" y="111"/>
                    <a:pt x="116" y="119"/>
                    <a:pt x="124" y="127"/>
                  </a:cubicBezTo>
                  <a:cubicBezTo>
                    <a:pt x="132" y="136"/>
                    <a:pt x="136" y="147"/>
                    <a:pt x="136" y="161"/>
                  </a:cubicBezTo>
                  <a:close/>
                  <a:moveTo>
                    <a:pt x="232" y="217"/>
                  </a:moveTo>
                  <a:cubicBezTo>
                    <a:pt x="209" y="217"/>
                    <a:pt x="192" y="210"/>
                    <a:pt x="179" y="197"/>
                  </a:cubicBezTo>
                  <a:cubicBezTo>
                    <a:pt x="166" y="183"/>
                    <a:pt x="159" y="164"/>
                    <a:pt x="159" y="140"/>
                  </a:cubicBezTo>
                  <a:cubicBezTo>
                    <a:pt x="159" y="116"/>
                    <a:pt x="165" y="96"/>
                    <a:pt x="177" y="82"/>
                  </a:cubicBezTo>
                  <a:cubicBezTo>
                    <a:pt x="189" y="68"/>
                    <a:pt x="205" y="61"/>
                    <a:pt x="226" y="61"/>
                  </a:cubicBezTo>
                  <a:cubicBezTo>
                    <a:pt x="245" y="61"/>
                    <a:pt x="260" y="67"/>
                    <a:pt x="271" y="79"/>
                  </a:cubicBezTo>
                  <a:cubicBezTo>
                    <a:pt x="282" y="92"/>
                    <a:pt x="287" y="108"/>
                    <a:pt x="287" y="129"/>
                  </a:cubicBezTo>
                  <a:lnTo>
                    <a:pt x="287" y="143"/>
                  </a:lnTo>
                  <a:lnTo>
                    <a:pt x="183" y="143"/>
                  </a:lnTo>
                  <a:cubicBezTo>
                    <a:pt x="184" y="161"/>
                    <a:pt x="188" y="174"/>
                    <a:pt x="196" y="183"/>
                  </a:cubicBezTo>
                  <a:cubicBezTo>
                    <a:pt x="205" y="193"/>
                    <a:pt x="217" y="197"/>
                    <a:pt x="232" y="197"/>
                  </a:cubicBezTo>
                  <a:cubicBezTo>
                    <a:pt x="249" y="197"/>
                    <a:pt x="265" y="194"/>
                    <a:pt x="281" y="187"/>
                  </a:cubicBezTo>
                  <a:lnTo>
                    <a:pt x="281" y="207"/>
                  </a:lnTo>
                  <a:cubicBezTo>
                    <a:pt x="273" y="211"/>
                    <a:pt x="265" y="213"/>
                    <a:pt x="258" y="215"/>
                  </a:cubicBezTo>
                  <a:cubicBezTo>
                    <a:pt x="250" y="217"/>
                    <a:pt x="242" y="217"/>
                    <a:pt x="232" y="217"/>
                  </a:cubicBezTo>
                  <a:close/>
                  <a:moveTo>
                    <a:pt x="225" y="80"/>
                  </a:moveTo>
                  <a:cubicBezTo>
                    <a:pt x="213" y="80"/>
                    <a:pt x="204" y="84"/>
                    <a:pt x="196" y="92"/>
                  </a:cubicBezTo>
                  <a:cubicBezTo>
                    <a:pt x="189" y="100"/>
                    <a:pt x="185" y="110"/>
                    <a:pt x="184" y="124"/>
                  </a:cubicBezTo>
                  <a:lnTo>
                    <a:pt x="263" y="124"/>
                  </a:lnTo>
                  <a:cubicBezTo>
                    <a:pt x="263" y="110"/>
                    <a:pt x="259" y="99"/>
                    <a:pt x="253" y="91"/>
                  </a:cubicBezTo>
                  <a:cubicBezTo>
                    <a:pt x="246" y="84"/>
                    <a:pt x="237" y="80"/>
                    <a:pt x="225" y="80"/>
                  </a:cubicBezTo>
                  <a:close/>
                  <a:moveTo>
                    <a:pt x="343" y="214"/>
                  </a:moveTo>
                  <a:lnTo>
                    <a:pt x="320" y="214"/>
                  </a:lnTo>
                  <a:lnTo>
                    <a:pt x="320" y="0"/>
                  </a:lnTo>
                  <a:lnTo>
                    <a:pt x="343" y="0"/>
                  </a:lnTo>
                  <a:lnTo>
                    <a:pt x="343" y="214"/>
                  </a:lnTo>
                  <a:close/>
                  <a:moveTo>
                    <a:pt x="450" y="217"/>
                  </a:moveTo>
                  <a:cubicBezTo>
                    <a:pt x="427" y="217"/>
                    <a:pt x="410" y="210"/>
                    <a:pt x="397" y="197"/>
                  </a:cubicBezTo>
                  <a:cubicBezTo>
                    <a:pt x="384" y="183"/>
                    <a:pt x="377" y="164"/>
                    <a:pt x="377" y="140"/>
                  </a:cubicBezTo>
                  <a:cubicBezTo>
                    <a:pt x="377" y="116"/>
                    <a:pt x="383" y="96"/>
                    <a:pt x="395" y="82"/>
                  </a:cubicBezTo>
                  <a:cubicBezTo>
                    <a:pt x="407" y="68"/>
                    <a:pt x="423" y="61"/>
                    <a:pt x="444" y="61"/>
                  </a:cubicBezTo>
                  <a:cubicBezTo>
                    <a:pt x="463" y="61"/>
                    <a:pt x="478" y="67"/>
                    <a:pt x="489" y="79"/>
                  </a:cubicBezTo>
                  <a:cubicBezTo>
                    <a:pt x="500" y="92"/>
                    <a:pt x="505" y="108"/>
                    <a:pt x="505" y="129"/>
                  </a:cubicBezTo>
                  <a:lnTo>
                    <a:pt x="505" y="143"/>
                  </a:lnTo>
                  <a:lnTo>
                    <a:pt x="401" y="143"/>
                  </a:lnTo>
                  <a:cubicBezTo>
                    <a:pt x="402" y="161"/>
                    <a:pt x="406" y="174"/>
                    <a:pt x="414" y="183"/>
                  </a:cubicBezTo>
                  <a:cubicBezTo>
                    <a:pt x="423" y="193"/>
                    <a:pt x="435" y="197"/>
                    <a:pt x="450" y="197"/>
                  </a:cubicBezTo>
                  <a:cubicBezTo>
                    <a:pt x="467" y="197"/>
                    <a:pt x="483" y="194"/>
                    <a:pt x="499" y="187"/>
                  </a:cubicBezTo>
                  <a:lnTo>
                    <a:pt x="499" y="207"/>
                  </a:lnTo>
                  <a:cubicBezTo>
                    <a:pt x="491" y="211"/>
                    <a:pt x="483" y="213"/>
                    <a:pt x="476" y="215"/>
                  </a:cubicBezTo>
                  <a:cubicBezTo>
                    <a:pt x="468" y="217"/>
                    <a:pt x="460" y="217"/>
                    <a:pt x="450" y="217"/>
                  </a:cubicBezTo>
                  <a:close/>
                  <a:moveTo>
                    <a:pt x="443" y="80"/>
                  </a:moveTo>
                  <a:cubicBezTo>
                    <a:pt x="431" y="80"/>
                    <a:pt x="422" y="84"/>
                    <a:pt x="414" y="92"/>
                  </a:cubicBezTo>
                  <a:cubicBezTo>
                    <a:pt x="407" y="100"/>
                    <a:pt x="403" y="110"/>
                    <a:pt x="402" y="124"/>
                  </a:cubicBezTo>
                  <a:lnTo>
                    <a:pt x="481" y="124"/>
                  </a:lnTo>
                  <a:cubicBezTo>
                    <a:pt x="481" y="110"/>
                    <a:pt x="477" y="99"/>
                    <a:pt x="471" y="91"/>
                  </a:cubicBezTo>
                  <a:cubicBezTo>
                    <a:pt x="464" y="84"/>
                    <a:pt x="455" y="80"/>
                    <a:pt x="443" y="80"/>
                  </a:cubicBezTo>
                  <a:close/>
                  <a:moveTo>
                    <a:pt x="599" y="217"/>
                  </a:moveTo>
                  <a:cubicBezTo>
                    <a:pt x="577" y="217"/>
                    <a:pt x="560" y="211"/>
                    <a:pt x="548" y="197"/>
                  </a:cubicBezTo>
                  <a:cubicBezTo>
                    <a:pt x="536" y="184"/>
                    <a:pt x="530" y="165"/>
                    <a:pt x="530" y="140"/>
                  </a:cubicBezTo>
                  <a:cubicBezTo>
                    <a:pt x="530" y="115"/>
                    <a:pt x="536" y="95"/>
                    <a:pt x="548" y="81"/>
                  </a:cubicBezTo>
                  <a:cubicBezTo>
                    <a:pt x="560" y="68"/>
                    <a:pt x="578" y="61"/>
                    <a:pt x="600" y="61"/>
                  </a:cubicBezTo>
                  <a:cubicBezTo>
                    <a:pt x="607" y="61"/>
                    <a:pt x="615" y="61"/>
                    <a:pt x="622" y="63"/>
                  </a:cubicBezTo>
                  <a:cubicBezTo>
                    <a:pt x="629" y="65"/>
                    <a:pt x="635" y="66"/>
                    <a:pt x="639" y="69"/>
                  </a:cubicBezTo>
                  <a:lnTo>
                    <a:pt x="632" y="88"/>
                  </a:lnTo>
                  <a:cubicBezTo>
                    <a:pt x="627" y="86"/>
                    <a:pt x="621" y="84"/>
                    <a:pt x="615" y="83"/>
                  </a:cubicBezTo>
                  <a:cubicBezTo>
                    <a:pt x="609" y="82"/>
                    <a:pt x="604" y="81"/>
                    <a:pt x="600" y="81"/>
                  </a:cubicBezTo>
                  <a:cubicBezTo>
                    <a:pt x="569" y="81"/>
                    <a:pt x="554" y="101"/>
                    <a:pt x="554" y="140"/>
                  </a:cubicBezTo>
                  <a:cubicBezTo>
                    <a:pt x="554" y="158"/>
                    <a:pt x="557" y="172"/>
                    <a:pt x="565" y="182"/>
                  </a:cubicBezTo>
                  <a:cubicBezTo>
                    <a:pt x="572" y="192"/>
                    <a:pt x="583" y="197"/>
                    <a:pt x="598" y="197"/>
                  </a:cubicBezTo>
                  <a:cubicBezTo>
                    <a:pt x="611" y="197"/>
                    <a:pt x="623" y="195"/>
                    <a:pt x="637" y="189"/>
                  </a:cubicBezTo>
                  <a:lnTo>
                    <a:pt x="637" y="209"/>
                  </a:lnTo>
                  <a:cubicBezTo>
                    <a:pt x="627" y="215"/>
                    <a:pt x="614" y="217"/>
                    <a:pt x="599" y="217"/>
                  </a:cubicBezTo>
                  <a:close/>
                  <a:moveTo>
                    <a:pt x="715" y="198"/>
                  </a:moveTo>
                  <a:cubicBezTo>
                    <a:pt x="719" y="198"/>
                    <a:pt x="723" y="198"/>
                    <a:pt x="727" y="197"/>
                  </a:cubicBezTo>
                  <a:cubicBezTo>
                    <a:pt x="731" y="197"/>
                    <a:pt x="734" y="196"/>
                    <a:pt x="736" y="196"/>
                  </a:cubicBezTo>
                  <a:lnTo>
                    <a:pt x="736" y="213"/>
                  </a:lnTo>
                  <a:cubicBezTo>
                    <a:pt x="734" y="214"/>
                    <a:pt x="730" y="215"/>
                    <a:pt x="725" y="216"/>
                  </a:cubicBezTo>
                  <a:cubicBezTo>
                    <a:pt x="720" y="217"/>
                    <a:pt x="716" y="217"/>
                    <a:pt x="712" y="217"/>
                  </a:cubicBezTo>
                  <a:cubicBezTo>
                    <a:pt x="683" y="217"/>
                    <a:pt x="668" y="202"/>
                    <a:pt x="668" y="171"/>
                  </a:cubicBezTo>
                  <a:lnTo>
                    <a:pt x="668" y="81"/>
                  </a:lnTo>
                  <a:lnTo>
                    <a:pt x="647" y="81"/>
                  </a:lnTo>
                  <a:lnTo>
                    <a:pt x="647" y="70"/>
                  </a:lnTo>
                  <a:lnTo>
                    <a:pt x="668" y="61"/>
                  </a:lnTo>
                  <a:lnTo>
                    <a:pt x="678" y="28"/>
                  </a:lnTo>
                  <a:lnTo>
                    <a:pt x="691" y="28"/>
                  </a:lnTo>
                  <a:lnTo>
                    <a:pt x="691" y="63"/>
                  </a:lnTo>
                  <a:lnTo>
                    <a:pt x="735" y="63"/>
                  </a:lnTo>
                  <a:lnTo>
                    <a:pt x="735" y="81"/>
                  </a:lnTo>
                  <a:lnTo>
                    <a:pt x="691" y="81"/>
                  </a:lnTo>
                  <a:lnTo>
                    <a:pt x="691" y="170"/>
                  </a:lnTo>
                  <a:cubicBezTo>
                    <a:pt x="691" y="179"/>
                    <a:pt x="693" y="186"/>
                    <a:pt x="698" y="191"/>
                  </a:cubicBezTo>
                  <a:cubicBezTo>
                    <a:pt x="702" y="196"/>
                    <a:pt x="708" y="198"/>
                    <a:pt x="715" y="198"/>
                  </a:cubicBezTo>
                  <a:close/>
                  <a:moveTo>
                    <a:pt x="883" y="198"/>
                  </a:moveTo>
                  <a:cubicBezTo>
                    <a:pt x="887" y="198"/>
                    <a:pt x="890" y="198"/>
                    <a:pt x="894" y="197"/>
                  </a:cubicBezTo>
                  <a:cubicBezTo>
                    <a:pt x="898" y="197"/>
                    <a:pt x="901" y="196"/>
                    <a:pt x="903" y="196"/>
                  </a:cubicBezTo>
                  <a:lnTo>
                    <a:pt x="903" y="213"/>
                  </a:lnTo>
                  <a:cubicBezTo>
                    <a:pt x="901" y="214"/>
                    <a:pt x="897" y="215"/>
                    <a:pt x="892" y="216"/>
                  </a:cubicBezTo>
                  <a:cubicBezTo>
                    <a:pt x="887" y="217"/>
                    <a:pt x="883" y="217"/>
                    <a:pt x="879" y="217"/>
                  </a:cubicBezTo>
                  <a:cubicBezTo>
                    <a:pt x="850" y="217"/>
                    <a:pt x="835" y="202"/>
                    <a:pt x="835" y="171"/>
                  </a:cubicBezTo>
                  <a:lnTo>
                    <a:pt x="835" y="81"/>
                  </a:lnTo>
                  <a:lnTo>
                    <a:pt x="814" y="81"/>
                  </a:lnTo>
                  <a:lnTo>
                    <a:pt x="814" y="70"/>
                  </a:lnTo>
                  <a:lnTo>
                    <a:pt x="835" y="61"/>
                  </a:lnTo>
                  <a:lnTo>
                    <a:pt x="845" y="28"/>
                  </a:lnTo>
                  <a:lnTo>
                    <a:pt x="858" y="28"/>
                  </a:lnTo>
                  <a:lnTo>
                    <a:pt x="858" y="63"/>
                  </a:lnTo>
                  <a:lnTo>
                    <a:pt x="902" y="63"/>
                  </a:lnTo>
                  <a:lnTo>
                    <a:pt x="902" y="81"/>
                  </a:lnTo>
                  <a:lnTo>
                    <a:pt x="858" y="81"/>
                  </a:lnTo>
                  <a:lnTo>
                    <a:pt x="858" y="170"/>
                  </a:lnTo>
                  <a:cubicBezTo>
                    <a:pt x="858" y="179"/>
                    <a:pt x="860" y="186"/>
                    <a:pt x="865" y="191"/>
                  </a:cubicBezTo>
                  <a:cubicBezTo>
                    <a:pt x="869" y="196"/>
                    <a:pt x="875" y="198"/>
                    <a:pt x="883" y="198"/>
                  </a:cubicBezTo>
                  <a:close/>
                  <a:moveTo>
                    <a:pt x="1031" y="214"/>
                  </a:moveTo>
                  <a:lnTo>
                    <a:pt x="1031" y="117"/>
                  </a:lnTo>
                  <a:cubicBezTo>
                    <a:pt x="1031" y="104"/>
                    <a:pt x="1028" y="95"/>
                    <a:pt x="1022" y="89"/>
                  </a:cubicBezTo>
                  <a:cubicBezTo>
                    <a:pt x="1017" y="83"/>
                    <a:pt x="1008" y="80"/>
                    <a:pt x="996" y="80"/>
                  </a:cubicBezTo>
                  <a:cubicBezTo>
                    <a:pt x="980" y="80"/>
                    <a:pt x="969" y="84"/>
                    <a:pt x="961" y="93"/>
                  </a:cubicBezTo>
                  <a:cubicBezTo>
                    <a:pt x="954" y="102"/>
                    <a:pt x="950" y="116"/>
                    <a:pt x="950" y="136"/>
                  </a:cubicBezTo>
                  <a:lnTo>
                    <a:pt x="950" y="214"/>
                  </a:lnTo>
                  <a:lnTo>
                    <a:pt x="927" y="214"/>
                  </a:lnTo>
                  <a:lnTo>
                    <a:pt x="927" y="0"/>
                  </a:lnTo>
                  <a:lnTo>
                    <a:pt x="950" y="0"/>
                  </a:lnTo>
                  <a:lnTo>
                    <a:pt x="950" y="65"/>
                  </a:lnTo>
                  <a:cubicBezTo>
                    <a:pt x="950" y="73"/>
                    <a:pt x="950" y="79"/>
                    <a:pt x="949" y="84"/>
                  </a:cubicBezTo>
                  <a:lnTo>
                    <a:pt x="951" y="84"/>
                  </a:lnTo>
                  <a:cubicBezTo>
                    <a:pt x="955" y="77"/>
                    <a:pt x="962" y="71"/>
                    <a:pt x="970" y="67"/>
                  </a:cubicBezTo>
                  <a:cubicBezTo>
                    <a:pt x="978" y="63"/>
                    <a:pt x="988" y="61"/>
                    <a:pt x="998" y="61"/>
                  </a:cubicBezTo>
                  <a:cubicBezTo>
                    <a:pt x="1017" y="61"/>
                    <a:pt x="1031" y="65"/>
                    <a:pt x="1040" y="74"/>
                  </a:cubicBezTo>
                  <a:cubicBezTo>
                    <a:pt x="1049" y="83"/>
                    <a:pt x="1054" y="97"/>
                    <a:pt x="1054" y="116"/>
                  </a:cubicBezTo>
                  <a:lnTo>
                    <a:pt x="1054" y="214"/>
                  </a:lnTo>
                  <a:lnTo>
                    <a:pt x="1031" y="214"/>
                  </a:lnTo>
                  <a:close/>
                  <a:moveTo>
                    <a:pt x="1159" y="217"/>
                  </a:moveTo>
                  <a:cubicBezTo>
                    <a:pt x="1136" y="217"/>
                    <a:pt x="1119" y="210"/>
                    <a:pt x="1106" y="197"/>
                  </a:cubicBezTo>
                  <a:cubicBezTo>
                    <a:pt x="1093" y="183"/>
                    <a:pt x="1086" y="164"/>
                    <a:pt x="1086" y="140"/>
                  </a:cubicBezTo>
                  <a:cubicBezTo>
                    <a:pt x="1086" y="116"/>
                    <a:pt x="1092" y="96"/>
                    <a:pt x="1104" y="82"/>
                  </a:cubicBezTo>
                  <a:cubicBezTo>
                    <a:pt x="1116" y="68"/>
                    <a:pt x="1132" y="61"/>
                    <a:pt x="1153" y="61"/>
                  </a:cubicBezTo>
                  <a:cubicBezTo>
                    <a:pt x="1172" y="61"/>
                    <a:pt x="1187" y="67"/>
                    <a:pt x="1198" y="79"/>
                  </a:cubicBezTo>
                  <a:cubicBezTo>
                    <a:pt x="1209" y="92"/>
                    <a:pt x="1214" y="108"/>
                    <a:pt x="1214" y="129"/>
                  </a:cubicBezTo>
                  <a:lnTo>
                    <a:pt x="1214" y="143"/>
                  </a:lnTo>
                  <a:lnTo>
                    <a:pt x="1110" y="143"/>
                  </a:lnTo>
                  <a:cubicBezTo>
                    <a:pt x="1111" y="161"/>
                    <a:pt x="1115" y="174"/>
                    <a:pt x="1124" y="183"/>
                  </a:cubicBezTo>
                  <a:cubicBezTo>
                    <a:pt x="1132" y="193"/>
                    <a:pt x="1144" y="197"/>
                    <a:pt x="1159" y="197"/>
                  </a:cubicBezTo>
                  <a:cubicBezTo>
                    <a:pt x="1176" y="197"/>
                    <a:pt x="1192" y="194"/>
                    <a:pt x="1208" y="187"/>
                  </a:cubicBezTo>
                  <a:lnTo>
                    <a:pt x="1208" y="207"/>
                  </a:lnTo>
                  <a:cubicBezTo>
                    <a:pt x="1200" y="211"/>
                    <a:pt x="1192" y="213"/>
                    <a:pt x="1185" y="215"/>
                  </a:cubicBezTo>
                  <a:cubicBezTo>
                    <a:pt x="1178" y="217"/>
                    <a:pt x="1169" y="217"/>
                    <a:pt x="1159" y="217"/>
                  </a:cubicBezTo>
                  <a:close/>
                  <a:moveTo>
                    <a:pt x="1152" y="80"/>
                  </a:moveTo>
                  <a:cubicBezTo>
                    <a:pt x="1140" y="80"/>
                    <a:pt x="1131" y="84"/>
                    <a:pt x="1123" y="92"/>
                  </a:cubicBezTo>
                  <a:cubicBezTo>
                    <a:pt x="1116" y="100"/>
                    <a:pt x="1112" y="110"/>
                    <a:pt x="1111" y="124"/>
                  </a:cubicBezTo>
                  <a:lnTo>
                    <a:pt x="1190" y="124"/>
                  </a:lnTo>
                  <a:cubicBezTo>
                    <a:pt x="1190" y="110"/>
                    <a:pt x="1186" y="99"/>
                    <a:pt x="1180" y="91"/>
                  </a:cubicBezTo>
                  <a:cubicBezTo>
                    <a:pt x="1174" y="84"/>
                    <a:pt x="1164" y="80"/>
                    <a:pt x="1152" y="80"/>
                  </a:cubicBezTo>
                  <a:close/>
                  <a:moveTo>
                    <a:pt x="1369" y="198"/>
                  </a:moveTo>
                  <a:cubicBezTo>
                    <a:pt x="1373" y="198"/>
                    <a:pt x="1377" y="198"/>
                    <a:pt x="1381" y="197"/>
                  </a:cubicBezTo>
                  <a:cubicBezTo>
                    <a:pt x="1385" y="197"/>
                    <a:pt x="1388" y="196"/>
                    <a:pt x="1390" y="196"/>
                  </a:cubicBezTo>
                  <a:lnTo>
                    <a:pt x="1390" y="213"/>
                  </a:lnTo>
                  <a:cubicBezTo>
                    <a:pt x="1388" y="214"/>
                    <a:pt x="1384" y="215"/>
                    <a:pt x="1379" y="216"/>
                  </a:cubicBezTo>
                  <a:cubicBezTo>
                    <a:pt x="1374" y="217"/>
                    <a:pt x="1370" y="217"/>
                    <a:pt x="1366" y="217"/>
                  </a:cubicBezTo>
                  <a:cubicBezTo>
                    <a:pt x="1337" y="217"/>
                    <a:pt x="1322" y="202"/>
                    <a:pt x="1322" y="171"/>
                  </a:cubicBezTo>
                  <a:lnTo>
                    <a:pt x="1322" y="81"/>
                  </a:lnTo>
                  <a:lnTo>
                    <a:pt x="1301" y="81"/>
                  </a:lnTo>
                  <a:lnTo>
                    <a:pt x="1301" y="70"/>
                  </a:lnTo>
                  <a:lnTo>
                    <a:pt x="1322" y="61"/>
                  </a:lnTo>
                  <a:lnTo>
                    <a:pt x="1332" y="28"/>
                  </a:lnTo>
                  <a:lnTo>
                    <a:pt x="1345" y="28"/>
                  </a:lnTo>
                  <a:lnTo>
                    <a:pt x="1345" y="63"/>
                  </a:lnTo>
                  <a:lnTo>
                    <a:pt x="1389" y="63"/>
                  </a:lnTo>
                  <a:lnTo>
                    <a:pt x="1389" y="81"/>
                  </a:lnTo>
                  <a:lnTo>
                    <a:pt x="1345" y="81"/>
                  </a:lnTo>
                  <a:lnTo>
                    <a:pt x="1345" y="170"/>
                  </a:lnTo>
                  <a:cubicBezTo>
                    <a:pt x="1345" y="179"/>
                    <a:pt x="1347" y="186"/>
                    <a:pt x="1352" y="191"/>
                  </a:cubicBezTo>
                  <a:cubicBezTo>
                    <a:pt x="1356" y="196"/>
                    <a:pt x="1362" y="198"/>
                    <a:pt x="1369" y="198"/>
                  </a:cubicBezTo>
                  <a:close/>
                  <a:moveTo>
                    <a:pt x="1478" y="217"/>
                  </a:moveTo>
                  <a:cubicBezTo>
                    <a:pt x="1456" y="217"/>
                    <a:pt x="1438" y="210"/>
                    <a:pt x="1425" y="197"/>
                  </a:cubicBezTo>
                  <a:cubicBezTo>
                    <a:pt x="1412" y="183"/>
                    <a:pt x="1406" y="164"/>
                    <a:pt x="1406" y="140"/>
                  </a:cubicBezTo>
                  <a:cubicBezTo>
                    <a:pt x="1406" y="116"/>
                    <a:pt x="1412" y="96"/>
                    <a:pt x="1424" y="82"/>
                  </a:cubicBezTo>
                  <a:cubicBezTo>
                    <a:pt x="1436" y="68"/>
                    <a:pt x="1452" y="61"/>
                    <a:pt x="1472" y="61"/>
                  </a:cubicBezTo>
                  <a:cubicBezTo>
                    <a:pt x="1491" y="61"/>
                    <a:pt x="1506" y="67"/>
                    <a:pt x="1517" y="79"/>
                  </a:cubicBezTo>
                  <a:cubicBezTo>
                    <a:pt x="1528" y="92"/>
                    <a:pt x="1534" y="108"/>
                    <a:pt x="1534" y="129"/>
                  </a:cubicBezTo>
                  <a:lnTo>
                    <a:pt x="1534" y="143"/>
                  </a:lnTo>
                  <a:lnTo>
                    <a:pt x="1430" y="143"/>
                  </a:lnTo>
                  <a:cubicBezTo>
                    <a:pt x="1430" y="161"/>
                    <a:pt x="1435" y="174"/>
                    <a:pt x="1443" y="183"/>
                  </a:cubicBezTo>
                  <a:cubicBezTo>
                    <a:pt x="1452" y="193"/>
                    <a:pt x="1464" y="197"/>
                    <a:pt x="1479" y="197"/>
                  </a:cubicBezTo>
                  <a:cubicBezTo>
                    <a:pt x="1495" y="197"/>
                    <a:pt x="1511" y="194"/>
                    <a:pt x="1527" y="187"/>
                  </a:cubicBezTo>
                  <a:lnTo>
                    <a:pt x="1527" y="207"/>
                  </a:lnTo>
                  <a:cubicBezTo>
                    <a:pt x="1519" y="211"/>
                    <a:pt x="1511" y="213"/>
                    <a:pt x="1504" y="215"/>
                  </a:cubicBezTo>
                  <a:cubicBezTo>
                    <a:pt x="1497" y="217"/>
                    <a:pt x="1488" y="217"/>
                    <a:pt x="1478" y="217"/>
                  </a:cubicBezTo>
                  <a:close/>
                  <a:moveTo>
                    <a:pt x="1472" y="80"/>
                  </a:moveTo>
                  <a:cubicBezTo>
                    <a:pt x="1460" y="80"/>
                    <a:pt x="1450" y="84"/>
                    <a:pt x="1443" y="92"/>
                  </a:cubicBezTo>
                  <a:cubicBezTo>
                    <a:pt x="1436" y="100"/>
                    <a:pt x="1431" y="110"/>
                    <a:pt x="1430" y="124"/>
                  </a:cubicBezTo>
                  <a:lnTo>
                    <a:pt x="1509" y="124"/>
                  </a:lnTo>
                  <a:cubicBezTo>
                    <a:pt x="1509" y="110"/>
                    <a:pt x="1506" y="99"/>
                    <a:pt x="1500" y="91"/>
                  </a:cubicBezTo>
                  <a:cubicBezTo>
                    <a:pt x="1493" y="84"/>
                    <a:pt x="1484" y="80"/>
                    <a:pt x="1472" y="80"/>
                  </a:cubicBezTo>
                  <a:close/>
                  <a:moveTo>
                    <a:pt x="1598" y="137"/>
                  </a:moveTo>
                  <a:lnTo>
                    <a:pt x="1545" y="63"/>
                  </a:lnTo>
                  <a:lnTo>
                    <a:pt x="1571" y="63"/>
                  </a:lnTo>
                  <a:lnTo>
                    <a:pt x="1611" y="121"/>
                  </a:lnTo>
                  <a:lnTo>
                    <a:pt x="1651" y="63"/>
                  </a:lnTo>
                  <a:lnTo>
                    <a:pt x="1676" y="63"/>
                  </a:lnTo>
                  <a:lnTo>
                    <a:pt x="1624" y="137"/>
                  </a:lnTo>
                  <a:lnTo>
                    <a:pt x="1679" y="214"/>
                  </a:lnTo>
                  <a:lnTo>
                    <a:pt x="1653" y="214"/>
                  </a:lnTo>
                  <a:lnTo>
                    <a:pt x="1611" y="153"/>
                  </a:lnTo>
                  <a:lnTo>
                    <a:pt x="1568" y="214"/>
                  </a:lnTo>
                  <a:lnTo>
                    <a:pt x="1542" y="214"/>
                  </a:lnTo>
                  <a:lnTo>
                    <a:pt x="1598" y="137"/>
                  </a:lnTo>
                  <a:close/>
                  <a:moveTo>
                    <a:pt x="1752" y="198"/>
                  </a:moveTo>
                  <a:cubicBezTo>
                    <a:pt x="1756" y="198"/>
                    <a:pt x="1760" y="198"/>
                    <a:pt x="1764" y="197"/>
                  </a:cubicBezTo>
                  <a:cubicBezTo>
                    <a:pt x="1767" y="197"/>
                    <a:pt x="1770" y="196"/>
                    <a:pt x="1773" y="196"/>
                  </a:cubicBezTo>
                  <a:lnTo>
                    <a:pt x="1773" y="213"/>
                  </a:lnTo>
                  <a:cubicBezTo>
                    <a:pt x="1770" y="214"/>
                    <a:pt x="1766" y="215"/>
                    <a:pt x="1762" y="216"/>
                  </a:cubicBezTo>
                  <a:cubicBezTo>
                    <a:pt x="1757" y="217"/>
                    <a:pt x="1752" y="217"/>
                    <a:pt x="1749" y="217"/>
                  </a:cubicBezTo>
                  <a:cubicBezTo>
                    <a:pt x="1719" y="217"/>
                    <a:pt x="1705" y="202"/>
                    <a:pt x="1705" y="171"/>
                  </a:cubicBezTo>
                  <a:lnTo>
                    <a:pt x="1705" y="81"/>
                  </a:lnTo>
                  <a:lnTo>
                    <a:pt x="1683" y="81"/>
                  </a:lnTo>
                  <a:lnTo>
                    <a:pt x="1683" y="70"/>
                  </a:lnTo>
                  <a:lnTo>
                    <a:pt x="1705" y="61"/>
                  </a:lnTo>
                  <a:lnTo>
                    <a:pt x="1714" y="28"/>
                  </a:lnTo>
                  <a:lnTo>
                    <a:pt x="1728" y="28"/>
                  </a:lnTo>
                  <a:lnTo>
                    <a:pt x="1728" y="63"/>
                  </a:lnTo>
                  <a:lnTo>
                    <a:pt x="1772" y="63"/>
                  </a:lnTo>
                  <a:lnTo>
                    <a:pt x="1772" y="81"/>
                  </a:lnTo>
                  <a:lnTo>
                    <a:pt x="1728" y="81"/>
                  </a:lnTo>
                  <a:lnTo>
                    <a:pt x="1728" y="170"/>
                  </a:lnTo>
                  <a:cubicBezTo>
                    <a:pt x="1728" y="179"/>
                    <a:pt x="1730" y="186"/>
                    <a:pt x="1734" y="191"/>
                  </a:cubicBezTo>
                  <a:cubicBezTo>
                    <a:pt x="1739" y="196"/>
                    <a:pt x="1744" y="198"/>
                    <a:pt x="1752" y="198"/>
                  </a:cubicBezTo>
                  <a:close/>
                  <a:moveTo>
                    <a:pt x="1821" y="182"/>
                  </a:moveTo>
                  <a:lnTo>
                    <a:pt x="1823" y="185"/>
                  </a:lnTo>
                  <a:cubicBezTo>
                    <a:pt x="1821" y="194"/>
                    <a:pt x="1817" y="205"/>
                    <a:pt x="1813" y="217"/>
                  </a:cubicBezTo>
                  <a:cubicBezTo>
                    <a:pt x="1808" y="229"/>
                    <a:pt x="1803" y="240"/>
                    <a:pt x="1799" y="251"/>
                  </a:cubicBezTo>
                  <a:lnTo>
                    <a:pt x="1781" y="251"/>
                  </a:lnTo>
                  <a:cubicBezTo>
                    <a:pt x="1784" y="241"/>
                    <a:pt x="1787" y="230"/>
                    <a:pt x="1790" y="215"/>
                  </a:cubicBezTo>
                  <a:cubicBezTo>
                    <a:pt x="1792" y="201"/>
                    <a:pt x="1795" y="190"/>
                    <a:pt x="1796" y="182"/>
                  </a:cubicBezTo>
                  <a:lnTo>
                    <a:pt x="1821" y="182"/>
                  </a:lnTo>
                  <a:close/>
                  <a:moveTo>
                    <a:pt x="142" y="448"/>
                  </a:moveTo>
                  <a:lnTo>
                    <a:pt x="142" y="462"/>
                  </a:lnTo>
                  <a:lnTo>
                    <a:pt x="114" y="466"/>
                  </a:lnTo>
                  <a:cubicBezTo>
                    <a:pt x="117" y="469"/>
                    <a:pt x="119" y="473"/>
                    <a:pt x="121" y="478"/>
                  </a:cubicBezTo>
                  <a:cubicBezTo>
                    <a:pt x="123" y="483"/>
                    <a:pt x="124" y="489"/>
                    <a:pt x="124" y="496"/>
                  </a:cubicBezTo>
                  <a:cubicBezTo>
                    <a:pt x="124" y="511"/>
                    <a:pt x="119" y="522"/>
                    <a:pt x="109" y="531"/>
                  </a:cubicBezTo>
                  <a:cubicBezTo>
                    <a:pt x="99" y="540"/>
                    <a:pt x="85" y="544"/>
                    <a:pt x="68" y="544"/>
                  </a:cubicBezTo>
                  <a:cubicBezTo>
                    <a:pt x="63" y="544"/>
                    <a:pt x="59" y="544"/>
                    <a:pt x="55" y="543"/>
                  </a:cubicBezTo>
                  <a:cubicBezTo>
                    <a:pt x="45" y="548"/>
                    <a:pt x="40" y="555"/>
                    <a:pt x="40" y="563"/>
                  </a:cubicBezTo>
                  <a:cubicBezTo>
                    <a:pt x="40" y="567"/>
                    <a:pt x="42" y="570"/>
                    <a:pt x="45" y="572"/>
                  </a:cubicBezTo>
                  <a:cubicBezTo>
                    <a:pt x="49" y="574"/>
                    <a:pt x="55" y="575"/>
                    <a:pt x="63" y="575"/>
                  </a:cubicBezTo>
                  <a:lnTo>
                    <a:pt x="90" y="575"/>
                  </a:lnTo>
                  <a:cubicBezTo>
                    <a:pt x="106" y="575"/>
                    <a:pt x="119" y="578"/>
                    <a:pt x="127" y="585"/>
                  </a:cubicBezTo>
                  <a:cubicBezTo>
                    <a:pt x="136" y="592"/>
                    <a:pt x="140" y="602"/>
                    <a:pt x="140" y="615"/>
                  </a:cubicBezTo>
                  <a:cubicBezTo>
                    <a:pt x="140" y="632"/>
                    <a:pt x="134" y="645"/>
                    <a:pt x="120" y="653"/>
                  </a:cubicBezTo>
                  <a:cubicBezTo>
                    <a:pt x="107" y="662"/>
                    <a:pt x="87" y="667"/>
                    <a:pt x="62" y="667"/>
                  </a:cubicBezTo>
                  <a:cubicBezTo>
                    <a:pt x="42" y="667"/>
                    <a:pt x="27" y="663"/>
                    <a:pt x="16" y="656"/>
                  </a:cubicBezTo>
                  <a:cubicBezTo>
                    <a:pt x="5" y="648"/>
                    <a:pt x="0" y="638"/>
                    <a:pt x="0" y="624"/>
                  </a:cubicBezTo>
                  <a:cubicBezTo>
                    <a:pt x="0" y="615"/>
                    <a:pt x="3" y="607"/>
                    <a:pt x="9" y="601"/>
                  </a:cubicBezTo>
                  <a:cubicBezTo>
                    <a:pt x="15" y="594"/>
                    <a:pt x="23" y="589"/>
                    <a:pt x="34" y="587"/>
                  </a:cubicBezTo>
                  <a:cubicBezTo>
                    <a:pt x="30" y="585"/>
                    <a:pt x="26" y="583"/>
                    <a:pt x="24" y="579"/>
                  </a:cubicBezTo>
                  <a:cubicBezTo>
                    <a:pt x="21" y="575"/>
                    <a:pt x="20" y="571"/>
                    <a:pt x="20" y="566"/>
                  </a:cubicBezTo>
                  <a:cubicBezTo>
                    <a:pt x="20" y="560"/>
                    <a:pt x="21" y="556"/>
                    <a:pt x="24" y="552"/>
                  </a:cubicBezTo>
                  <a:cubicBezTo>
                    <a:pt x="27" y="547"/>
                    <a:pt x="32" y="543"/>
                    <a:pt x="38" y="540"/>
                  </a:cubicBezTo>
                  <a:cubicBezTo>
                    <a:pt x="30" y="536"/>
                    <a:pt x="24" y="531"/>
                    <a:pt x="19" y="523"/>
                  </a:cubicBezTo>
                  <a:cubicBezTo>
                    <a:pt x="14" y="515"/>
                    <a:pt x="12" y="507"/>
                    <a:pt x="12" y="497"/>
                  </a:cubicBezTo>
                  <a:cubicBezTo>
                    <a:pt x="12" y="480"/>
                    <a:pt x="17" y="467"/>
                    <a:pt x="27" y="458"/>
                  </a:cubicBezTo>
                  <a:cubicBezTo>
                    <a:pt x="37" y="449"/>
                    <a:pt x="51" y="445"/>
                    <a:pt x="69" y="445"/>
                  </a:cubicBezTo>
                  <a:cubicBezTo>
                    <a:pt x="77" y="445"/>
                    <a:pt x="84" y="446"/>
                    <a:pt x="90" y="448"/>
                  </a:cubicBezTo>
                  <a:lnTo>
                    <a:pt x="142" y="448"/>
                  </a:lnTo>
                  <a:close/>
                  <a:moveTo>
                    <a:pt x="22" y="624"/>
                  </a:moveTo>
                  <a:cubicBezTo>
                    <a:pt x="22" y="632"/>
                    <a:pt x="25" y="639"/>
                    <a:pt x="32" y="643"/>
                  </a:cubicBezTo>
                  <a:cubicBezTo>
                    <a:pt x="39" y="647"/>
                    <a:pt x="49" y="649"/>
                    <a:pt x="62" y="649"/>
                  </a:cubicBezTo>
                  <a:cubicBezTo>
                    <a:pt x="81" y="649"/>
                    <a:pt x="95" y="646"/>
                    <a:pt x="105" y="640"/>
                  </a:cubicBezTo>
                  <a:cubicBezTo>
                    <a:pt x="114" y="635"/>
                    <a:pt x="118" y="627"/>
                    <a:pt x="118" y="617"/>
                  </a:cubicBezTo>
                  <a:cubicBezTo>
                    <a:pt x="118" y="609"/>
                    <a:pt x="116" y="603"/>
                    <a:pt x="111" y="600"/>
                  </a:cubicBezTo>
                  <a:cubicBezTo>
                    <a:pt x="106" y="597"/>
                    <a:pt x="96" y="595"/>
                    <a:pt x="82" y="595"/>
                  </a:cubicBezTo>
                  <a:lnTo>
                    <a:pt x="55" y="595"/>
                  </a:lnTo>
                  <a:cubicBezTo>
                    <a:pt x="45" y="595"/>
                    <a:pt x="36" y="598"/>
                    <a:pt x="31" y="603"/>
                  </a:cubicBezTo>
                  <a:cubicBezTo>
                    <a:pt x="25" y="608"/>
                    <a:pt x="22" y="615"/>
                    <a:pt x="22" y="624"/>
                  </a:cubicBezTo>
                  <a:close/>
                  <a:moveTo>
                    <a:pt x="34" y="496"/>
                  </a:moveTo>
                  <a:cubicBezTo>
                    <a:pt x="34" y="507"/>
                    <a:pt x="37" y="515"/>
                    <a:pt x="43" y="520"/>
                  </a:cubicBezTo>
                  <a:cubicBezTo>
                    <a:pt x="49" y="526"/>
                    <a:pt x="58" y="528"/>
                    <a:pt x="68" y="528"/>
                  </a:cubicBezTo>
                  <a:cubicBezTo>
                    <a:pt x="91" y="528"/>
                    <a:pt x="102" y="517"/>
                    <a:pt x="102" y="496"/>
                  </a:cubicBezTo>
                  <a:cubicBezTo>
                    <a:pt x="102" y="473"/>
                    <a:pt x="90" y="462"/>
                    <a:pt x="68" y="462"/>
                  </a:cubicBezTo>
                  <a:cubicBezTo>
                    <a:pt x="57" y="462"/>
                    <a:pt x="49" y="465"/>
                    <a:pt x="43" y="470"/>
                  </a:cubicBezTo>
                  <a:cubicBezTo>
                    <a:pt x="37" y="476"/>
                    <a:pt x="34" y="485"/>
                    <a:pt x="34" y="496"/>
                  </a:cubicBezTo>
                  <a:close/>
                  <a:moveTo>
                    <a:pt x="236" y="445"/>
                  </a:moveTo>
                  <a:cubicBezTo>
                    <a:pt x="243" y="445"/>
                    <a:pt x="249" y="446"/>
                    <a:pt x="254" y="447"/>
                  </a:cubicBezTo>
                  <a:lnTo>
                    <a:pt x="251" y="468"/>
                  </a:lnTo>
                  <a:cubicBezTo>
                    <a:pt x="245" y="467"/>
                    <a:pt x="239" y="466"/>
                    <a:pt x="235" y="466"/>
                  </a:cubicBezTo>
                  <a:cubicBezTo>
                    <a:pt x="223" y="466"/>
                    <a:pt x="212" y="471"/>
                    <a:pt x="203" y="481"/>
                  </a:cubicBezTo>
                  <a:cubicBezTo>
                    <a:pt x="195" y="491"/>
                    <a:pt x="190" y="503"/>
                    <a:pt x="190" y="518"/>
                  </a:cubicBezTo>
                  <a:lnTo>
                    <a:pt x="190" y="599"/>
                  </a:lnTo>
                  <a:lnTo>
                    <a:pt x="167" y="599"/>
                  </a:lnTo>
                  <a:lnTo>
                    <a:pt x="167" y="448"/>
                  </a:lnTo>
                  <a:lnTo>
                    <a:pt x="186" y="448"/>
                  </a:lnTo>
                  <a:lnTo>
                    <a:pt x="189" y="476"/>
                  </a:lnTo>
                  <a:lnTo>
                    <a:pt x="190" y="476"/>
                  </a:lnTo>
                  <a:cubicBezTo>
                    <a:pt x="196" y="466"/>
                    <a:pt x="202" y="458"/>
                    <a:pt x="210" y="453"/>
                  </a:cubicBezTo>
                  <a:cubicBezTo>
                    <a:pt x="218" y="448"/>
                    <a:pt x="227" y="445"/>
                    <a:pt x="236" y="445"/>
                  </a:cubicBezTo>
                  <a:close/>
                  <a:moveTo>
                    <a:pt x="364" y="599"/>
                  </a:moveTo>
                  <a:lnTo>
                    <a:pt x="359" y="577"/>
                  </a:lnTo>
                  <a:lnTo>
                    <a:pt x="358" y="577"/>
                  </a:lnTo>
                  <a:cubicBezTo>
                    <a:pt x="351" y="587"/>
                    <a:pt x="343" y="593"/>
                    <a:pt x="336" y="597"/>
                  </a:cubicBezTo>
                  <a:cubicBezTo>
                    <a:pt x="328" y="600"/>
                    <a:pt x="319" y="602"/>
                    <a:pt x="308" y="602"/>
                  </a:cubicBezTo>
                  <a:cubicBezTo>
                    <a:pt x="293" y="602"/>
                    <a:pt x="281" y="598"/>
                    <a:pt x="273" y="590"/>
                  </a:cubicBezTo>
                  <a:cubicBezTo>
                    <a:pt x="264" y="582"/>
                    <a:pt x="260" y="571"/>
                    <a:pt x="260" y="557"/>
                  </a:cubicBezTo>
                  <a:cubicBezTo>
                    <a:pt x="260" y="527"/>
                    <a:pt x="284" y="511"/>
                    <a:pt x="333" y="509"/>
                  </a:cubicBezTo>
                  <a:lnTo>
                    <a:pt x="359" y="508"/>
                  </a:lnTo>
                  <a:lnTo>
                    <a:pt x="359" y="499"/>
                  </a:lnTo>
                  <a:cubicBezTo>
                    <a:pt x="359" y="487"/>
                    <a:pt x="356" y="478"/>
                    <a:pt x="351" y="473"/>
                  </a:cubicBezTo>
                  <a:cubicBezTo>
                    <a:pt x="346" y="467"/>
                    <a:pt x="338" y="464"/>
                    <a:pt x="327" y="464"/>
                  </a:cubicBezTo>
                  <a:cubicBezTo>
                    <a:pt x="314" y="464"/>
                    <a:pt x="300" y="468"/>
                    <a:pt x="284" y="476"/>
                  </a:cubicBezTo>
                  <a:lnTo>
                    <a:pt x="277" y="458"/>
                  </a:lnTo>
                  <a:cubicBezTo>
                    <a:pt x="284" y="454"/>
                    <a:pt x="292" y="451"/>
                    <a:pt x="301" y="449"/>
                  </a:cubicBezTo>
                  <a:cubicBezTo>
                    <a:pt x="310" y="446"/>
                    <a:pt x="319" y="445"/>
                    <a:pt x="328" y="445"/>
                  </a:cubicBezTo>
                  <a:cubicBezTo>
                    <a:pt x="346" y="445"/>
                    <a:pt x="359" y="449"/>
                    <a:pt x="368" y="457"/>
                  </a:cubicBezTo>
                  <a:cubicBezTo>
                    <a:pt x="377" y="465"/>
                    <a:pt x="381" y="478"/>
                    <a:pt x="381" y="496"/>
                  </a:cubicBezTo>
                  <a:lnTo>
                    <a:pt x="381" y="599"/>
                  </a:lnTo>
                  <a:lnTo>
                    <a:pt x="364" y="599"/>
                  </a:lnTo>
                  <a:close/>
                  <a:moveTo>
                    <a:pt x="312" y="583"/>
                  </a:moveTo>
                  <a:cubicBezTo>
                    <a:pt x="327" y="583"/>
                    <a:pt x="338" y="579"/>
                    <a:pt x="346" y="571"/>
                  </a:cubicBezTo>
                  <a:cubicBezTo>
                    <a:pt x="354" y="563"/>
                    <a:pt x="358" y="552"/>
                    <a:pt x="358" y="538"/>
                  </a:cubicBezTo>
                  <a:lnTo>
                    <a:pt x="358" y="525"/>
                  </a:lnTo>
                  <a:lnTo>
                    <a:pt x="335" y="526"/>
                  </a:lnTo>
                  <a:cubicBezTo>
                    <a:pt x="317" y="526"/>
                    <a:pt x="304" y="529"/>
                    <a:pt x="296" y="534"/>
                  </a:cubicBezTo>
                  <a:cubicBezTo>
                    <a:pt x="288" y="539"/>
                    <a:pt x="284" y="547"/>
                    <a:pt x="284" y="557"/>
                  </a:cubicBezTo>
                  <a:cubicBezTo>
                    <a:pt x="284" y="566"/>
                    <a:pt x="286" y="572"/>
                    <a:pt x="291" y="576"/>
                  </a:cubicBezTo>
                  <a:cubicBezTo>
                    <a:pt x="296" y="581"/>
                    <a:pt x="303" y="583"/>
                    <a:pt x="312" y="583"/>
                  </a:cubicBezTo>
                  <a:close/>
                  <a:moveTo>
                    <a:pt x="493" y="602"/>
                  </a:moveTo>
                  <a:cubicBezTo>
                    <a:pt x="483" y="602"/>
                    <a:pt x="474" y="600"/>
                    <a:pt x="466" y="596"/>
                  </a:cubicBezTo>
                  <a:cubicBezTo>
                    <a:pt x="457" y="593"/>
                    <a:pt x="451" y="587"/>
                    <a:pt x="445" y="579"/>
                  </a:cubicBezTo>
                  <a:lnTo>
                    <a:pt x="443" y="579"/>
                  </a:lnTo>
                  <a:cubicBezTo>
                    <a:pt x="445" y="588"/>
                    <a:pt x="445" y="597"/>
                    <a:pt x="445" y="604"/>
                  </a:cubicBezTo>
                  <a:lnTo>
                    <a:pt x="445" y="667"/>
                  </a:lnTo>
                  <a:lnTo>
                    <a:pt x="422" y="667"/>
                  </a:lnTo>
                  <a:lnTo>
                    <a:pt x="422" y="448"/>
                  </a:lnTo>
                  <a:lnTo>
                    <a:pt x="441" y="448"/>
                  </a:lnTo>
                  <a:lnTo>
                    <a:pt x="444" y="468"/>
                  </a:lnTo>
                  <a:lnTo>
                    <a:pt x="445" y="468"/>
                  </a:lnTo>
                  <a:cubicBezTo>
                    <a:pt x="451" y="460"/>
                    <a:pt x="458" y="454"/>
                    <a:pt x="466" y="450"/>
                  </a:cubicBezTo>
                  <a:cubicBezTo>
                    <a:pt x="473" y="447"/>
                    <a:pt x="482" y="445"/>
                    <a:pt x="493" y="445"/>
                  </a:cubicBezTo>
                  <a:cubicBezTo>
                    <a:pt x="513" y="445"/>
                    <a:pt x="528" y="452"/>
                    <a:pt x="539" y="466"/>
                  </a:cubicBezTo>
                  <a:cubicBezTo>
                    <a:pt x="550" y="479"/>
                    <a:pt x="555" y="498"/>
                    <a:pt x="555" y="523"/>
                  </a:cubicBezTo>
                  <a:cubicBezTo>
                    <a:pt x="555" y="548"/>
                    <a:pt x="550" y="567"/>
                    <a:pt x="539" y="581"/>
                  </a:cubicBezTo>
                  <a:cubicBezTo>
                    <a:pt x="528" y="595"/>
                    <a:pt x="512" y="602"/>
                    <a:pt x="493" y="602"/>
                  </a:cubicBezTo>
                  <a:close/>
                  <a:moveTo>
                    <a:pt x="489" y="464"/>
                  </a:moveTo>
                  <a:cubicBezTo>
                    <a:pt x="474" y="464"/>
                    <a:pt x="463" y="469"/>
                    <a:pt x="456" y="477"/>
                  </a:cubicBezTo>
                  <a:cubicBezTo>
                    <a:pt x="449" y="486"/>
                    <a:pt x="445" y="499"/>
                    <a:pt x="445" y="518"/>
                  </a:cubicBezTo>
                  <a:lnTo>
                    <a:pt x="445" y="523"/>
                  </a:lnTo>
                  <a:cubicBezTo>
                    <a:pt x="445" y="544"/>
                    <a:pt x="449" y="560"/>
                    <a:pt x="456" y="569"/>
                  </a:cubicBezTo>
                  <a:cubicBezTo>
                    <a:pt x="463" y="578"/>
                    <a:pt x="474" y="582"/>
                    <a:pt x="490" y="582"/>
                  </a:cubicBezTo>
                  <a:cubicBezTo>
                    <a:pt x="503" y="582"/>
                    <a:pt x="513" y="577"/>
                    <a:pt x="520" y="567"/>
                  </a:cubicBezTo>
                  <a:cubicBezTo>
                    <a:pt x="528" y="556"/>
                    <a:pt x="532" y="541"/>
                    <a:pt x="532" y="523"/>
                  </a:cubicBezTo>
                  <a:cubicBezTo>
                    <a:pt x="532" y="504"/>
                    <a:pt x="528" y="490"/>
                    <a:pt x="520" y="480"/>
                  </a:cubicBezTo>
                  <a:cubicBezTo>
                    <a:pt x="513" y="470"/>
                    <a:pt x="503" y="464"/>
                    <a:pt x="489" y="464"/>
                  </a:cubicBezTo>
                  <a:close/>
                  <a:moveTo>
                    <a:pt x="693" y="599"/>
                  </a:moveTo>
                  <a:lnTo>
                    <a:pt x="693" y="501"/>
                  </a:lnTo>
                  <a:cubicBezTo>
                    <a:pt x="693" y="489"/>
                    <a:pt x="690" y="480"/>
                    <a:pt x="684" y="474"/>
                  </a:cubicBezTo>
                  <a:cubicBezTo>
                    <a:pt x="679" y="467"/>
                    <a:pt x="670" y="464"/>
                    <a:pt x="658" y="464"/>
                  </a:cubicBezTo>
                  <a:cubicBezTo>
                    <a:pt x="642" y="464"/>
                    <a:pt x="630" y="469"/>
                    <a:pt x="623" y="477"/>
                  </a:cubicBezTo>
                  <a:cubicBezTo>
                    <a:pt x="616" y="486"/>
                    <a:pt x="612" y="500"/>
                    <a:pt x="612" y="520"/>
                  </a:cubicBezTo>
                  <a:lnTo>
                    <a:pt x="612" y="599"/>
                  </a:lnTo>
                  <a:lnTo>
                    <a:pt x="589" y="599"/>
                  </a:lnTo>
                  <a:lnTo>
                    <a:pt x="589" y="384"/>
                  </a:lnTo>
                  <a:lnTo>
                    <a:pt x="612" y="384"/>
                  </a:lnTo>
                  <a:lnTo>
                    <a:pt x="612" y="449"/>
                  </a:lnTo>
                  <a:cubicBezTo>
                    <a:pt x="612" y="457"/>
                    <a:pt x="612" y="464"/>
                    <a:pt x="611" y="469"/>
                  </a:cubicBezTo>
                  <a:lnTo>
                    <a:pt x="612" y="469"/>
                  </a:lnTo>
                  <a:cubicBezTo>
                    <a:pt x="617" y="461"/>
                    <a:pt x="623" y="456"/>
                    <a:pt x="632" y="452"/>
                  </a:cubicBezTo>
                  <a:cubicBezTo>
                    <a:pt x="640" y="447"/>
                    <a:pt x="650" y="445"/>
                    <a:pt x="660" y="445"/>
                  </a:cubicBezTo>
                  <a:cubicBezTo>
                    <a:pt x="679" y="445"/>
                    <a:pt x="693" y="450"/>
                    <a:pt x="702" y="458"/>
                  </a:cubicBezTo>
                  <a:cubicBezTo>
                    <a:pt x="711" y="467"/>
                    <a:pt x="716" y="481"/>
                    <a:pt x="716" y="500"/>
                  </a:cubicBezTo>
                  <a:lnTo>
                    <a:pt x="716" y="599"/>
                  </a:lnTo>
                  <a:lnTo>
                    <a:pt x="693" y="599"/>
                  </a:lnTo>
                  <a:close/>
                  <a:moveTo>
                    <a:pt x="780" y="599"/>
                  </a:moveTo>
                  <a:lnTo>
                    <a:pt x="757" y="599"/>
                  </a:lnTo>
                  <a:lnTo>
                    <a:pt x="757" y="448"/>
                  </a:lnTo>
                  <a:lnTo>
                    <a:pt x="780" y="448"/>
                  </a:lnTo>
                  <a:lnTo>
                    <a:pt x="780" y="599"/>
                  </a:lnTo>
                  <a:close/>
                  <a:moveTo>
                    <a:pt x="755" y="407"/>
                  </a:moveTo>
                  <a:cubicBezTo>
                    <a:pt x="755" y="402"/>
                    <a:pt x="756" y="398"/>
                    <a:pt x="759" y="395"/>
                  </a:cubicBezTo>
                  <a:cubicBezTo>
                    <a:pt x="761" y="393"/>
                    <a:pt x="764" y="392"/>
                    <a:pt x="768" y="392"/>
                  </a:cubicBezTo>
                  <a:cubicBezTo>
                    <a:pt x="772" y="392"/>
                    <a:pt x="775" y="393"/>
                    <a:pt x="778" y="395"/>
                  </a:cubicBezTo>
                  <a:cubicBezTo>
                    <a:pt x="780" y="398"/>
                    <a:pt x="782" y="402"/>
                    <a:pt x="782" y="407"/>
                  </a:cubicBezTo>
                  <a:cubicBezTo>
                    <a:pt x="782" y="412"/>
                    <a:pt x="780" y="416"/>
                    <a:pt x="778" y="418"/>
                  </a:cubicBezTo>
                  <a:cubicBezTo>
                    <a:pt x="775" y="421"/>
                    <a:pt x="772" y="422"/>
                    <a:pt x="768" y="422"/>
                  </a:cubicBezTo>
                  <a:cubicBezTo>
                    <a:pt x="764" y="422"/>
                    <a:pt x="761" y="421"/>
                    <a:pt x="759" y="418"/>
                  </a:cubicBezTo>
                  <a:cubicBezTo>
                    <a:pt x="756" y="416"/>
                    <a:pt x="755" y="412"/>
                    <a:pt x="755" y="407"/>
                  </a:cubicBezTo>
                  <a:close/>
                  <a:moveTo>
                    <a:pt x="883" y="602"/>
                  </a:moveTo>
                  <a:cubicBezTo>
                    <a:pt x="861" y="602"/>
                    <a:pt x="844" y="595"/>
                    <a:pt x="832" y="581"/>
                  </a:cubicBezTo>
                  <a:cubicBezTo>
                    <a:pt x="820" y="568"/>
                    <a:pt x="814" y="549"/>
                    <a:pt x="814" y="524"/>
                  </a:cubicBezTo>
                  <a:cubicBezTo>
                    <a:pt x="814" y="499"/>
                    <a:pt x="820" y="479"/>
                    <a:pt x="832" y="466"/>
                  </a:cubicBezTo>
                  <a:cubicBezTo>
                    <a:pt x="844" y="452"/>
                    <a:pt x="862" y="445"/>
                    <a:pt x="884" y="445"/>
                  </a:cubicBezTo>
                  <a:cubicBezTo>
                    <a:pt x="891" y="445"/>
                    <a:pt x="899" y="446"/>
                    <a:pt x="906" y="447"/>
                  </a:cubicBezTo>
                  <a:cubicBezTo>
                    <a:pt x="913" y="449"/>
                    <a:pt x="919" y="451"/>
                    <a:pt x="923" y="453"/>
                  </a:cubicBezTo>
                  <a:lnTo>
                    <a:pt x="916" y="472"/>
                  </a:lnTo>
                  <a:cubicBezTo>
                    <a:pt x="911" y="470"/>
                    <a:pt x="905" y="469"/>
                    <a:pt x="899" y="467"/>
                  </a:cubicBezTo>
                  <a:cubicBezTo>
                    <a:pt x="893" y="466"/>
                    <a:pt x="888" y="465"/>
                    <a:pt x="884" y="465"/>
                  </a:cubicBezTo>
                  <a:cubicBezTo>
                    <a:pt x="853" y="465"/>
                    <a:pt x="838" y="485"/>
                    <a:pt x="838" y="524"/>
                  </a:cubicBezTo>
                  <a:cubicBezTo>
                    <a:pt x="838" y="543"/>
                    <a:pt x="841" y="557"/>
                    <a:pt x="849" y="567"/>
                  </a:cubicBezTo>
                  <a:cubicBezTo>
                    <a:pt x="856" y="577"/>
                    <a:pt x="867" y="582"/>
                    <a:pt x="882" y="582"/>
                  </a:cubicBezTo>
                  <a:cubicBezTo>
                    <a:pt x="895" y="582"/>
                    <a:pt x="907" y="579"/>
                    <a:pt x="921" y="573"/>
                  </a:cubicBezTo>
                  <a:lnTo>
                    <a:pt x="921" y="594"/>
                  </a:lnTo>
                  <a:cubicBezTo>
                    <a:pt x="911" y="599"/>
                    <a:pt x="898" y="602"/>
                    <a:pt x="883" y="602"/>
                  </a:cubicBezTo>
                  <a:close/>
                  <a:moveTo>
                    <a:pt x="1088" y="602"/>
                  </a:moveTo>
                  <a:cubicBezTo>
                    <a:pt x="1065" y="602"/>
                    <a:pt x="1048" y="595"/>
                    <a:pt x="1035" y="581"/>
                  </a:cubicBezTo>
                  <a:cubicBezTo>
                    <a:pt x="1022" y="568"/>
                    <a:pt x="1016" y="549"/>
                    <a:pt x="1016" y="525"/>
                  </a:cubicBezTo>
                  <a:cubicBezTo>
                    <a:pt x="1016" y="500"/>
                    <a:pt x="1022" y="481"/>
                    <a:pt x="1034" y="466"/>
                  </a:cubicBezTo>
                  <a:cubicBezTo>
                    <a:pt x="1046" y="452"/>
                    <a:pt x="1062" y="445"/>
                    <a:pt x="1082" y="445"/>
                  </a:cubicBezTo>
                  <a:cubicBezTo>
                    <a:pt x="1101" y="445"/>
                    <a:pt x="1116" y="451"/>
                    <a:pt x="1127" y="464"/>
                  </a:cubicBezTo>
                  <a:cubicBezTo>
                    <a:pt x="1138" y="476"/>
                    <a:pt x="1143" y="493"/>
                    <a:pt x="1143" y="513"/>
                  </a:cubicBezTo>
                  <a:lnTo>
                    <a:pt x="1143" y="527"/>
                  </a:lnTo>
                  <a:lnTo>
                    <a:pt x="1039" y="527"/>
                  </a:lnTo>
                  <a:cubicBezTo>
                    <a:pt x="1040" y="545"/>
                    <a:pt x="1044" y="559"/>
                    <a:pt x="1053" y="568"/>
                  </a:cubicBezTo>
                  <a:cubicBezTo>
                    <a:pt x="1061" y="577"/>
                    <a:pt x="1073" y="582"/>
                    <a:pt x="1089" y="582"/>
                  </a:cubicBezTo>
                  <a:cubicBezTo>
                    <a:pt x="1105" y="582"/>
                    <a:pt x="1121" y="578"/>
                    <a:pt x="1137" y="571"/>
                  </a:cubicBezTo>
                  <a:lnTo>
                    <a:pt x="1137" y="592"/>
                  </a:lnTo>
                  <a:cubicBezTo>
                    <a:pt x="1129" y="595"/>
                    <a:pt x="1121" y="598"/>
                    <a:pt x="1114" y="599"/>
                  </a:cubicBezTo>
                  <a:cubicBezTo>
                    <a:pt x="1107" y="601"/>
                    <a:pt x="1098" y="602"/>
                    <a:pt x="1088" y="602"/>
                  </a:cubicBezTo>
                  <a:close/>
                  <a:moveTo>
                    <a:pt x="1082" y="464"/>
                  </a:moveTo>
                  <a:cubicBezTo>
                    <a:pt x="1069" y="464"/>
                    <a:pt x="1060" y="468"/>
                    <a:pt x="1053" y="476"/>
                  </a:cubicBezTo>
                  <a:cubicBezTo>
                    <a:pt x="1045" y="484"/>
                    <a:pt x="1041" y="495"/>
                    <a:pt x="1040" y="509"/>
                  </a:cubicBezTo>
                  <a:lnTo>
                    <a:pt x="1119" y="509"/>
                  </a:lnTo>
                  <a:cubicBezTo>
                    <a:pt x="1119" y="494"/>
                    <a:pt x="1116" y="483"/>
                    <a:pt x="1109" y="476"/>
                  </a:cubicBezTo>
                  <a:cubicBezTo>
                    <a:pt x="1103" y="468"/>
                    <a:pt x="1094" y="464"/>
                    <a:pt x="1082" y="464"/>
                  </a:cubicBezTo>
                  <a:close/>
                  <a:moveTo>
                    <a:pt x="1199" y="599"/>
                  </a:moveTo>
                  <a:lnTo>
                    <a:pt x="1176" y="599"/>
                  </a:lnTo>
                  <a:lnTo>
                    <a:pt x="1176" y="384"/>
                  </a:lnTo>
                  <a:lnTo>
                    <a:pt x="1199" y="384"/>
                  </a:lnTo>
                  <a:lnTo>
                    <a:pt x="1199" y="599"/>
                  </a:lnTo>
                  <a:close/>
                  <a:moveTo>
                    <a:pt x="1306" y="602"/>
                  </a:moveTo>
                  <a:cubicBezTo>
                    <a:pt x="1283" y="602"/>
                    <a:pt x="1266" y="595"/>
                    <a:pt x="1253" y="581"/>
                  </a:cubicBezTo>
                  <a:cubicBezTo>
                    <a:pt x="1240" y="568"/>
                    <a:pt x="1234" y="549"/>
                    <a:pt x="1234" y="525"/>
                  </a:cubicBezTo>
                  <a:cubicBezTo>
                    <a:pt x="1234" y="500"/>
                    <a:pt x="1240" y="481"/>
                    <a:pt x="1252" y="466"/>
                  </a:cubicBezTo>
                  <a:cubicBezTo>
                    <a:pt x="1264" y="452"/>
                    <a:pt x="1280" y="445"/>
                    <a:pt x="1300" y="445"/>
                  </a:cubicBezTo>
                  <a:cubicBezTo>
                    <a:pt x="1319" y="445"/>
                    <a:pt x="1334" y="451"/>
                    <a:pt x="1345" y="464"/>
                  </a:cubicBezTo>
                  <a:cubicBezTo>
                    <a:pt x="1356" y="476"/>
                    <a:pt x="1361" y="493"/>
                    <a:pt x="1361" y="513"/>
                  </a:cubicBezTo>
                  <a:lnTo>
                    <a:pt x="1361" y="527"/>
                  </a:lnTo>
                  <a:lnTo>
                    <a:pt x="1257" y="527"/>
                  </a:lnTo>
                  <a:cubicBezTo>
                    <a:pt x="1258" y="545"/>
                    <a:pt x="1262" y="559"/>
                    <a:pt x="1271" y="568"/>
                  </a:cubicBezTo>
                  <a:cubicBezTo>
                    <a:pt x="1279" y="577"/>
                    <a:pt x="1291" y="582"/>
                    <a:pt x="1307" y="582"/>
                  </a:cubicBezTo>
                  <a:cubicBezTo>
                    <a:pt x="1323" y="582"/>
                    <a:pt x="1339" y="578"/>
                    <a:pt x="1355" y="571"/>
                  </a:cubicBezTo>
                  <a:lnTo>
                    <a:pt x="1355" y="592"/>
                  </a:lnTo>
                  <a:cubicBezTo>
                    <a:pt x="1347" y="595"/>
                    <a:pt x="1339" y="598"/>
                    <a:pt x="1332" y="599"/>
                  </a:cubicBezTo>
                  <a:cubicBezTo>
                    <a:pt x="1325" y="601"/>
                    <a:pt x="1316" y="602"/>
                    <a:pt x="1306" y="602"/>
                  </a:cubicBezTo>
                  <a:close/>
                  <a:moveTo>
                    <a:pt x="1300" y="464"/>
                  </a:moveTo>
                  <a:cubicBezTo>
                    <a:pt x="1287" y="464"/>
                    <a:pt x="1278" y="468"/>
                    <a:pt x="1271" y="476"/>
                  </a:cubicBezTo>
                  <a:cubicBezTo>
                    <a:pt x="1263" y="484"/>
                    <a:pt x="1259" y="495"/>
                    <a:pt x="1258" y="509"/>
                  </a:cubicBezTo>
                  <a:lnTo>
                    <a:pt x="1337" y="509"/>
                  </a:lnTo>
                  <a:cubicBezTo>
                    <a:pt x="1337" y="494"/>
                    <a:pt x="1334" y="483"/>
                    <a:pt x="1327" y="476"/>
                  </a:cubicBezTo>
                  <a:cubicBezTo>
                    <a:pt x="1321" y="468"/>
                    <a:pt x="1311" y="464"/>
                    <a:pt x="1300" y="464"/>
                  </a:cubicBezTo>
                  <a:close/>
                  <a:moveTo>
                    <a:pt x="1587" y="599"/>
                  </a:moveTo>
                  <a:lnTo>
                    <a:pt x="1587" y="501"/>
                  </a:lnTo>
                  <a:cubicBezTo>
                    <a:pt x="1587" y="489"/>
                    <a:pt x="1584" y="480"/>
                    <a:pt x="1579" y="473"/>
                  </a:cubicBezTo>
                  <a:cubicBezTo>
                    <a:pt x="1574" y="467"/>
                    <a:pt x="1566" y="464"/>
                    <a:pt x="1555" y="464"/>
                  </a:cubicBezTo>
                  <a:cubicBezTo>
                    <a:pt x="1541" y="464"/>
                    <a:pt x="1530" y="469"/>
                    <a:pt x="1524" y="477"/>
                  </a:cubicBezTo>
                  <a:cubicBezTo>
                    <a:pt x="1517" y="485"/>
                    <a:pt x="1513" y="497"/>
                    <a:pt x="1513" y="514"/>
                  </a:cubicBezTo>
                  <a:lnTo>
                    <a:pt x="1513" y="599"/>
                  </a:lnTo>
                  <a:lnTo>
                    <a:pt x="1491" y="599"/>
                  </a:lnTo>
                  <a:lnTo>
                    <a:pt x="1491" y="501"/>
                  </a:lnTo>
                  <a:cubicBezTo>
                    <a:pt x="1491" y="489"/>
                    <a:pt x="1488" y="480"/>
                    <a:pt x="1483" y="473"/>
                  </a:cubicBezTo>
                  <a:cubicBezTo>
                    <a:pt x="1478" y="467"/>
                    <a:pt x="1470" y="464"/>
                    <a:pt x="1459" y="464"/>
                  </a:cubicBezTo>
                  <a:cubicBezTo>
                    <a:pt x="1444" y="464"/>
                    <a:pt x="1434" y="469"/>
                    <a:pt x="1427" y="477"/>
                  </a:cubicBezTo>
                  <a:cubicBezTo>
                    <a:pt x="1421" y="486"/>
                    <a:pt x="1417" y="500"/>
                    <a:pt x="1417" y="520"/>
                  </a:cubicBezTo>
                  <a:lnTo>
                    <a:pt x="1417" y="599"/>
                  </a:lnTo>
                  <a:lnTo>
                    <a:pt x="1394" y="599"/>
                  </a:lnTo>
                  <a:lnTo>
                    <a:pt x="1394" y="448"/>
                  </a:lnTo>
                  <a:lnTo>
                    <a:pt x="1413" y="448"/>
                  </a:lnTo>
                  <a:lnTo>
                    <a:pt x="1417" y="468"/>
                  </a:lnTo>
                  <a:lnTo>
                    <a:pt x="1418" y="468"/>
                  </a:lnTo>
                  <a:cubicBezTo>
                    <a:pt x="1422" y="461"/>
                    <a:pt x="1428" y="455"/>
                    <a:pt x="1436" y="451"/>
                  </a:cubicBezTo>
                  <a:cubicBezTo>
                    <a:pt x="1444" y="447"/>
                    <a:pt x="1453" y="445"/>
                    <a:pt x="1462" y="445"/>
                  </a:cubicBezTo>
                  <a:cubicBezTo>
                    <a:pt x="1486" y="445"/>
                    <a:pt x="1502" y="454"/>
                    <a:pt x="1509" y="471"/>
                  </a:cubicBezTo>
                  <a:lnTo>
                    <a:pt x="1510" y="471"/>
                  </a:lnTo>
                  <a:cubicBezTo>
                    <a:pt x="1514" y="463"/>
                    <a:pt x="1521" y="456"/>
                    <a:pt x="1529" y="452"/>
                  </a:cubicBezTo>
                  <a:cubicBezTo>
                    <a:pt x="1538" y="447"/>
                    <a:pt x="1548" y="445"/>
                    <a:pt x="1559" y="445"/>
                  </a:cubicBezTo>
                  <a:cubicBezTo>
                    <a:pt x="1576" y="445"/>
                    <a:pt x="1588" y="449"/>
                    <a:pt x="1597" y="458"/>
                  </a:cubicBezTo>
                  <a:cubicBezTo>
                    <a:pt x="1605" y="467"/>
                    <a:pt x="1610" y="481"/>
                    <a:pt x="1610" y="500"/>
                  </a:cubicBezTo>
                  <a:lnTo>
                    <a:pt x="1610" y="599"/>
                  </a:lnTo>
                  <a:lnTo>
                    <a:pt x="1587" y="599"/>
                  </a:lnTo>
                  <a:close/>
                  <a:moveTo>
                    <a:pt x="1715" y="602"/>
                  </a:moveTo>
                  <a:cubicBezTo>
                    <a:pt x="1692" y="602"/>
                    <a:pt x="1675" y="595"/>
                    <a:pt x="1662" y="581"/>
                  </a:cubicBezTo>
                  <a:cubicBezTo>
                    <a:pt x="1649" y="568"/>
                    <a:pt x="1643" y="549"/>
                    <a:pt x="1643" y="525"/>
                  </a:cubicBezTo>
                  <a:cubicBezTo>
                    <a:pt x="1643" y="500"/>
                    <a:pt x="1649" y="481"/>
                    <a:pt x="1661" y="466"/>
                  </a:cubicBezTo>
                  <a:cubicBezTo>
                    <a:pt x="1673" y="452"/>
                    <a:pt x="1689" y="445"/>
                    <a:pt x="1709" y="445"/>
                  </a:cubicBezTo>
                  <a:cubicBezTo>
                    <a:pt x="1728" y="445"/>
                    <a:pt x="1743" y="451"/>
                    <a:pt x="1754" y="464"/>
                  </a:cubicBezTo>
                  <a:cubicBezTo>
                    <a:pt x="1765" y="476"/>
                    <a:pt x="1770" y="493"/>
                    <a:pt x="1770" y="513"/>
                  </a:cubicBezTo>
                  <a:lnTo>
                    <a:pt x="1770" y="527"/>
                  </a:lnTo>
                  <a:lnTo>
                    <a:pt x="1666" y="527"/>
                  </a:lnTo>
                  <a:cubicBezTo>
                    <a:pt x="1667" y="545"/>
                    <a:pt x="1671" y="559"/>
                    <a:pt x="1680" y="568"/>
                  </a:cubicBezTo>
                  <a:cubicBezTo>
                    <a:pt x="1688" y="577"/>
                    <a:pt x="1700" y="582"/>
                    <a:pt x="1716" y="582"/>
                  </a:cubicBezTo>
                  <a:cubicBezTo>
                    <a:pt x="1732" y="582"/>
                    <a:pt x="1748" y="578"/>
                    <a:pt x="1764" y="571"/>
                  </a:cubicBezTo>
                  <a:lnTo>
                    <a:pt x="1764" y="592"/>
                  </a:lnTo>
                  <a:cubicBezTo>
                    <a:pt x="1756" y="595"/>
                    <a:pt x="1748" y="598"/>
                    <a:pt x="1741" y="599"/>
                  </a:cubicBezTo>
                  <a:cubicBezTo>
                    <a:pt x="1734" y="601"/>
                    <a:pt x="1725" y="602"/>
                    <a:pt x="1715" y="602"/>
                  </a:cubicBezTo>
                  <a:close/>
                  <a:moveTo>
                    <a:pt x="1709" y="464"/>
                  </a:moveTo>
                  <a:cubicBezTo>
                    <a:pt x="1696" y="464"/>
                    <a:pt x="1687" y="468"/>
                    <a:pt x="1680" y="476"/>
                  </a:cubicBezTo>
                  <a:cubicBezTo>
                    <a:pt x="1672" y="484"/>
                    <a:pt x="1668" y="495"/>
                    <a:pt x="1667" y="509"/>
                  </a:cubicBezTo>
                  <a:lnTo>
                    <a:pt x="1746" y="509"/>
                  </a:lnTo>
                  <a:cubicBezTo>
                    <a:pt x="1746" y="494"/>
                    <a:pt x="1743" y="483"/>
                    <a:pt x="1736" y="476"/>
                  </a:cubicBezTo>
                  <a:cubicBezTo>
                    <a:pt x="1730" y="468"/>
                    <a:pt x="1721" y="464"/>
                    <a:pt x="1709" y="464"/>
                  </a:cubicBezTo>
                  <a:close/>
                  <a:moveTo>
                    <a:pt x="1907" y="599"/>
                  </a:moveTo>
                  <a:lnTo>
                    <a:pt x="1907" y="501"/>
                  </a:lnTo>
                  <a:cubicBezTo>
                    <a:pt x="1907" y="489"/>
                    <a:pt x="1904" y="480"/>
                    <a:pt x="1898" y="474"/>
                  </a:cubicBezTo>
                  <a:cubicBezTo>
                    <a:pt x="1893" y="467"/>
                    <a:pt x="1884" y="464"/>
                    <a:pt x="1872" y="464"/>
                  </a:cubicBezTo>
                  <a:cubicBezTo>
                    <a:pt x="1856" y="464"/>
                    <a:pt x="1845" y="469"/>
                    <a:pt x="1837" y="477"/>
                  </a:cubicBezTo>
                  <a:cubicBezTo>
                    <a:pt x="1830" y="486"/>
                    <a:pt x="1826" y="500"/>
                    <a:pt x="1826" y="520"/>
                  </a:cubicBezTo>
                  <a:lnTo>
                    <a:pt x="1826" y="599"/>
                  </a:lnTo>
                  <a:lnTo>
                    <a:pt x="1804" y="599"/>
                  </a:lnTo>
                  <a:lnTo>
                    <a:pt x="1804" y="448"/>
                  </a:lnTo>
                  <a:lnTo>
                    <a:pt x="1822" y="448"/>
                  </a:lnTo>
                  <a:lnTo>
                    <a:pt x="1826" y="468"/>
                  </a:lnTo>
                  <a:lnTo>
                    <a:pt x="1827" y="468"/>
                  </a:lnTo>
                  <a:cubicBezTo>
                    <a:pt x="1832" y="461"/>
                    <a:pt x="1838" y="455"/>
                    <a:pt x="1847" y="451"/>
                  </a:cubicBezTo>
                  <a:cubicBezTo>
                    <a:pt x="1855" y="447"/>
                    <a:pt x="1865" y="445"/>
                    <a:pt x="1875" y="445"/>
                  </a:cubicBezTo>
                  <a:cubicBezTo>
                    <a:pt x="1893" y="445"/>
                    <a:pt x="1907" y="449"/>
                    <a:pt x="1916" y="458"/>
                  </a:cubicBezTo>
                  <a:cubicBezTo>
                    <a:pt x="1925" y="467"/>
                    <a:pt x="1930" y="481"/>
                    <a:pt x="1930" y="500"/>
                  </a:cubicBezTo>
                  <a:lnTo>
                    <a:pt x="1930" y="599"/>
                  </a:lnTo>
                  <a:lnTo>
                    <a:pt x="1907" y="599"/>
                  </a:lnTo>
                  <a:close/>
                  <a:moveTo>
                    <a:pt x="2020" y="583"/>
                  </a:moveTo>
                  <a:cubicBezTo>
                    <a:pt x="2024" y="583"/>
                    <a:pt x="2028" y="582"/>
                    <a:pt x="2031" y="582"/>
                  </a:cubicBezTo>
                  <a:cubicBezTo>
                    <a:pt x="2035" y="581"/>
                    <a:pt x="2038" y="581"/>
                    <a:pt x="2040" y="580"/>
                  </a:cubicBezTo>
                  <a:lnTo>
                    <a:pt x="2040" y="597"/>
                  </a:lnTo>
                  <a:cubicBezTo>
                    <a:pt x="2038" y="599"/>
                    <a:pt x="2034" y="600"/>
                    <a:pt x="2029" y="600"/>
                  </a:cubicBezTo>
                  <a:cubicBezTo>
                    <a:pt x="2025" y="601"/>
                    <a:pt x="2020" y="602"/>
                    <a:pt x="2016" y="602"/>
                  </a:cubicBezTo>
                  <a:cubicBezTo>
                    <a:pt x="1987" y="602"/>
                    <a:pt x="1973" y="586"/>
                    <a:pt x="1973" y="555"/>
                  </a:cubicBezTo>
                  <a:lnTo>
                    <a:pt x="1973" y="466"/>
                  </a:lnTo>
                  <a:lnTo>
                    <a:pt x="1951" y="466"/>
                  </a:lnTo>
                  <a:lnTo>
                    <a:pt x="1951" y="455"/>
                  </a:lnTo>
                  <a:lnTo>
                    <a:pt x="1973" y="445"/>
                  </a:lnTo>
                  <a:lnTo>
                    <a:pt x="1982" y="413"/>
                  </a:lnTo>
                  <a:lnTo>
                    <a:pt x="1995" y="413"/>
                  </a:lnTo>
                  <a:lnTo>
                    <a:pt x="1995" y="448"/>
                  </a:lnTo>
                  <a:lnTo>
                    <a:pt x="2039" y="448"/>
                  </a:lnTo>
                  <a:lnTo>
                    <a:pt x="2039" y="466"/>
                  </a:lnTo>
                  <a:lnTo>
                    <a:pt x="1995" y="466"/>
                  </a:lnTo>
                  <a:lnTo>
                    <a:pt x="1995" y="554"/>
                  </a:lnTo>
                  <a:cubicBezTo>
                    <a:pt x="1995" y="564"/>
                    <a:pt x="1998" y="571"/>
                    <a:pt x="2002" y="575"/>
                  </a:cubicBezTo>
                  <a:cubicBezTo>
                    <a:pt x="2006" y="580"/>
                    <a:pt x="2012" y="583"/>
                    <a:pt x="2020" y="583"/>
                  </a:cubicBezTo>
                  <a:close/>
                  <a:moveTo>
                    <a:pt x="149" y="908"/>
                  </a:moveTo>
                  <a:cubicBezTo>
                    <a:pt x="149" y="932"/>
                    <a:pt x="143" y="951"/>
                    <a:pt x="131" y="965"/>
                  </a:cubicBezTo>
                  <a:cubicBezTo>
                    <a:pt x="118" y="979"/>
                    <a:pt x="101" y="986"/>
                    <a:pt x="79" y="986"/>
                  </a:cubicBezTo>
                  <a:cubicBezTo>
                    <a:pt x="66" y="986"/>
                    <a:pt x="54" y="983"/>
                    <a:pt x="43" y="976"/>
                  </a:cubicBezTo>
                  <a:cubicBezTo>
                    <a:pt x="33" y="970"/>
                    <a:pt x="25" y="961"/>
                    <a:pt x="19" y="949"/>
                  </a:cubicBezTo>
                  <a:cubicBezTo>
                    <a:pt x="13" y="937"/>
                    <a:pt x="10" y="923"/>
                    <a:pt x="10" y="908"/>
                  </a:cubicBezTo>
                  <a:cubicBezTo>
                    <a:pt x="10" y="883"/>
                    <a:pt x="17" y="864"/>
                    <a:pt x="29" y="850"/>
                  </a:cubicBezTo>
                  <a:cubicBezTo>
                    <a:pt x="41" y="836"/>
                    <a:pt x="58" y="829"/>
                    <a:pt x="80" y="829"/>
                  </a:cubicBezTo>
                  <a:cubicBezTo>
                    <a:pt x="101" y="829"/>
                    <a:pt x="118" y="836"/>
                    <a:pt x="130" y="850"/>
                  </a:cubicBezTo>
                  <a:cubicBezTo>
                    <a:pt x="143" y="864"/>
                    <a:pt x="149" y="884"/>
                    <a:pt x="149" y="908"/>
                  </a:cubicBezTo>
                  <a:close/>
                  <a:moveTo>
                    <a:pt x="34" y="908"/>
                  </a:moveTo>
                  <a:cubicBezTo>
                    <a:pt x="34" y="927"/>
                    <a:pt x="38" y="942"/>
                    <a:pt x="46" y="952"/>
                  </a:cubicBezTo>
                  <a:cubicBezTo>
                    <a:pt x="53" y="962"/>
                    <a:pt x="65" y="967"/>
                    <a:pt x="80" y="967"/>
                  </a:cubicBezTo>
                  <a:cubicBezTo>
                    <a:pt x="95" y="967"/>
                    <a:pt x="106" y="962"/>
                    <a:pt x="114" y="952"/>
                  </a:cubicBezTo>
                  <a:cubicBezTo>
                    <a:pt x="122" y="942"/>
                    <a:pt x="125" y="927"/>
                    <a:pt x="125" y="908"/>
                  </a:cubicBezTo>
                  <a:cubicBezTo>
                    <a:pt x="125" y="888"/>
                    <a:pt x="122" y="874"/>
                    <a:pt x="114" y="864"/>
                  </a:cubicBezTo>
                  <a:cubicBezTo>
                    <a:pt x="106" y="854"/>
                    <a:pt x="95" y="849"/>
                    <a:pt x="79" y="849"/>
                  </a:cubicBezTo>
                  <a:cubicBezTo>
                    <a:pt x="64" y="849"/>
                    <a:pt x="53" y="854"/>
                    <a:pt x="46" y="864"/>
                  </a:cubicBezTo>
                  <a:cubicBezTo>
                    <a:pt x="38" y="873"/>
                    <a:pt x="34" y="888"/>
                    <a:pt x="34" y="908"/>
                  </a:cubicBezTo>
                  <a:close/>
                  <a:moveTo>
                    <a:pt x="252" y="829"/>
                  </a:moveTo>
                  <a:cubicBezTo>
                    <a:pt x="259" y="829"/>
                    <a:pt x="265" y="830"/>
                    <a:pt x="270" y="831"/>
                  </a:cubicBezTo>
                  <a:lnTo>
                    <a:pt x="267" y="852"/>
                  </a:lnTo>
                  <a:cubicBezTo>
                    <a:pt x="261" y="851"/>
                    <a:pt x="255" y="850"/>
                    <a:pt x="251" y="850"/>
                  </a:cubicBezTo>
                  <a:cubicBezTo>
                    <a:pt x="238" y="850"/>
                    <a:pt x="228" y="855"/>
                    <a:pt x="219" y="865"/>
                  </a:cubicBezTo>
                  <a:cubicBezTo>
                    <a:pt x="211" y="875"/>
                    <a:pt x="206" y="887"/>
                    <a:pt x="206" y="902"/>
                  </a:cubicBezTo>
                  <a:lnTo>
                    <a:pt x="206" y="983"/>
                  </a:lnTo>
                  <a:lnTo>
                    <a:pt x="183" y="983"/>
                  </a:lnTo>
                  <a:lnTo>
                    <a:pt x="183" y="832"/>
                  </a:lnTo>
                  <a:lnTo>
                    <a:pt x="202" y="832"/>
                  </a:lnTo>
                  <a:lnTo>
                    <a:pt x="205" y="860"/>
                  </a:lnTo>
                  <a:lnTo>
                    <a:pt x="206" y="860"/>
                  </a:lnTo>
                  <a:cubicBezTo>
                    <a:pt x="212" y="850"/>
                    <a:pt x="218" y="843"/>
                    <a:pt x="226" y="837"/>
                  </a:cubicBezTo>
                  <a:cubicBezTo>
                    <a:pt x="234" y="832"/>
                    <a:pt x="243" y="829"/>
                    <a:pt x="252" y="829"/>
                  </a:cubicBezTo>
                  <a:close/>
                  <a:moveTo>
                    <a:pt x="389" y="983"/>
                  </a:moveTo>
                  <a:lnTo>
                    <a:pt x="366" y="983"/>
                  </a:lnTo>
                  <a:lnTo>
                    <a:pt x="366" y="832"/>
                  </a:lnTo>
                  <a:lnTo>
                    <a:pt x="389" y="832"/>
                  </a:lnTo>
                  <a:lnTo>
                    <a:pt x="389" y="983"/>
                  </a:lnTo>
                  <a:close/>
                  <a:moveTo>
                    <a:pt x="364" y="791"/>
                  </a:moveTo>
                  <a:cubicBezTo>
                    <a:pt x="364" y="786"/>
                    <a:pt x="365" y="782"/>
                    <a:pt x="368" y="780"/>
                  </a:cubicBezTo>
                  <a:cubicBezTo>
                    <a:pt x="371" y="777"/>
                    <a:pt x="374" y="776"/>
                    <a:pt x="378" y="776"/>
                  </a:cubicBezTo>
                  <a:cubicBezTo>
                    <a:pt x="381" y="776"/>
                    <a:pt x="384" y="777"/>
                    <a:pt x="387" y="780"/>
                  </a:cubicBezTo>
                  <a:cubicBezTo>
                    <a:pt x="390" y="782"/>
                    <a:pt x="391" y="786"/>
                    <a:pt x="391" y="791"/>
                  </a:cubicBezTo>
                  <a:cubicBezTo>
                    <a:pt x="391" y="796"/>
                    <a:pt x="390" y="800"/>
                    <a:pt x="387" y="803"/>
                  </a:cubicBezTo>
                  <a:cubicBezTo>
                    <a:pt x="384" y="805"/>
                    <a:pt x="381" y="806"/>
                    <a:pt x="378" y="806"/>
                  </a:cubicBezTo>
                  <a:cubicBezTo>
                    <a:pt x="374" y="806"/>
                    <a:pt x="371" y="805"/>
                    <a:pt x="368" y="803"/>
                  </a:cubicBezTo>
                  <a:cubicBezTo>
                    <a:pt x="365" y="800"/>
                    <a:pt x="364" y="796"/>
                    <a:pt x="364" y="791"/>
                  </a:cubicBezTo>
                  <a:close/>
                  <a:moveTo>
                    <a:pt x="492" y="986"/>
                  </a:moveTo>
                  <a:cubicBezTo>
                    <a:pt x="470" y="986"/>
                    <a:pt x="453" y="979"/>
                    <a:pt x="441" y="966"/>
                  </a:cubicBezTo>
                  <a:cubicBezTo>
                    <a:pt x="429" y="952"/>
                    <a:pt x="423" y="933"/>
                    <a:pt x="423" y="909"/>
                  </a:cubicBezTo>
                  <a:cubicBezTo>
                    <a:pt x="423" y="883"/>
                    <a:pt x="429" y="864"/>
                    <a:pt x="441" y="850"/>
                  </a:cubicBezTo>
                  <a:cubicBezTo>
                    <a:pt x="454" y="836"/>
                    <a:pt x="471" y="829"/>
                    <a:pt x="493" y="829"/>
                  </a:cubicBezTo>
                  <a:cubicBezTo>
                    <a:pt x="501" y="829"/>
                    <a:pt x="508" y="830"/>
                    <a:pt x="515" y="832"/>
                  </a:cubicBezTo>
                  <a:cubicBezTo>
                    <a:pt x="522" y="833"/>
                    <a:pt x="528" y="835"/>
                    <a:pt x="532" y="837"/>
                  </a:cubicBezTo>
                  <a:lnTo>
                    <a:pt x="525" y="857"/>
                  </a:lnTo>
                  <a:cubicBezTo>
                    <a:pt x="520" y="855"/>
                    <a:pt x="515" y="853"/>
                    <a:pt x="509" y="852"/>
                  </a:cubicBezTo>
                  <a:cubicBezTo>
                    <a:pt x="503" y="850"/>
                    <a:pt x="497" y="850"/>
                    <a:pt x="493" y="850"/>
                  </a:cubicBezTo>
                  <a:cubicBezTo>
                    <a:pt x="462" y="850"/>
                    <a:pt x="447" y="869"/>
                    <a:pt x="447" y="908"/>
                  </a:cubicBezTo>
                  <a:cubicBezTo>
                    <a:pt x="447" y="927"/>
                    <a:pt x="451" y="941"/>
                    <a:pt x="458" y="951"/>
                  </a:cubicBezTo>
                  <a:cubicBezTo>
                    <a:pt x="466" y="961"/>
                    <a:pt x="477" y="966"/>
                    <a:pt x="491" y="966"/>
                  </a:cubicBezTo>
                  <a:cubicBezTo>
                    <a:pt x="504" y="966"/>
                    <a:pt x="517" y="963"/>
                    <a:pt x="530" y="958"/>
                  </a:cubicBezTo>
                  <a:lnTo>
                    <a:pt x="530" y="978"/>
                  </a:lnTo>
                  <a:cubicBezTo>
                    <a:pt x="520" y="983"/>
                    <a:pt x="507" y="986"/>
                    <a:pt x="492" y="986"/>
                  </a:cubicBezTo>
                  <a:close/>
                  <a:moveTo>
                    <a:pt x="690" y="908"/>
                  </a:moveTo>
                  <a:cubicBezTo>
                    <a:pt x="690" y="932"/>
                    <a:pt x="684" y="951"/>
                    <a:pt x="672" y="965"/>
                  </a:cubicBezTo>
                  <a:cubicBezTo>
                    <a:pt x="659" y="979"/>
                    <a:pt x="642" y="986"/>
                    <a:pt x="620" y="986"/>
                  </a:cubicBezTo>
                  <a:cubicBezTo>
                    <a:pt x="607" y="986"/>
                    <a:pt x="595" y="983"/>
                    <a:pt x="584" y="976"/>
                  </a:cubicBezTo>
                  <a:cubicBezTo>
                    <a:pt x="574" y="970"/>
                    <a:pt x="566" y="961"/>
                    <a:pt x="560" y="949"/>
                  </a:cubicBezTo>
                  <a:cubicBezTo>
                    <a:pt x="554" y="937"/>
                    <a:pt x="552" y="923"/>
                    <a:pt x="552" y="908"/>
                  </a:cubicBezTo>
                  <a:cubicBezTo>
                    <a:pt x="552" y="883"/>
                    <a:pt x="558" y="864"/>
                    <a:pt x="570" y="850"/>
                  </a:cubicBezTo>
                  <a:cubicBezTo>
                    <a:pt x="582" y="836"/>
                    <a:pt x="599" y="829"/>
                    <a:pt x="621" y="829"/>
                  </a:cubicBezTo>
                  <a:cubicBezTo>
                    <a:pt x="642" y="829"/>
                    <a:pt x="659" y="836"/>
                    <a:pt x="672" y="850"/>
                  </a:cubicBezTo>
                  <a:cubicBezTo>
                    <a:pt x="684" y="864"/>
                    <a:pt x="690" y="884"/>
                    <a:pt x="690" y="908"/>
                  </a:cubicBezTo>
                  <a:close/>
                  <a:moveTo>
                    <a:pt x="575" y="908"/>
                  </a:moveTo>
                  <a:cubicBezTo>
                    <a:pt x="575" y="927"/>
                    <a:pt x="579" y="942"/>
                    <a:pt x="587" y="952"/>
                  </a:cubicBezTo>
                  <a:cubicBezTo>
                    <a:pt x="595" y="962"/>
                    <a:pt x="606" y="967"/>
                    <a:pt x="621" y="967"/>
                  </a:cubicBezTo>
                  <a:cubicBezTo>
                    <a:pt x="636" y="967"/>
                    <a:pt x="647" y="962"/>
                    <a:pt x="655" y="952"/>
                  </a:cubicBezTo>
                  <a:cubicBezTo>
                    <a:pt x="663" y="942"/>
                    <a:pt x="667" y="927"/>
                    <a:pt x="667" y="908"/>
                  </a:cubicBezTo>
                  <a:cubicBezTo>
                    <a:pt x="667" y="888"/>
                    <a:pt x="663" y="874"/>
                    <a:pt x="655" y="864"/>
                  </a:cubicBezTo>
                  <a:cubicBezTo>
                    <a:pt x="647" y="854"/>
                    <a:pt x="636" y="849"/>
                    <a:pt x="621" y="849"/>
                  </a:cubicBezTo>
                  <a:cubicBezTo>
                    <a:pt x="606" y="849"/>
                    <a:pt x="594" y="854"/>
                    <a:pt x="587" y="864"/>
                  </a:cubicBezTo>
                  <a:cubicBezTo>
                    <a:pt x="579" y="873"/>
                    <a:pt x="575" y="888"/>
                    <a:pt x="575" y="908"/>
                  </a:cubicBezTo>
                  <a:close/>
                  <a:moveTo>
                    <a:pt x="828" y="983"/>
                  </a:moveTo>
                  <a:lnTo>
                    <a:pt x="828" y="885"/>
                  </a:lnTo>
                  <a:cubicBezTo>
                    <a:pt x="828" y="873"/>
                    <a:pt x="825" y="864"/>
                    <a:pt x="820" y="858"/>
                  </a:cubicBezTo>
                  <a:cubicBezTo>
                    <a:pt x="814" y="852"/>
                    <a:pt x="805" y="849"/>
                    <a:pt x="793" y="849"/>
                  </a:cubicBezTo>
                  <a:cubicBezTo>
                    <a:pt x="777" y="849"/>
                    <a:pt x="766" y="853"/>
                    <a:pt x="758" y="862"/>
                  </a:cubicBezTo>
                  <a:cubicBezTo>
                    <a:pt x="751" y="870"/>
                    <a:pt x="747" y="884"/>
                    <a:pt x="747" y="904"/>
                  </a:cubicBezTo>
                  <a:lnTo>
                    <a:pt x="747" y="983"/>
                  </a:lnTo>
                  <a:lnTo>
                    <a:pt x="725" y="983"/>
                  </a:lnTo>
                  <a:lnTo>
                    <a:pt x="725" y="832"/>
                  </a:lnTo>
                  <a:lnTo>
                    <a:pt x="743" y="832"/>
                  </a:lnTo>
                  <a:lnTo>
                    <a:pt x="747" y="853"/>
                  </a:lnTo>
                  <a:lnTo>
                    <a:pt x="748" y="853"/>
                  </a:lnTo>
                  <a:cubicBezTo>
                    <a:pt x="753" y="845"/>
                    <a:pt x="759" y="840"/>
                    <a:pt x="768" y="835"/>
                  </a:cubicBezTo>
                  <a:cubicBezTo>
                    <a:pt x="776" y="831"/>
                    <a:pt x="786" y="829"/>
                    <a:pt x="796" y="829"/>
                  </a:cubicBezTo>
                  <a:cubicBezTo>
                    <a:pt x="814" y="829"/>
                    <a:pt x="828" y="834"/>
                    <a:pt x="837" y="843"/>
                  </a:cubicBezTo>
                  <a:cubicBezTo>
                    <a:pt x="846" y="851"/>
                    <a:pt x="851" y="865"/>
                    <a:pt x="851" y="885"/>
                  </a:cubicBezTo>
                  <a:lnTo>
                    <a:pt x="851" y="983"/>
                  </a:lnTo>
                  <a:lnTo>
                    <a:pt x="828" y="983"/>
                  </a:lnTo>
                  <a:close/>
                  <a:moveTo>
                    <a:pt x="889" y="969"/>
                  </a:moveTo>
                  <a:cubicBezTo>
                    <a:pt x="889" y="962"/>
                    <a:pt x="890" y="958"/>
                    <a:pt x="893" y="955"/>
                  </a:cubicBezTo>
                  <a:cubicBezTo>
                    <a:pt x="896" y="951"/>
                    <a:pt x="900" y="950"/>
                    <a:pt x="905" y="950"/>
                  </a:cubicBezTo>
                  <a:cubicBezTo>
                    <a:pt x="910" y="950"/>
                    <a:pt x="914" y="951"/>
                    <a:pt x="917" y="955"/>
                  </a:cubicBezTo>
                  <a:cubicBezTo>
                    <a:pt x="920" y="958"/>
                    <a:pt x="922" y="962"/>
                    <a:pt x="922" y="969"/>
                  </a:cubicBezTo>
                  <a:cubicBezTo>
                    <a:pt x="922" y="974"/>
                    <a:pt x="920" y="979"/>
                    <a:pt x="917" y="982"/>
                  </a:cubicBezTo>
                  <a:cubicBezTo>
                    <a:pt x="914" y="985"/>
                    <a:pt x="910" y="987"/>
                    <a:pt x="905" y="987"/>
                  </a:cubicBezTo>
                  <a:cubicBezTo>
                    <a:pt x="900" y="987"/>
                    <a:pt x="896" y="986"/>
                    <a:pt x="893" y="983"/>
                  </a:cubicBezTo>
                  <a:cubicBezTo>
                    <a:pt x="890" y="980"/>
                    <a:pt x="889" y="975"/>
                    <a:pt x="889" y="969"/>
                  </a:cubicBezTo>
                  <a:close/>
                  <a:moveTo>
                    <a:pt x="1061" y="983"/>
                  </a:moveTo>
                  <a:lnTo>
                    <a:pt x="1038" y="983"/>
                  </a:lnTo>
                  <a:lnTo>
                    <a:pt x="1038" y="782"/>
                  </a:lnTo>
                  <a:lnTo>
                    <a:pt x="1150" y="782"/>
                  </a:lnTo>
                  <a:lnTo>
                    <a:pt x="1150" y="803"/>
                  </a:lnTo>
                  <a:lnTo>
                    <a:pt x="1061" y="803"/>
                  </a:lnTo>
                  <a:lnTo>
                    <a:pt x="1061" y="876"/>
                  </a:lnTo>
                  <a:lnTo>
                    <a:pt x="1145" y="876"/>
                  </a:lnTo>
                  <a:lnTo>
                    <a:pt x="1145" y="897"/>
                  </a:lnTo>
                  <a:lnTo>
                    <a:pt x="1061" y="897"/>
                  </a:lnTo>
                  <a:lnTo>
                    <a:pt x="1061" y="983"/>
                  </a:lnTo>
                  <a:close/>
                  <a:moveTo>
                    <a:pt x="1305" y="908"/>
                  </a:moveTo>
                  <a:cubicBezTo>
                    <a:pt x="1305" y="932"/>
                    <a:pt x="1298" y="951"/>
                    <a:pt x="1286" y="965"/>
                  </a:cubicBezTo>
                  <a:cubicBezTo>
                    <a:pt x="1274" y="979"/>
                    <a:pt x="1257" y="986"/>
                    <a:pt x="1235" y="986"/>
                  </a:cubicBezTo>
                  <a:cubicBezTo>
                    <a:pt x="1221" y="986"/>
                    <a:pt x="1209" y="983"/>
                    <a:pt x="1199" y="976"/>
                  </a:cubicBezTo>
                  <a:cubicBezTo>
                    <a:pt x="1188" y="970"/>
                    <a:pt x="1180" y="961"/>
                    <a:pt x="1174" y="949"/>
                  </a:cubicBezTo>
                  <a:cubicBezTo>
                    <a:pt x="1169" y="937"/>
                    <a:pt x="1166" y="923"/>
                    <a:pt x="1166" y="908"/>
                  </a:cubicBezTo>
                  <a:cubicBezTo>
                    <a:pt x="1166" y="883"/>
                    <a:pt x="1172" y="864"/>
                    <a:pt x="1184" y="850"/>
                  </a:cubicBezTo>
                  <a:cubicBezTo>
                    <a:pt x="1197" y="836"/>
                    <a:pt x="1214" y="829"/>
                    <a:pt x="1236" y="829"/>
                  </a:cubicBezTo>
                  <a:cubicBezTo>
                    <a:pt x="1257" y="829"/>
                    <a:pt x="1273" y="836"/>
                    <a:pt x="1286" y="850"/>
                  </a:cubicBezTo>
                  <a:cubicBezTo>
                    <a:pt x="1298" y="864"/>
                    <a:pt x="1305" y="884"/>
                    <a:pt x="1305" y="908"/>
                  </a:cubicBezTo>
                  <a:close/>
                  <a:moveTo>
                    <a:pt x="1190" y="908"/>
                  </a:moveTo>
                  <a:cubicBezTo>
                    <a:pt x="1190" y="927"/>
                    <a:pt x="1193" y="942"/>
                    <a:pt x="1201" y="952"/>
                  </a:cubicBezTo>
                  <a:cubicBezTo>
                    <a:pt x="1209" y="962"/>
                    <a:pt x="1220" y="967"/>
                    <a:pt x="1235" y="967"/>
                  </a:cubicBezTo>
                  <a:cubicBezTo>
                    <a:pt x="1250" y="967"/>
                    <a:pt x="1262" y="962"/>
                    <a:pt x="1269" y="952"/>
                  </a:cubicBezTo>
                  <a:cubicBezTo>
                    <a:pt x="1277" y="942"/>
                    <a:pt x="1281" y="927"/>
                    <a:pt x="1281" y="908"/>
                  </a:cubicBezTo>
                  <a:cubicBezTo>
                    <a:pt x="1281" y="888"/>
                    <a:pt x="1277" y="874"/>
                    <a:pt x="1269" y="864"/>
                  </a:cubicBezTo>
                  <a:cubicBezTo>
                    <a:pt x="1262" y="854"/>
                    <a:pt x="1250" y="849"/>
                    <a:pt x="1235" y="849"/>
                  </a:cubicBezTo>
                  <a:cubicBezTo>
                    <a:pt x="1220" y="849"/>
                    <a:pt x="1209" y="854"/>
                    <a:pt x="1201" y="864"/>
                  </a:cubicBezTo>
                  <a:cubicBezTo>
                    <a:pt x="1193" y="873"/>
                    <a:pt x="1190" y="888"/>
                    <a:pt x="1190" y="908"/>
                  </a:cubicBezTo>
                  <a:close/>
                  <a:moveTo>
                    <a:pt x="1408" y="829"/>
                  </a:moveTo>
                  <a:cubicBezTo>
                    <a:pt x="1414" y="829"/>
                    <a:pt x="1420" y="830"/>
                    <a:pt x="1426" y="831"/>
                  </a:cubicBezTo>
                  <a:lnTo>
                    <a:pt x="1423" y="852"/>
                  </a:lnTo>
                  <a:cubicBezTo>
                    <a:pt x="1416" y="851"/>
                    <a:pt x="1411" y="850"/>
                    <a:pt x="1406" y="850"/>
                  </a:cubicBezTo>
                  <a:cubicBezTo>
                    <a:pt x="1394" y="850"/>
                    <a:pt x="1383" y="855"/>
                    <a:pt x="1375" y="865"/>
                  </a:cubicBezTo>
                  <a:cubicBezTo>
                    <a:pt x="1366" y="875"/>
                    <a:pt x="1362" y="887"/>
                    <a:pt x="1362" y="902"/>
                  </a:cubicBezTo>
                  <a:lnTo>
                    <a:pt x="1362" y="983"/>
                  </a:lnTo>
                  <a:lnTo>
                    <a:pt x="1339" y="983"/>
                  </a:lnTo>
                  <a:lnTo>
                    <a:pt x="1339" y="832"/>
                  </a:lnTo>
                  <a:lnTo>
                    <a:pt x="1358" y="832"/>
                  </a:lnTo>
                  <a:lnTo>
                    <a:pt x="1360" y="860"/>
                  </a:lnTo>
                  <a:lnTo>
                    <a:pt x="1361" y="860"/>
                  </a:lnTo>
                  <a:cubicBezTo>
                    <a:pt x="1367" y="850"/>
                    <a:pt x="1374" y="843"/>
                    <a:pt x="1382" y="837"/>
                  </a:cubicBezTo>
                  <a:cubicBezTo>
                    <a:pt x="1390" y="832"/>
                    <a:pt x="1398" y="829"/>
                    <a:pt x="1408" y="829"/>
                  </a:cubicBezTo>
                  <a:close/>
                  <a:moveTo>
                    <a:pt x="1570" y="967"/>
                  </a:moveTo>
                  <a:cubicBezTo>
                    <a:pt x="1574" y="967"/>
                    <a:pt x="1578" y="967"/>
                    <a:pt x="1582" y="966"/>
                  </a:cubicBezTo>
                  <a:cubicBezTo>
                    <a:pt x="1586" y="966"/>
                    <a:pt x="1589" y="965"/>
                    <a:pt x="1591" y="964"/>
                  </a:cubicBezTo>
                  <a:lnTo>
                    <a:pt x="1591" y="982"/>
                  </a:lnTo>
                  <a:cubicBezTo>
                    <a:pt x="1588" y="983"/>
                    <a:pt x="1585" y="984"/>
                    <a:pt x="1580" y="985"/>
                  </a:cubicBezTo>
                  <a:cubicBezTo>
                    <a:pt x="1575" y="986"/>
                    <a:pt x="1571" y="986"/>
                    <a:pt x="1567" y="986"/>
                  </a:cubicBezTo>
                  <a:cubicBezTo>
                    <a:pt x="1538" y="986"/>
                    <a:pt x="1523" y="971"/>
                    <a:pt x="1523" y="940"/>
                  </a:cubicBezTo>
                  <a:lnTo>
                    <a:pt x="1523" y="850"/>
                  </a:lnTo>
                  <a:lnTo>
                    <a:pt x="1502" y="850"/>
                  </a:lnTo>
                  <a:lnTo>
                    <a:pt x="1502" y="839"/>
                  </a:lnTo>
                  <a:lnTo>
                    <a:pt x="1523" y="829"/>
                  </a:lnTo>
                  <a:lnTo>
                    <a:pt x="1533" y="797"/>
                  </a:lnTo>
                  <a:lnTo>
                    <a:pt x="1546" y="797"/>
                  </a:lnTo>
                  <a:lnTo>
                    <a:pt x="1546" y="832"/>
                  </a:lnTo>
                  <a:lnTo>
                    <a:pt x="1590" y="832"/>
                  </a:lnTo>
                  <a:lnTo>
                    <a:pt x="1590" y="850"/>
                  </a:lnTo>
                  <a:lnTo>
                    <a:pt x="1546" y="850"/>
                  </a:lnTo>
                  <a:lnTo>
                    <a:pt x="1546" y="939"/>
                  </a:lnTo>
                  <a:cubicBezTo>
                    <a:pt x="1546" y="948"/>
                    <a:pt x="1548" y="955"/>
                    <a:pt x="1553" y="960"/>
                  </a:cubicBezTo>
                  <a:cubicBezTo>
                    <a:pt x="1557" y="965"/>
                    <a:pt x="1563" y="967"/>
                    <a:pt x="1570" y="967"/>
                  </a:cubicBezTo>
                  <a:close/>
                  <a:moveTo>
                    <a:pt x="1679" y="986"/>
                  </a:moveTo>
                  <a:cubicBezTo>
                    <a:pt x="1657" y="986"/>
                    <a:pt x="1639" y="979"/>
                    <a:pt x="1626" y="966"/>
                  </a:cubicBezTo>
                  <a:cubicBezTo>
                    <a:pt x="1613" y="952"/>
                    <a:pt x="1607" y="933"/>
                    <a:pt x="1607" y="909"/>
                  </a:cubicBezTo>
                  <a:cubicBezTo>
                    <a:pt x="1607" y="885"/>
                    <a:pt x="1613" y="865"/>
                    <a:pt x="1625" y="851"/>
                  </a:cubicBezTo>
                  <a:cubicBezTo>
                    <a:pt x="1637" y="836"/>
                    <a:pt x="1653" y="829"/>
                    <a:pt x="1673" y="829"/>
                  </a:cubicBezTo>
                  <a:cubicBezTo>
                    <a:pt x="1692" y="829"/>
                    <a:pt x="1707" y="836"/>
                    <a:pt x="1718" y="848"/>
                  </a:cubicBezTo>
                  <a:cubicBezTo>
                    <a:pt x="1729" y="860"/>
                    <a:pt x="1735" y="877"/>
                    <a:pt x="1735" y="897"/>
                  </a:cubicBezTo>
                  <a:lnTo>
                    <a:pt x="1735" y="912"/>
                  </a:lnTo>
                  <a:lnTo>
                    <a:pt x="1631" y="912"/>
                  </a:lnTo>
                  <a:cubicBezTo>
                    <a:pt x="1631" y="929"/>
                    <a:pt x="1635" y="943"/>
                    <a:pt x="1644" y="952"/>
                  </a:cubicBezTo>
                  <a:cubicBezTo>
                    <a:pt x="1652" y="961"/>
                    <a:pt x="1664" y="966"/>
                    <a:pt x="1680" y="966"/>
                  </a:cubicBezTo>
                  <a:cubicBezTo>
                    <a:pt x="1696" y="966"/>
                    <a:pt x="1712" y="963"/>
                    <a:pt x="1728" y="956"/>
                  </a:cubicBezTo>
                  <a:lnTo>
                    <a:pt x="1728" y="976"/>
                  </a:lnTo>
                  <a:cubicBezTo>
                    <a:pt x="1720" y="980"/>
                    <a:pt x="1712" y="982"/>
                    <a:pt x="1705" y="984"/>
                  </a:cubicBezTo>
                  <a:cubicBezTo>
                    <a:pt x="1698" y="985"/>
                    <a:pt x="1689" y="986"/>
                    <a:pt x="1679" y="986"/>
                  </a:cubicBezTo>
                  <a:close/>
                  <a:moveTo>
                    <a:pt x="1673" y="849"/>
                  </a:moveTo>
                  <a:cubicBezTo>
                    <a:pt x="1661" y="849"/>
                    <a:pt x="1651" y="852"/>
                    <a:pt x="1644" y="860"/>
                  </a:cubicBezTo>
                  <a:cubicBezTo>
                    <a:pt x="1637" y="868"/>
                    <a:pt x="1632" y="879"/>
                    <a:pt x="1631" y="893"/>
                  </a:cubicBezTo>
                  <a:lnTo>
                    <a:pt x="1710" y="893"/>
                  </a:lnTo>
                  <a:cubicBezTo>
                    <a:pt x="1710" y="879"/>
                    <a:pt x="1707" y="868"/>
                    <a:pt x="1700" y="860"/>
                  </a:cubicBezTo>
                  <a:cubicBezTo>
                    <a:pt x="1694" y="852"/>
                    <a:pt x="1685" y="849"/>
                    <a:pt x="1673" y="849"/>
                  </a:cubicBezTo>
                  <a:close/>
                  <a:moveTo>
                    <a:pt x="1798" y="906"/>
                  </a:moveTo>
                  <a:lnTo>
                    <a:pt x="1746" y="832"/>
                  </a:lnTo>
                  <a:lnTo>
                    <a:pt x="1772" y="832"/>
                  </a:lnTo>
                  <a:lnTo>
                    <a:pt x="1812" y="890"/>
                  </a:lnTo>
                  <a:lnTo>
                    <a:pt x="1851" y="832"/>
                  </a:lnTo>
                  <a:lnTo>
                    <a:pt x="1877" y="832"/>
                  </a:lnTo>
                  <a:lnTo>
                    <a:pt x="1825" y="906"/>
                  </a:lnTo>
                  <a:lnTo>
                    <a:pt x="1880" y="983"/>
                  </a:lnTo>
                  <a:lnTo>
                    <a:pt x="1854" y="983"/>
                  </a:lnTo>
                  <a:lnTo>
                    <a:pt x="1812" y="922"/>
                  </a:lnTo>
                  <a:lnTo>
                    <a:pt x="1769" y="983"/>
                  </a:lnTo>
                  <a:lnTo>
                    <a:pt x="1743" y="983"/>
                  </a:lnTo>
                  <a:lnTo>
                    <a:pt x="1798" y="906"/>
                  </a:lnTo>
                  <a:close/>
                  <a:moveTo>
                    <a:pt x="1953" y="967"/>
                  </a:moveTo>
                  <a:cubicBezTo>
                    <a:pt x="1957" y="967"/>
                    <a:pt x="1961" y="967"/>
                    <a:pt x="1965" y="966"/>
                  </a:cubicBezTo>
                  <a:cubicBezTo>
                    <a:pt x="1968" y="966"/>
                    <a:pt x="1971" y="965"/>
                    <a:pt x="1973" y="964"/>
                  </a:cubicBezTo>
                  <a:lnTo>
                    <a:pt x="1973" y="982"/>
                  </a:lnTo>
                  <a:cubicBezTo>
                    <a:pt x="1971" y="983"/>
                    <a:pt x="1967" y="984"/>
                    <a:pt x="1963" y="985"/>
                  </a:cubicBezTo>
                  <a:cubicBezTo>
                    <a:pt x="1958" y="986"/>
                    <a:pt x="1953" y="986"/>
                    <a:pt x="1949" y="986"/>
                  </a:cubicBezTo>
                  <a:cubicBezTo>
                    <a:pt x="1920" y="986"/>
                    <a:pt x="1906" y="971"/>
                    <a:pt x="1906" y="940"/>
                  </a:cubicBezTo>
                  <a:lnTo>
                    <a:pt x="1906" y="850"/>
                  </a:lnTo>
                  <a:lnTo>
                    <a:pt x="1884" y="850"/>
                  </a:lnTo>
                  <a:lnTo>
                    <a:pt x="1884" y="839"/>
                  </a:lnTo>
                  <a:lnTo>
                    <a:pt x="1906" y="829"/>
                  </a:lnTo>
                  <a:lnTo>
                    <a:pt x="1915" y="797"/>
                  </a:lnTo>
                  <a:lnTo>
                    <a:pt x="1929" y="797"/>
                  </a:lnTo>
                  <a:lnTo>
                    <a:pt x="1929" y="832"/>
                  </a:lnTo>
                  <a:lnTo>
                    <a:pt x="1972" y="832"/>
                  </a:lnTo>
                  <a:lnTo>
                    <a:pt x="1972" y="850"/>
                  </a:lnTo>
                  <a:lnTo>
                    <a:pt x="1929" y="850"/>
                  </a:lnTo>
                  <a:lnTo>
                    <a:pt x="1929" y="939"/>
                  </a:lnTo>
                  <a:cubicBezTo>
                    <a:pt x="1929" y="948"/>
                    <a:pt x="1931" y="955"/>
                    <a:pt x="1935" y="960"/>
                  </a:cubicBezTo>
                  <a:cubicBezTo>
                    <a:pt x="1939" y="965"/>
                    <a:pt x="1945" y="967"/>
                    <a:pt x="1953" y="967"/>
                  </a:cubicBezTo>
                  <a:close/>
                  <a:moveTo>
                    <a:pt x="79" y="1370"/>
                  </a:moveTo>
                  <a:cubicBezTo>
                    <a:pt x="57" y="1370"/>
                    <a:pt x="40" y="1364"/>
                    <a:pt x="28" y="1350"/>
                  </a:cubicBezTo>
                  <a:cubicBezTo>
                    <a:pt x="16" y="1337"/>
                    <a:pt x="10" y="1318"/>
                    <a:pt x="10" y="1293"/>
                  </a:cubicBezTo>
                  <a:cubicBezTo>
                    <a:pt x="10" y="1268"/>
                    <a:pt x="16" y="1248"/>
                    <a:pt x="29" y="1234"/>
                  </a:cubicBezTo>
                  <a:cubicBezTo>
                    <a:pt x="41" y="1221"/>
                    <a:pt x="58" y="1214"/>
                    <a:pt x="81" y="1214"/>
                  </a:cubicBezTo>
                  <a:cubicBezTo>
                    <a:pt x="88" y="1214"/>
                    <a:pt x="95" y="1214"/>
                    <a:pt x="102" y="1216"/>
                  </a:cubicBezTo>
                  <a:cubicBezTo>
                    <a:pt x="110" y="1218"/>
                    <a:pt x="115" y="1219"/>
                    <a:pt x="119" y="1222"/>
                  </a:cubicBezTo>
                  <a:lnTo>
                    <a:pt x="112" y="1241"/>
                  </a:lnTo>
                  <a:cubicBezTo>
                    <a:pt x="107" y="1239"/>
                    <a:pt x="102" y="1237"/>
                    <a:pt x="96" y="1236"/>
                  </a:cubicBezTo>
                  <a:cubicBezTo>
                    <a:pt x="90" y="1235"/>
                    <a:pt x="85" y="1234"/>
                    <a:pt x="80" y="1234"/>
                  </a:cubicBezTo>
                  <a:cubicBezTo>
                    <a:pt x="49" y="1234"/>
                    <a:pt x="34" y="1254"/>
                    <a:pt x="34" y="1293"/>
                  </a:cubicBezTo>
                  <a:cubicBezTo>
                    <a:pt x="34" y="1311"/>
                    <a:pt x="38" y="1325"/>
                    <a:pt x="45" y="1335"/>
                  </a:cubicBezTo>
                  <a:cubicBezTo>
                    <a:pt x="53" y="1345"/>
                    <a:pt x="64" y="1350"/>
                    <a:pt x="79" y="1350"/>
                  </a:cubicBezTo>
                  <a:cubicBezTo>
                    <a:pt x="91" y="1350"/>
                    <a:pt x="104" y="1348"/>
                    <a:pt x="117" y="1342"/>
                  </a:cubicBezTo>
                  <a:lnTo>
                    <a:pt x="117" y="1362"/>
                  </a:lnTo>
                  <a:cubicBezTo>
                    <a:pt x="107" y="1368"/>
                    <a:pt x="94" y="1370"/>
                    <a:pt x="79" y="1370"/>
                  </a:cubicBezTo>
                  <a:close/>
                  <a:moveTo>
                    <a:pt x="170" y="1367"/>
                  </a:moveTo>
                  <a:lnTo>
                    <a:pt x="147" y="1367"/>
                  </a:lnTo>
                  <a:lnTo>
                    <a:pt x="147" y="1153"/>
                  </a:lnTo>
                  <a:lnTo>
                    <a:pt x="170" y="1153"/>
                  </a:lnTo>
                  <a:lnTo>
                    <a:pt x="170" y="1367"/>
                  </a:lnTo>
                  <a:close/>
                  <a:moveTo>
                    <a:pt x="236" y="1367"/>
                  </a:moveTo>
                  <a:lnTo>
                    <a:pt x="213" y="1367"/>
                  </a:lnTo>
                  <a:lnTo>
                    <a:pt x="213" y="1216"/>
                  </a:lnTo>
                  <a:lnTo>
                    <a:pt x="236" y="1216"/>
                  </a:lnTo>
                  <a:lnTo>
                    <a:pt x="236" y="1367"/>
                  </a:lnTo>
                  <a:close/>
                  <a:moveTo>
                    <a:pt x="211" y="1175"/>
                  </a:moveTo>
                  <a:cubicBezTo>
                    <a:pt x="211" y="1170"/>
                    <a:pt x="212" y="1166"/>
                    <a:pt x="215" y="1164"/>
                  </a:cubicBezTo>
                  <a:cubicBezTo>
                    <a:pt x="217" y="1162"/>
                    <a:pt x="220" y="1160"/>
                    <a:pt x="224" y="1160"/>
                  </a:cubicBezTo>
                  <a:cubicBezTo>
                    <a:pt x="228" y="1160"/>
                    <a:pt x="231" y="1162"/>
                    <a:pt x="234" y="1164"/>
                  </a:cubicBezTo>
                  <a:cubicBezTo>
                    <a:pt x="237" y="1167"/>
                    <a:pt x="238" y="1170"/>
                    <a:pt x="238" y="1175"/>
                  </a:cubicBezTo>
                  <a:cubicBezTo>
                    <a:pt x="238" y="1181"/>
                    <a:pt x="237" y="1185"/>
                    <a:pt x="234" y="1187"/>
                  </a:cubicBezTo>
                  <a:cubicBezTo>
                    <a:pt x="231" y="1190"/>
                    <a:pt x="228" y="1191"/>
                    <a:pt x="224" y="1191"/>
                  </a:cubicBezTo>
                  <a:cubicBezTo>
                    <a:pt x="220" y="1191"/>
                    <a:pt x="217" y="1190"/>
                    <a:pt x="215" y="1187"/>
                  </a:cubicBezTo>
                  <a:cubicBezTo>
                    <a:pt x="212" y="1185"/>
                    <a:pt x="211" y="1181"/>
                    <a:pt x="211" y="1175"/>
                  </a:cubicBezTo>
                  <a:close/>
                  <a:moveTo>
                    <a:pt x="339" y="1370"/>
                  </a:moveTo>
                  <a:cubicBezTo>
                    <a:pt x="317" y="1370"/>
                    <a:pt x="300" y="1364"/>
                    <a:pt x="288" y="1350"/>
                  </a:cubicBezTo>
                  <a:cubicBezTo>
                    <a:pt x="276" y="1337"/>
                    <a:pt x="270" y="1318"/>
                    <a:pt x="270" y="1293"/>
                  </a:cubicBezTo>
                  <a:cubicBezTo>
                    <a:pt x="270" y="1268"/>
                    <a:pt x="276" y="1248"/>
                    <a:pt x="288" y="1234"/>
                  </a:cubicBezTo>
                  <a:cubicBezTo>
                    <a:pt x="300" y="1221"/>
                    <a:pt x="318" y="1214"/>
                    <a:pt x="340" y="1214"/>
                  </a:cubicBezTo>
                  <a:cubicBezTo>
                    <a:pt x="347" y="1214"/>
                    <a:pt x="355" y="1214"/>
                    <a:pt x="362" y="1216"/>
                  </a:cubicBezTo>
                  <a:cubicBezTo>
                    <a:pt x="369" y="1218"/>
                    <a:pt x="375" y="1219"/>
                    <a:pt x="379" y="1222"/>
                  </a:cubicBezTo>
                  <a:lnTo>
                    <a:pt x="372" y="1241"/>
                  </a:lnTo>
                  <a:cubicBezTo>
                    <a:pt x="367" y="1239"/>
                    <a:pt x="361" y="1237"/>
                    <a:pt x="355" y="1236"/>
                  </a:cubicBezTo>
                  <a:cubicBezTo>
                    <a:pt x="349" y="1235"/>
                    <a:pt x="344" y="1234"/>
                    <a:pt x="340" y="1234"/>
                  </a:cubicBezTo>
                  <a:cubicBezTo>
                    <a:pt x="309" y="1234"/>
                    <a:pt x="294" y="1254"/>
                    <a:pt x="294" y="1293"/>
                  </a:cubicBezTo>
                  <a:cubicBezTo>
                    <a:pt x="294" y="1311"/>
                    <a:pt x="297" y="1325"/>
                    <a:pt x="305" y="1335"/>
                  </a:cubicBezTo>
                  <a:cubicBezTo>
                    <a:pt x="312" y="1345"/>
                    <a:pt x="323" y="1350"/>
                    <a:pt x="338" y="1350"/>
                  </a:cubicBezTo>
                  <a:cubicBezTo>
                    <a:pt x="351" y="1350"/>
                    <a:pt x="364" y="1348"/>
                    <a:pt x="377" y="1342"/>
                  </a:cubicBezTo>
                  <a:lnTo>
                    <a:pt x="377" y="1362"/>
                  </a:lnTo>
                  <a:cubicBezTo>
                    <a:pt x="367" y="1368"/>
                    <a:pt x="354" y="1370"/>
                    <a:pt x="339" y="1370"/>
                  </a:cubicBezTo>
                  <a:close/>
                  <a:moveTo>
                    <a:pt x="429" y="1290"/>
                  </a:moveTo>
                  <a:cubicBezTo>
                    <a:pt x="433" y="1285"/>
                    <a:pt x="439" y="1277"/>
                    <a:pt x="447" y="1268"/>
                  </a:cubicBezTo>
                  <a:lnTo>
                    <a:pt x="496" y="1216"/>
                  </a:lnTo>
                  <a:lnTo>
                    <a:pt x="523" y="1216"/>
                  </a:lnTo>
                  <a:lnTo>
                    <a:pt x="462" y="1281"/>
                  </a:lnTo>
                  <a:lnTo>
                    <a:pt x="528" y="1367"/>
                  </a:lnTo>
                  <a:lnTo>
                    <a:pt x="500" y="1367"/>
                  </a:lnTo>
                  <a:lnTo>
                    <a:pt x="447" y="1296"/>
                  </a:lnTo>
                  <a:lnTo>
                    <a:pt x="429" y="1311"/>
                  </a:lnTo>
                  <a:lnTo>
                    <a:pt x="429" y="1367"/>
                  </a:lnTo>
                  <a:lnTo>
                    <a:pt x="407" y="1367"/>
                  </a:lnTo>
                  <a:lnTo>
                    <a:pt x="407" y="1153"/>
                  </a:lnTo>
                  <a:lnTo>
                    <a:pt x="429" y="1153"/>
                  </a:lnTo>
                  <a:lnTo>
                    <a:pt x="429" y="1267"/>
                  </a:lnTo>
                  <a:cubicBezTo>
                    <a:pt x="429" y="1272"/>
                    <a:pt x="429" y="1280"/>
                    <a:pt x="428" y="1290"/>
                  </a:cubicBezTo>
                  <a:lnTo>
                    <a:pt x="429" y="1290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3" name="Freeform 7"/>
            <p:cNvSpPr>
              <a:spLocks noEditPoints="1"/>
            </p:cNvSpPr>
            <p:nvPr userDrawn="1"/>
          </p:nvSpPr>
          <p:spPr bwMode="auto">
            <a:xfrm>
              <a:off x="12446000" y="4889501"/>
              <a:ext cx="803275" cy="711200"/>
            </a:xfrm>
            <a:custGeom>
              <a:avLst/>
              <a:gdLst>
                <a:gd name="T0" fmla="*/ 683 w 2040"/>
                <a:gd name="T1" fmla="*/ 199 h 1821"/>
                <a:gd name="T2" fmla="*/ 810 w 2040"/>
                <a:gd name="T3" fmla="*/ 215 h 1821"/>
                <a:gd name="T4" fmla="*/ 1347 w 2040"/>
                <a:gd name="T5" fmla="*/ 186 h 1821"/>
                <a:gd name="T6" fmla="*/ 1437 w 2040"/>
                <a:gd name="T7" fmla="*/ 72 h 1821"/>
                <a:gd name="T8" fmla="*/ 1659 w 2040"/>
                <a:gd name="T9" fmla="*/ 198 h 1821"/>
                <a:gd name="T10" fmla="*/ 1654 w 2040"/>
                <a:gd name="T11" fmla="*/ 140 h 1821"/>
                <a:gd name="T12" fmla="*/ 1712 w 2040"/>
                <a:gd name="T13" fmla="*/ 64 h 1821"/>
                <a:gd name="T14" fmla="*/ 55 w 2040"/>
                <a:gd name="T15" fmla="*/ 544 h 1821"/>
                <a:gd name="T16" fmla="*/ 24 w 2040"/>
                <a:gd name="T17" fmla="*/ 580 h 1821"/>
                <a:gd name="T18" fmla="*/ 105 w 2040"/>
                <a:gd name="T19" fmla="*/ 641 h 1821"/>
                <a:gd name="T20" fmla="*/ 34 w 2040"/>
                <a:gd name="T21" fmla="*/ 497 h 1821"/>
                <a:gd name="T22" fmla="*/ 210 w 2040"/>
                <a:gd name="T23" fmla="*/ 454 h 1821"/>
                <a:gd name="T24" fmla="*/ 327 w 2040"/>
                <a:gd name="T25" fmla="*/ 465 h 1821"/>
                <a:gd name="T26" fmla="*/ 335 w 2040"/>
                <a:gd name="T27" fmla="*/ 527 h 1821"/>
                <a:gd name="T28" fmla="*/ 441 w 2040"/>
                <a:gd name="T29" fmla="*/ 449 h 1821"/>
                <a:gd name="T30" fmla="*/ 456 w 2040"/>
                <a:gd name="T31" fmla="*/ 570 h 1821"/>
                <a:gd name="T32" fmla="*/ 589 w 2040"/>
                <a:gd name="T33" fmla="*/ 600 h 1821"/>
                <a:gd name="T34" fmla="*/ 757 w 2040"/>
                <a:gd name="T35" fmla="*/ 600 h 1821"/>
                <a:gd name="T36" fmla="*/ 883 w 2040"/>
                <a:gd name="T37" fmla="*/ 603 h 1821"/>
                <a:gd name="T38" fmla="*/ 921 w 2040"/>
                <a:gd name="T39" fmla="*/ 574 h 1821"/>
                <a:gd name="T40" fmla="*/ 1089 w 2040"/>
                <a:gd name="T41" fmla="*/ 583 h 1821"/>
                <a:gd name="T42" fmla="*/ 1176 w 2040"/>
                <a:gd name="T43" fmla="*/ 385 h 1821"/>
                <a:gd name="T44" fmla="*/ 1307 w 2040"/>
                <a:gd name="T45" fmla="*/ 583 h 1821"/>
                <a:gd name="T46" fmla="*/ 1579 w 2040"/>
                <a:gd name="T47" fmla="*/ 475 h 1821"/>
                <a:gd name="T48" fmla="*/ 1394 w 2040"/>
                <a:gd name="T49" fmla="*/ 449 h 1821"/>
                <a:gd name="T50" fmla="*/ 1587 w 2040"/>
                <a:gd name="T51" fmla="*/ 600 h 1821"/>
                <a:gd name="T52" fmla="*/ 1764 w 2040"/>
                <a:gd name="T53" fmla="*/ 593 h 1821"/>
                <a:gd name="T54" fmla="*/ 1837 w 2040"/>
                <a:gd name="T55" fmla="*/ 478 h 1821"/>
                <a:gd name="T56" fmla="*/ 1907 w 2040"/>
                <a:gd name="T57" fmla="*/ 600 h 1821"/>
                <a:gd name="T58" fmla="*/ 1995 w 2040"/>
                <a:gd name="T59" fmla="*/ 414 h 1821"/>
                <a:gd name="T60" fmla="*/ 10 w 2040"/>
                <a:gd name="T61" fmla="*/ 909 h 1821"/>
                <a:gd name="T62" fmla="*/ 34 w 2040"/>
                <a:gd name="T63" fmla="*/ 909 h 1821"/>
                <a:gd name="T64" fmla="*/ 226 w 2040"/>
                <a:gd name="T65" fmla="*/ 838 h 1821"/>
                <a:gd name="T66" fmla="*/ 378 w 2040"/>
                <a:gd name="T67" fmla="*/ 807 h 1821"/>
                <a:gd name="T68" fmla="*/ 447 w 2040"/>
                <a:gd name="T69" fmla="*/ 909 h 1821"/>
                <a:gd name="T70" fmla="*/ 621 w 2040"/>
                <a:gd name="T71" fmla="*/ 830 h 1821"/>
                <a:gd name="T72" fmla="*/ 828 w 2040"/>
                <a:gd name="T73" fmla="*/ 886 h 1821"/>
                <a:gd name="T74" fmla="*/ 837 w 2040"/>
                <a:gd name="T75" fmla="*/ 844 h 1821"/>
                <a:gd name="T76" fmla="*/ 1027 w 2040"/>
                <a:gd name="T77" fmla="*/ 851 h 1821"/>
                <a:gd name="T78" fmla="*/ 1159 w 2040"/>
                <a:gd name="T79" fmla="*/ 984 h 1821"/>
                <a:gd name="T80" fmla="*/ 1285 w 2040"/>
                <a:gd name="T81" fmla="*/ 987 h 1821"/>
                <a:gd name="T82" fmla="*/ 1323 w 2040"/>
                <a:gd name="T83" fmla="*/ 959 h 1821"/>
                <a:gd name="T84" fmla="*/ 1353 w 2040"/>
                <a:gd name="T85" fmla="*/ 984 h 1821"/>
                <a:gd name="T86" fmla="*/ 80 w 2040"/>
                <a:gd name="T87" fmla="*/ 1215 h 1821"/>
                <a:gd name="T88" fmla="*/ 287 w 2040"/>
                <a:gd name="T89" fmla="*/ 1271 h 1821"/>
                <a:gd name="T90" fmla="*/ 296 w 2040"/>
                <a:gd name="T91" fmla="*/ 1228 h 1821"/>
                <a:gd name="T92" fmla="*/ 977 w 2040"/>
                <a:gd name="T93" fmla="*/ 1315 h 1821"/>
                <a:gd name="T94" fmla="*/ 853 w 2040"/>
                <a:gd name="T95" fmla="*/ 1215 h 1821"/>
                <a:gd name="T96" fmla="*/ 1073 w 2040"/>
                <a:gd name="T97" fmla="*/ 1371 h 1821"/>
                <a:gd name="T98" fmla="*/ 1099 w 2040"/>
                <a:gd name="T99" fmla="*/ 1369 h 1821"/>
                <a:gd name="T100" fmla="*/ 1291 w 2040"/>
                <a:gd name="T101" fmla="*/ 1371 h 1821"/>
                <a:gd name="T102" fmla="*/ 1317 w 2040"/>
                <a:gd name="T103" fmla="*/ 1369 h 1821"/>
                <a:gd name="T104" fmla="*/ 1463 w 2040"/>
                <a:gd name="T105" fmla="*/ 1217 h 1821"/>
                <a:gd name="T106" fmla="*/ 1577 w 2040"/>
                <a:gd name="T107" fmla="*/ 1350 h 1821"/>
                <a:gd name="T108" fmla="*/ 1576 w 2040"/>
                <a:gd name="T109" fmla="*/ 1235 h 1821"/>
                <a:gd name="T110" fmla="*/ 490 w 2040"/>
                <a:gd name="T111" fmla="*/ 1658 h 1821"/>
                <a:gd name="T112" fmla="*/ 583 w 2040"/>
                <a:gd name="T113" fmla="*/ 1774 h 1821"/>
                <a:gd name="T114" fmla="*/ 725 w 2040"/>
                <a:gd name="T115" fmla="*/ 1599 h 1821"/>
                <a:gd name="T116" fmla="*/ 683 w 2040"/>
                <a:gd name="T117" fmla="*/ 1663 h 1821"/>
                <a:gd name="T118" fmla="*/ 922 w 2040"/>
                <a:gd name="T119" fmla="*/ 1610 h 1821"/>
                <a:gd name="T120" fmla="*/ 845 w 2040"/>
                <a:gd name="T121" fmla="*/ 1634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40" h="1821">
                  <a:moveTo>
                    <a:pt x="753" y="140"/>
                  </a:moveTo>
                  <a:cubicBezTo>
                    <a:pt x="753" y="164"/>
                    <a:pt x="746" y="184"/>
                    <a:pt x="734" y="198"/>
                  </a:cubicBezTo>
                  <a:cubicBezTo>
                    <a:pt x="722" y="211"/>
                    <a:pt x="705" y="218"/>
                    <a:pt x="683" y="218"/>
                  </a:cubicBezTo>
                  <a:cubicBezTo>
                    <a:pt x="669" y="218"/>
                    <a:pt x="657" y="215"/>
                    <a:pt x="647" y="209"/>
                  </a:cubicBezTo>
                  <a:cubicBezTo>
                    <a:pt x="636" y="202"/>
                    <a:pt x="628" y="193"/>
                    <a:pt x="622" y="181"/>
                  </a:cubicBezTo>
                  <a:cubicBezTo>
                    <a:pt x="617" y="170"/>
                    <a:pt x="614" y="156"/>
                    <a:pt x="614" y="140"/>
                  </a:cubicBezTo>
                  <a:cubicBezTo>
                    <a:pt x="614" y="115"/>
                    <a:pt x="620" y="96"/>
                    <a:pt x="632" y="82"/>
                  </a:cubicBezTo>
                  <a:cubicBezTo>
                    <a:pt x="645" y="69"/>
                    <a:pt x="662" y="62"/>
                    <a:pt x="684" y="62"/>
                  </a:cubicBezTo>
                  <a:cubicBezTo>
                    <a:pt x="705" y="62"/>
                    <a:pt x="722" y="69"/>
                    <a:pt x="734" y="83"/>
                  </a:cubicBezTo>
                  <a:cubicBezTo>
                    <a:pt x="746" y="97"/>
                    <a:pt x="753" y="116"/>
                    <a:pt x="753" y="140"/>
                  </a:cubicBezTo>
                  <a:close/>
                  <a:moveTo>
                    <a:pt x="638" y="140"/>
                  </a:moveTo>
                  <a:cubicBezTo>
                    <a:pt x="638" y="159"/>
                    <a:pt x="641" y="174"/>
                    <a:pt x="649" y="184"/>
                  </a:cubicBezTo>
                  <a:cubicBezTo>
                    <a:pt x="657" y="194"/>
                    <a:pt x="668" y="199"/>
                    <a:pt x="683" y="199"/>
                  </a:cubicBezTo>
                  <a:cubicBezTo>
                    <a:pt x="698" y="199"/>
                    <a:pt x="710" y="194"/>
                    <a:pt x="717" y="184"/>
                  </a:cubicBezTo>
                  <a:cubicBezTo>
                    <a:pt x="725" y="174"/>
                    <a:pt x="729" y="159"/>
                    <a:pt x="729" y="140"/>
                  </a:cubicBezTo>
                  <a:cubicBezTo>
                    <a:pt x="729" y="121"/>
                    <a:pt x="725" y="106"/>
                    <a:pt x="717" y="96"/>
                  </a:cubicBezTo>
                  <a:cubicBezTo>
                    <a:pt x="710" y="86"/>
                    <a:pt x="698" y="81"/>
                    <a:pt x="683" y="81"/>
                  </a:cubicBezTo>
                  <a:cubicBezTo>
                    <a:pt x="668" y="81"/>
                    <a:pt x="657" y="86"/>
                    <a:pt x="649" y="96"/>
                  </a:cubicBezTo>
                  <a:cubicBezTo>
                    <a:pt x="641" y="106"/>
                    <a:pt x="638" y="120"/>
                    <a:pt x="638" y="140"/>
                  </a:cubicBezTo>
                  <a:close/>
                  <a:moveTo>
                    <a:pt x="890" y="215"/>
                  </a:moveTo>
                  <a:lnTo>
                    <a:pt x="890" y="118"/>
                  </a:lnTo>
                  <a:cubicBezTo>
                    <a:pt x="890" y="105"/>
                    <a:pt x="888" y="96"/>
                    <a:pt x="882" y="90"/>
                  </a:cubicBezTo>
                  <a:cubicBezTo>
                    <a:pt x="876" y="84"/>
                    <a:pt x="867" y="81"/>
                    <a:pt x="856" y="81"/>
                  </a:cubicBezTo>
                  <a:cubicBezTo>
                    <a:pt x="840" y="81"/>
                    <a:pt x="828" y="85"/>
                    <a:pt x="821" y="94"/>
                  </a:cubicBezTo>
                  <a:cubicBezTo>
                    <a:pt x="813" y="103"/>
                    <a:pt x="810" y="117"/>
                    <a:pt x="810" y="136"/>
                  </a:cubicBezTo>
                  <a:lnTo>
                    <a:pt x="810" y="215"/>
                  </a:lnTo>
                  <a:lnTo>
                    <a:pt x="787" y="215"/>
                  </a:lnTo>
                  <a:lnTo>
                    <a:pt x="787" y="64"/>
                  </a:lnTo>
                  <a:lnTo>
                    <a:pt x="805" y="64"/>
                  </a:lnTo>
                  <a:lnTo>
                    <a:pt x="809" y="85"/>
                  </a:lnTo>
                  <a:lnTo>
                    <a:pt x="810" y="85"/>
                  </a:lnTo>
                  <a:cubicBezTo>
                    <a:pt x="815" y="78"/>
                    <a:pt x="822" y="72"/>
                    <a:pt x="830" y="68"/>
                  </a:cubicBezTo>
                  <a:cubicBezTo>
                    <a:pt x="838" y="64"/>
                    <a:pt x="848" y="62"/>
                    <a:pt x="858" y="62"/>
                  </a:cubicBezTo>
                  <a:cubicBezTo>
                    <a:pt x="877" y="62"/>
                    <a:pt x="890" y="66"/>
                    <a:pt x="899" y="75"/>
                  </a:cubicBezTo>
                  <a:cubicBezTo>
                    <a:pt x="909" y="84"/>
                    <a:pt x="913" y="98"/>
                    <a:pt x="913" y="117"/>
                  </a:cubicBezTo>
                  <a:lnTo>
                    <a:pt x="913" y="215"/>
                  </a:lnTo>
                  <a:lnTo>
                    <a:pt x="890" y="215"/>
                  </a:lnTo>
                  <a:close/>
                  <a:moveTo>
                    <a:pt x="1345" y="183"/>
                  </a:moveTo>
                  <a:lnTo>
                    <a:pt x="1347" y="186"/>
                  </a:lnTo>
                  <a:cubicBezTo>
                    <a:pt x="1345" y="195"/>
                    <a:pt x="1341" y="206"/>
                    <a:pt x="1337" y="218"/>
                  </a:cubicBezTo>
                  <a:cubicBezTo>
                    <a:pt x="1332" y="230"/>
                    <a:pt x="1327" y="241"/>
                    <a:pt x="1323" y="252"/>
                  </a:cubicBezTo>
                  <a:lnTo>
                    <a:pt x="1305" y="252"/>
                  </a:lnTo>
                  <a:cubicBezTo>
                    <a:pt x="1308" y="242"/>
                    <a:pt x="1311" y="231"/>
                    <a:pt x="1314" y="216"/>
                  </a:cubicBezTo>
                  <a:cubicBezTo>
                    <a:pt x="1316" y="202"/>
                    <a:pt x="1319" y="191"/>
                    <a:pt x="1320" y="183"/>
                  </a:cubicBezTo>
                  <a:lnTo>
                    <a:pt x="1345" y="183"/>
                  </a:lnTo>
                  <a:close/>
                  <a:moveTo>
                    <a:pt x="1526" y="82"/>
                  </a:moveTo>
                  <a:lnTo>
                    <a:pt x="1487" y="82"/>
                  </a:lnTo>
                  <a:lnTo>
                    <a:pt x="1487" y="215"/>
                  </a:lnTo>
                  <a:lnTo>
                    <a:pt x="1464" y="215"/>
                  </a:lnTo>
                  <a:lnTo>
                    <a:pt x="1464" y="82"/>
                  </a:lnTo>
                  <a:lnTo>
                    <a:pt x="1437" y="82"/>
                  </a:lnTo>
                  <a:lnTo>
                    <a:pt x="1437" y="72"/>
                  </a:lnTo>
                  <a:lnTo>
                    <a:pt x="1464" y="64"/>
                  </a:lnTo>
                  <a:lnTo>
                    <a:pt x="1464" y="55"/>
                  </a:lnTo>
                  <a:cubicBezTo>
                    <a:pt x="1464" y="18"/>
                    <a:pt x="1480" y="0"/>
                    <a:pt x="1513" y="0"/>
                  </a:cubicBezTo>
                  <a:cubicBezTo>
                    <a:pt x="1521" y="0"/>
                    <a:pt x="1530" y="1"/>
                    <a:pt x="1541" y="4"/>
                  </a:cubicBezTo>
                  <a:lnTo>
                    <a:pt x="1535" y="23"/>
                  </a:lnTo>
                  <a:cubicBezTo>
                    <a:pt x="1526" y="20"/>
                    <a:pt x="1519" y="18"/>
                    <a:pt x="1513" y="18"/>
                  </a:cubicBezTo>
                  <a:cubicBezTo>
                    <a:pt x="1504" y="18"/>
                    <a:pt x="1498" y="21"/>
                    <a:pt x="1493" y="27"/>
                  </a:cubicBezTo>
                  <a:cubicBezTo>
                    <a:pt x="1489" y="33"/>
                    <a:pt x="1487" y="42"/>
                    <a:pt x="1487" y="55"/>
                  </a:cubicBezTo>
                  <a:lnTo>
                    <a:pt x="1487" y="64"/>
                  </a:lnTo>
                  <a:lnTo>
                    <a:pt x="1526" y="64"/>
                  </a:lnTo>
                  <a:lnTo>
                    <a:pt x="1526" y="82"/>
                  </a:lnTo>
                  <a:close/>
                  <a:moveTo>
                    <a:pt x="1678" y="140"/>
                  </a:moveTo>
                  <a:cubicBezTo>
                    <a:pt x="1678" y="164"/>
                    <a:pt x="1671" y="184"/>
                    <a:pt x="1659" y="198"/>
                  </a:cubicBezTo>
                  <a:cubicBezTo>
                    <a:pt x="1647" y="211"/>
                    <a:pt x="1630" y="218"/>
                    <a:pt x="1608" y="218"/>
                  </a:cubicBezTo>
                  <a:cubicBezTo>
                    <a:pt x="1594" y="218"/>
                    <a:pt x="1582" y="215"/>
                    <a:pt x="1572" y="209"/>
                  </a:cubicBezTo>
                  <a:cubicBezTo>
                    <a:pt x="1561" y="202"/>
                    <a:pt x="1553" y="193"/>
                    <a:pt x="1547" y="181"/>
                  </a:cubicBezTo>
                  <a:cubicBezTo>
                    <a:pt x="1542" y="170"/>
                    <a:pt x="1539" y="156"/>
                    <a:pt x="1539" y="140"/>
                  </a:cubicBezTo>
                  <a:cubicBezTo>
                    <a:pt x="1539" y="115"/>
                    <a:pt x="1545" y="96"/>
                    <a:pt x="1557" y="82"/>
                  </a:cubicBezTo>
                  <a:cubicBezTo>
                    <a:pt x="1570" y="69"/>
                    <a:pt x="1587" y="62"/>
                    <a:pt x="1609" y="62"/>
                  </a:cubicBezTo>
                  <a:cubicBezTo>
                    <a:pt x="1630" y="62"/>
                    <a:pt x="1646" y="69"/>
                    <a:pt x="1659" y="83"/>
                  </a:cubicBezTo>
                  <a:cubicBezTo>
                    <a:pt x="1671" y="97"/>
                    <a:pt x="1678" y="116"/>
                    <a:pt x="1678" y="140"/>
                  </a:cubicBezTo>
                  <a:close/>
                  <a:moveTo>
                    <a:pt x="1563" y="140"/>
                  </a:moveTo>
                  <a:cubicBezTo>
                    <a:pt x="1563" y="159"/>
                    <a:pt x="1566" y="174"/>
                    <a:pt x="1574" y="184"/>
                  </a:cubicBezTo>
                  <a:cubicBezTo>
                    <a:pt x="1582" y="194"/>
                    <a:pt x="1593" y="199"/>
                    <a:pt x="1608" y="199"/>
                  </a:cubicBezTo>
                  <a:cubicBezTo>
                    <a:pt x="1623" y="199"/>
                    <a:pt x="1635" y="194"/>
                    <a:pt x="1642" y="184"/>
                  </a:cubicBezTo>
                  <a:cubicBezTo>
                    <a:pt x="1650" y="174"/>
                    <a:pt x="1654" y="159"/>
                    <a:pt x="1654" y="140"/>
                  </a:cubicBezTo>
                  <a:cubicBezTo>
                    <a:pt x="1654" y="121"/>
                    <a:pt x="1650" y="106"/>
                    <a:pt x="1642" y="96"/>
                  </a:cubicBezTo>
                  <a:cubicBezTo>
                    <a:pt x="1635" y="86"/>
                    <a:pt x="1623" y="81"/>
                    <a:pt x="1608" y="81"/>
                  </a:cubicBezTo>
                  <a:cubicBezTo>
                    <a:pt x="1593" y="81"/>
                    <a:pt x="1582" y="86"/>
                    <a:pt x="1574" y="96"/>
                  </a:cubicBezTo>
                  <a:cubicBezTo>
                    <a:pt x="1566" y="106"/>
                    <a:pt x="1563" y="120"/>
                    <a:pt x="1563" y="140"/>
                  </a:cubicBezTo>
                  <a:close/>
                  <a:moveTo>
                    <a:pt x="1781" y="62"/>
                  </a:moveTo>
                  <a:cubicBezTo>
                    <a:pt x="1787" y="62"/>
                    <a:pt x="1793" y="62"/>
                    <a:pt x="1799" y="63"/>
                  </a:cubicBezTo>
                  <a:lnTo>
                    <a:pt x="1796" y="85"/>
                  </a:lnTo>
                  <a:cubicBezTo>
                    <a:pt x="1789" y="83"/>
                    <a:pt x="1784" y="83"/>
                    <a:pt x="1779" y="83"/>
                  </a:cubicBezTo>
                  <a:cubicBezTo>
                    <a:pt x="1767" y="83"/>
                    <a:pt x="1756" y="87"/>
                    <a:pt x="1748" y="97"/>
                  </a:cubicBezTo>
                  <a:cubicBezTo>
                    <a:pt x="1739" y="107"/>
                    <a:pt x="1735" y="120"/>
                    <a:pt x="1735" y="134"/>
                  </a:cubicBezTo>
                  <a:lnTo>
                    <a:pt x="1735" y="215"/>
                  </a:lnTo>
                  <a:lnTo>
                    <a:pt x="1712" y="215"/>
                  </a:lnTo>
                  <a:lnTo>
                    <a:pt x="1712" y="64"/>
                  </a:lnTo>
                  <a:lnTo>
                    <a:pt x="1731" y="64"/>
                  </a:lnTo>
                  <a:lnTo>
                    <a:pt x="1733" y="92"/>
                  </a:lnTo>
                  <a:lnTo>
                    <a:pt x="1734" y="92"/>
                  </a:lnTo>
                  <a:cubicBezTo>
                    <a:pt x="1740" y="83"/>
                    <a:pt x="1747" y="75"/>
                    <a:pt x="1755" y="70"/>
                  </a:cubicBezTo>
                  <a:cubicBezTo>
                    <a:pt x="1763" y="64"/>
                    <a:pt x="1771" y="62"/>
                    <a:pt x="1781" y="62"/>
                  </a:cubicBezTo>
                  <a:close/>
                  <a:moveTo>
                    <a:pt x="142" y="449"/>
                  </a:moveTo>
                  <a:lnTo>
                    <a:pt x="142" y="463"/>
                  </a:lnTo>
                  <a:lnTo>
                    <a:pt x="114" y="467"/>
                  </a:lnTo>
                  <a:cubicBezTo>
                    <a:pt x="117" y="470"/>
                    <a:pt x="119" y="474"/>
                    <a:pt x="121" y="479"/>
                  </a:cubicBezTo>
                  <a:cubicBezTo>
                    <a:pt x="123" y="484"/>
                    <a:pt x="124" y="490"/>
                    <a:pt x="124" y="497"/>
                  </a:cubicBezTo>
                  <a:cubicBezTo>
                    <a:pt x="124" y="512"/>
                    <a:pt x="119" y="523"/>
                    <a:pt x="109" y="532"/>
                  </a:cubicBezTo>
                  <a:cubicBezTo>
                    <a:pt x="99" y="541"/>
                    <a:pt x="85" y="545"/>
                    <a:pt x="68" y="545"/>
                  </a:cubicBezTo>
                  <a:cubicBezTo>
                    <a:pt x="63" y="545"/>
                    <a:pt x="59" y="545"/>
                    <a:pt x="55" y="544"/>
                  </a:cubicBezTo>
                  <a:cubicBezTo>
                    <a:pt x="45" y="549"/>
                    <a:pt x="40" y="556"/>
                    <a:pt x="40" y="564"/>
                  </a:cubicBezTo>
                  <a:cubicBezTo>
                    <a:pt x="40" y="568"/>
                    <a:pt x="42" y="571"/>
                    <a:pt x="45" y="573"/>
                  </a:cubicBezTo>
                  <a:cubicBezTo>
                    <a:pt x="49" y="575"/>
                    <a:pt x="55" y="576"/>
                    <a:pt x="63" y="576"/>
                  </a:cubicBezTo>
                  <a:lnTo>
                    <a:pt x="90" y="576"/>
                  </a:lnTo>
                  <a:cubicBezTo>
                    <a:pt x="106" y="576"/>
                    <a:pt x="119" y="579"/>
                    <a:pt x="127" y="586"/>
                  </a:cubicBezTo>
                  <a:cubicBezTo>
                    <a:pt x="136" y="593"/>
                    <a:pt x="140" y="603"/>
                    <a:pt x="140" y="616"/>
                  </a:cubicBezTo>
                  <a:cubicBezTo>
                    <a:pt x="140" y="633"/>
                    <a:pt x="134" y="646"/>
                    <a:pt x="120" y="654"/>
                  </a:cubicBezTo>
                  <a:cubicBezTo>
                    <a:pt x="107" y="663"/>
                    <a:pt x="87" y="668"/>
                    <a:pt x="62" y="668"/>
                  </a:cubicBezTo>
                  <a:cubicBezTo>
                    <a:pt x="42" y="668"/>
                    <a:pt x="27" y="664"/>
                    <a:pt x="16" y="657"/>
                  </a:cubicBezTo>
                  <a:cubicBezTo>
                    <a:pt x="5" y="649"/>
                    <a:pt x="0" y="639"/>
                    <a:pt x="0" y="625"/>
                  </a:cubicBezTo>
                  <a:cubicBezTo>
                    <a:pt x="0" y="616"/>
                    <a:pt x="3" y="608"/>
                    <a:pt x="9" y="602"/>
                  </a:cubicBezTo>
                  <a:cubicBezTo>
                    <a:pt x="15" y="595"/>
                    <a:pt x="23" y="590"/>
                    <a:pt x="34" y="588"/>
                  </a:cubicBezTo>
                  <a:cubicBezTo>
                    <a:pt x="30" y="586"/>
                    <a:pt x="26" y="584"/>
                    <a:pt x="24" y="580"/>
                  </a:cubicBezTo>
                  <a:cubicBezTo>
                    <a:pt x="21" y="576"/>
                    <a:pt x="20" y="572"/>
                    <a:pt x="20" y="567"/>
                  </a:cubicBezTo>
                  <a:cubicBezTo>
                    <a:pt x="20" y="561"/>
                    <a:pt x="21" y="557"/>
                    <a:pt x="24" y="553"/>
                  </a:cubicBezTo>
                  <a:cubicBezTo>
                    <a:pt x="27" y="548"/>
                    <a:pt x="32" y="544"/>
                    <a:pt x="38" y="541"/>
                  </a:cubicBezTo>
                  <a:cubicBezTo>
                    <a:pt x="30" y="537"/>
                    <a:pt x="24" y="532"/>
                    <a:pt x="19" y="524"/>
                  </a:cubicBezTo>
                  <a:cubicBezTo>
                    <a:pt x="14" y="516"/>
                    <a:pt x="12" y="508"/>
                    <a:pt x="12" y="498"/>
                  </a:cubicBezTo>
                  <a:cubicBezTo>
                    <a:pt x="12" y="481"/>
                    <a:pt x="17" y="468"/>
                    <a:pt x="27" y="459"/>
                  </a:cubicBezTo>
                  <a:cubicBezTo>
                    <a:pt x="37" y="450"/>
                    <a:pt x="51" y="446"/>
                    <a:pt x="69" y="446"/>
                  </a:cubicBezTo>
                  <a:cubicBezTo>
                    <a:pt x="77" y="446"/>
                    <a:pt x="84" y="447"/>
                    <a:pt x="90" y="449"/>
                  </a:cubicBezTo>
                  <a:lnTo>
                    <a:pt x="142" y="449"/>
                  </a:lnTo>
                  <a:close/>
                  <a:moveTo>
                    <a:pt x="22" y="625"/>
                  </a:moveTo>
                  <a:cubicBezTo>
                    <a:pt x="22" y="633"/>
                    <a:pt x="25" y="640"/>
                    <a:pt x="32" y="644"/>
                  </a:cubicBezTo>
                  <a:cubicBezTo>
                    <a:pt x="39" y="648"/>
                    <a:pt x="49" y="650"/>
                    <a:pt x="62" y="650"/>
                  </a:cubicBezTo>
                  <a:cubicBezTo>
                    <a:pt x="81" y="650"/>
                    <a:pt x="95" y="647"/>
                    <a:pt x="105" y="641"/>
                  </a:cubicBezTo>
                  <a:cubicBezTo>
                    <a:pt x="114" y="636"/>
                    <a:pt x="118" y="628"/>
                    <a:pt x="118" y="618"/>
                  </a:cubicBezTo>
                  <a:cubicBezTo>
                    <a:pt x="118" y="610"/>
                    <a:pt x="116" y="604"/>
                    <a:pt x="111" y="601"/>
                  </a:cubicBezTo>
                  <a:cubicBezTo>
                    <a:pt x="106" y="598"/>
                    <a:pt x="96" y="596"/>
                    <a:pt x="82" y="596"/>
                  </a:cubicBezTo>
                  <a:lnTo>
                    <a:pt x="55" y="596"/>
                  </a:lnTo>
                  <a:cubicBezTo>
                    <a:pt x="45" y="596"/>
                    <a:pt x="36" y="599"/>
                    <a:pt x="31" y="604"/>
                  </a:cubicBezTo>
                  <a:cubicBezTo>
                    <a:pt x="25" y="609"/>
                    <a:pt x="22" y="616"/>
                    <a:pt x="22" y="625"/>
                  </a:cubicBezTo>
                  <a:close/>
                  <a:moveTo>
                    <a:pt x="34" y="497"/>
                  </a:moveTo>
                  <a:cubicBezTo>
                    <a:pt x="34" y="508"/>
                    <a:pt x="37" y="516"/>
                    <a:pt x="43" y="521"/>
                  </a:cubicBezTo>
                  <a:cubicBezTo>
                    <a:pt x="49" y="527"/>
                    <a:pt x="58" y="529"/>
                    <a:pt x="68" y="529"/>
                  </a:cubicBezTo>
                  <a:cubicBezTo>
                    <a:pt x="91" y="529"/>
                    <a:pt x="102" y="518"/>
                    <a:pt x="102" y="497"/>
                  </a:cubicBezTo>
                  <a:cubicBezTo>
                    <a:pt x="102" y="474"/>
                    <a:pt x="90" y="463"/>
                    <a:pt x="68" y="463"/>
                  </a:cubicBezTo>
                  <a:cubicBezTo>
                    <a:pt x="57" y="463"/>
                    <a:pt x="49" y="466"/>
                    <a:pt x="43" y="471"/>
                  </a:cubicBezTo>
                  <a:cubicBezTo>
                    <a:pt x="37" y="477"/>
                    <a:pt x="34" y="486"/>
                    <a:pt x="34" y="497"/>
                  </a:cubicBezTo>
                  <a:close/>
                  <a:moveTo>
                    <a:pt x="236" y="446"/>
                  </a:moveTo>
                  <a:cubicBezTo>
                    <a:pt x="243" y="446"/>
                    <a:pt x="249" y="447"/>
                    <a:pt x="254" y="448"/>
                  </a:cubicBezTo>
                  <a:lnTo>
                    <a:pt x="251" y="469"/>
                  </a:lnTo>
                  <a:cubicBezTo>
                    <a:pt x="245" y="468"/>
                    <a:pt x="239" y="467"/>
                    <a:pt x="235" y="467"/>
                  </a:cubicBezTo>
                  <a:cubicBezTo>
                    <a:pt x="223" y="467"/>
                    <a:pt x="212" y="472"/>
                    <a:pt x="203" y="482"/>
                  </a:cubicBezTo>
                  <a:cubicBezTo>
                    <a:pt x="195" y="492"/>
                    <a:pt x="190" y="504"/>
                    <a:pt x="190" y="519"/>
                  </a:cubicBezTo>
                  <a:lnTo>
                    <a:pt x="190" y="600"/>
                  </a:lnTo>
                  <a:lnTo>
                    <a:pt x="167" y="600"/>
                  </a:lnTo>
                  <a:lnTo>
                    <a:pt x="167" y="449"/>
                  </a:lnTo>
                  <a:lnTo>
                    <a:pt x="186" y="449"/>
                  </a:lnTo>
                  <a:lnTo>
                    <a:pt x="189" y="477"/>
                  </a:lnTo>
                  <a:lnTo>
                    <a:pt x="190" y="477"/>
                  </a:lnTo>
                  <a:cubicBezTo>
                    <a:pt x="196" y="467"/>
                    <a:pt x="202" y="459"/>
                    <a:pt x="210" y="454"/>
                  </a:cubicBezTo>
                  <a:cubicBezTo>
                    <a:pt x="218" y="449"/>
                    <a:pt x="227" y="446"/>
                    <a:pt x="236" y="446"/>
                  </a:cubicBezTo>
                  <a:close/>
                  <a:moveTo>
                    <a:pt x="364" y="600"/>
                  </a:moveTo>
                  <a:lnTo>
                    <a:pt x="359" y="578"/>
                  </a:lnTo>
                  <a:lnTo>
                    <a:pt x="358" y="578"/>
                  </a:lnTo>
                  <a:cubicBezTo>
                    <a:pt x="351" y="588"/>
                    <a:pt x="343" y="594"/>
                    <a:pt x="336" y="598"/>
                  </a:cubicBezTo>
                  <a:cubicBezTo>
                    <a:pt x="328" y="601"/>
                    <a:pt x="319" y="603"/>
                    <a:pt x="308" y="603"/>
                  </a:cubicBezTo>
                  <a:cubicBezTo>
                    <a:pt x="293" y="603"/>
                    <a:pt x="281" y="599"/>
                    <a:pt x="273" y="591"/>
                  </a:cubicBezTo>
                  <a:cubicBezTo>
                    <a:pt x="264" y="583"/>
                    <a:pt x="260" y="572"/>
                    <a:pt x="260" y="558"/>
                  </a:cubicBezTo>
                  <a:cubicBezTo>
                    <a:pt x="260" y="528"/>
                    <a:pt x="284" y="512"/>
                    <a:pt x="333" y="510"/>
                  </a:cubicBezTo>
                  <a:lnTo>
                    <a:pt x="359" y="509"/>
                  </a:lnTo>
                  <a:lnTo>
                    <a:pt x="359" y="500"/>
                  </a:lnTo>
                  <a:cubicBezTo>
                    <a:pt x="359" y="488"/>
                    <a:pt x="356" y="479"/>
                    <a:pt x="351" y="474"/>
                  </a:cubicBezTo>
                  <a:cubicBezTo>
                    <a:pt x="346" y="468"/>
                    <a:pt x="338" y="465"/>
                    <a:pt x="327" y="465"/>
                  </a:cubicBezTo>
                  <a:cubicBezTo>
                    <a:pt x="314" y="465"/>
                    <a:pt x="300" y="469"/>
                    <a:pt x="284" y="477"/>
                  </a:cubicBezTo>
                  <a:lnTo>
                    <a:pt x="277" y="459"/>
                  </a:lnTo>
                  <a:cubicBezTo>
                    <a:pt x="284" y="455"/>
                    <a:pt x="292" y="452"/>
                    <a:pt x="301" y="450"/>
                  </a:cubicBezTo>
                  <a:cubicBezTo>
                    <a:pt x="310" y="447"/>
                    <a:pt x="319" y="446"/>
                    <a:pt x="328" y="446"/>
                  </a:cubicBezTo>
                  <a:cubicBezTo>
                    <a:pt x="346" y="446"/>
                    <a:pt x="359" y="450"/>
                    <a:pt x="368" y="458"/>
                  </a:cubicBezTo>
                  <a:cubicBezTo>
                    <a:pt x="377" y="466"/>
                    <a:pt x="381" y="479"/>
                    <a:pt x="381" y="497"/>
                  </a:cubicBezTo>
                  <a:lnTo>
                    <a:pt x="381" y="600"/>
                  </a:lnTo>
                  <a:lnTo>
                    <a:pt x="364" y="600"/>
                  </a:lnTo>
                  <a:close/>
                  <a:moveTo>
                    <a:pt x="312" y="584"/>
                  </a:moveTo>
                  <a:cubicBezTo>
                    <a:pt x="327" y="584"/>
                    <a:pt x="338" y="580"/>
                    <a:pt x="346" y="572"/>
                  </a:cubicBezTo>
                  <a:cubicBezTo>
                    <a:pt x="354" y="564"/>
                    <a:pt x="358" y="553"/>
                    <a:pt x="358" y="539"/>
                  </a:cubicBezTo>
                  <a:lnTo>
                    <a:pt x="358" y="526"/>
                  </a:lnTo>
                  <a:lnTo>
                    <a:pt x="335" y="527"/>
                  </a:lnTo>
                  <a:cubicBezTo>
                    <a:pt x="317" y="527"/>
                    <a:pt x="304" y="530"/>
                    <a:pt x="296" y="535"/>
                  </a:cubicBezTo>
                  <a:cubicBezTo>
                    <a:pt x="288" y="540"/>
                    <a:pt x="284" y="548"/>
                    <a:pt x="284" y="558"/>
                  </a:cubicBezTo>
                  <a:cubicBezTo>
                    <a:pt x="284" y="567"/>
                    <a:pt x="286" y="573"/>
                    <a:pt x="291" y="577"/>
                  </a:cubicBezTo>
                  <a:cubicBezTo>
                    <a:pt x="296" y="582"/>
                    <a:pt x="303" y="584"/>
                    <a:pt x="312" y="584"/>
                  </a:cubicBezTo>
                  <a:close/>
                  <a:moveTo>
                    <a:pt x="493" y="603"/>
                  </a:moveTo>
                  <a:cubicBezTo>
                    <a:pt x="483" y="603"/>
                    <a:pt x="474" y="601"/>
                    <a:pt x="466" y="597"/>
                  </a:cubicBezTo>
                  <a:cubicBezTo>
                    <a:pt x="457" y="594"/>
                    <a:pt x="451" y="588"/>
                    <a:pt x="445" y="580"/>
                  </a:cubicBezTo>
                  <a:lnTo>
                    <a:pt x="443" y="580"/>
                  </a:lnTo>
                  <a:cubicBezTo>
                    <a:pt x="445" y="589"/>
                    <a:pt x="445" y="598"/>
                    <a:pt x="445" y="606"/>
                  </a:cubicBezTo>
                  <a:lnTo>
                    <a:pt x="445" y="668"/>
                  </a:lnTo>
                  <a:lnTo>
                    <a:pt x="422" y="668"/>
                  </a:lnTo>
                  <a:lnTo>
                    <a:pt x="422" y="449"/>
                  </a:lnTo>
                  <a:lnTo>
                    <a:pt x="441" y="449"/>
                  </a:lnTo>
                  <a:lnTo>
                    <a:pt x="444" y="469"/>
                  </a:lnTo>
                  <a:lnTo>
                    <a:pt x="445" y="469"/>
                  </a:lnTo>
                  <a:cubicBezTo>
                    <a:pt x="451" y="461"/>
                    <a:pt x="458" y="455"/>
                    <a:pt x="466" y="452"/>
                  </a:cubicBezTo>
                  <a:cubicBezTo>
                    <a:pt x="473" y="448"/>
                    <a:pt x="482" y="446"/>
                    <a:pt x="493" y="446"/>
                  </a:cubicBezTo>
                  <a:cubicBezTo>
                    <a:pt x="513" y="446"/>
                    <a:pt x="528" y="453"/>
                    <a:pt x="539" y="467"/>
                  </a:cubicBezTo>
                  <a:cubicBezTo>
                    <a:pt x="550" y="480"/>
                    <a:pt x="555" y="499"/>
                    <a:pt x="555" y="524"/>
                  </a:cubicBezTo>
                  <a:cubicBezTo>
                    <a:pt x="555" y="549"/>
                    <a:pt x="550" y="568"/>
                    <a:pt x="539" y="582"/>
                  </a:cubicBezTo>
                  <a:cubicBezTo>
                    <a:pt x="528" y="596"/>
                    <a:pt x="512" y="603"/>
                    <a:pt x="493" y="603"/>
                  </a:cubicBezTo>
                  <a:close/>
                  <a:moveTo>
                    <a:pt x="489" y="465"/>
                  </a:moveTo>
                  <a:cubicBezTo>
                    <a:pt x="474" y="465"/>
                    <a:pt x="463" y="470"/>
                    <a:pt x="456" y="478"/>
                  </a:cubicBezTo>
                  <a:cubicBezTo>
                    <a:pt x="449" y="487"/>
                    <a:pt x="445" y="500"/>
                    <a:pt x="445" y="519"/>
                  </a:cubicBezTo>
                  <a:lnTo>
                    <a:pt x="445" y="524"/>
                  </a:lnTo>
                  <a:cubicBezTo>
                    <a:pt x="445" y="545"/>
                    <a:pt x="449" y="561"/>
                    <a:pt x="456" y="570"/>
                  </a:cubicBezTo>
                  <a:cubicBezTo>
                    <a:pt x="463" y="579"/>
                    <a:pt x="474" y="583"/>
                    <a:pt x="490" y="583"/>
                  </a:cubicBezTo>
                  <a:cubicBezTo>
                    <a:pt x="503" y="583"/>
                    <a:pt x="513" y="578"/>
                    <a:pt x="520" y="568"/>
                  </a:cubicBezTo>
                  <a:cubicBezTo>
                    <a:pt x="528" y="557"/>
                    <a:pt x="532" y="542"/>
                    <a:pt x="532" y="524"/>
                  </a:cubicBezTo>
                  <a:cubicBezTo>
                    <a:pt x="532" y="505"/>
                    <a:pt x="528" y="491"/>
                    <a:pt x="520" y="481"/>
                  </a:cubicBezTo>
                  <a:cubicBezTo>
                    <a:pt x="513" y="471"/>
                    <a:pt x="503" y="465"/>
                    <a:pt x="489" y="465"/>
                  </a:cubicBezTo>
                  <a:close/>
                  <a:moveTo>
                    <a:pt x="693" y="600"/>
                  </a:moveTo>
                  <a:lnTo>
                    <a:pt x="693" y="502"/>
                  </a:lnTo>
                  <a:cubicBezTo>
                    <a:pt x="693" y="490"/>
                    <a:pt x="690" y="481"/>
                    <a:pt x="684" y="475"/>
                  </a:cubicBezTo>
                  <a:cubicBezTo>
                    <a:pt x="679" y="468"/>
                    <a:pt x="670" y="465"/>
                    <a:pt x="658" y="465"/>
                  </a:cubicBezTo>
                  <a:cubicBezTo>
                    <a:pt x="642" y="465"/>
                    <a:pt x="630" y="470"/>
                    <a:pt x="623" y="478"/>
                  </a:cubicBezTo>
                  <a:cubicBezTo>
                    <a:pt x="616" y="487"/>
                    <a:pt x="612" y="501"/>
                    <a:pt x="612" y="521"/>
                  </a:cubicBezTo>
                  <a:lnTo>
                    <a:pt x="612" y="600"/>
                  </a:lnTo>
                  <a:lnTo>
                    <a:pt x="589" y="600"/>
                  </a:lnTo>
                  <a:lnTo>
                    <a:pt x="589" y="385"/>
                  </a:lnTo>
                  <a:lnTo>
                    <a:pt x="612" y="385"/>
                  </a:lnTo>
                  <a:lnTo>
                    <a:pt x="612" y="450"/>
                  </a:lnTo>
                  <a:cubicBezTo>
                    <a:pt x="612" y="458"/>
                    <a:pt x="612" y="465"/>
                    <a:pt x="611" y="470"/>
                  </a:cubicBezTo>
                  <a:lnTo>
                    <a:pt x="612" y="470"/>
                  </a:lnTo>
                  <a:cubicBezTo>
                    <a:pt x="617" y="462"/>
                    <a:pt x="623" y="457"/>
                    <a:pt x="632" y="453"/>
                  </a:cubicBezTo>
                  <a:cubicBezTo>
                    <a:pt x="640" y="448"/>
                    <a:pt x="650" y="446"/>
                    <a:pt x="660" y="446"/>
                  </a:cubicBezTo>
                  <a:cubicBezTo>
                    <a:pt x="679" y="446"/>
                    <a:pt x="693" y="451"/>
                    <a:pt x="702" y="459"/>
                  </a:cubicBezTo>
                  <a:cubicBezTo>
                    <a:pt x="711" y="468"/>
                    <a:pt x="716" y="482"/>
                    <a:pt x="716" y="501"/>
                  </a:cubicBezTo>
                  <a:lnTo>
                    <a:pt x="716" y="600"/>
                  </a:lnTo>
                  <a:lnTo>
                    <a:pt x="693" y="600"/>
                  </a:lnTo>
                  <a:close/>
                  <a:moveTo>
                    <a:pt x="780" y="600"/>
                  </a:moveTo>
                  <a:lnTo>
                    <a:pt x="757" y="600"/>
                  </a:lnTo>
                  <a:lnTo>
                    <a:pt x="757" y="449"/>
                  </a:lnTo>
                  <a:lnTo>
                    <a:pt x="780" y="449"/>
                  </a:lnTo>
                  <a:lnTo>
                    <a:pt x="780" y="600"/>
                  </a:lnTo>
                  <a:close/>
                  <a:moveTo>
                    <a:pt x="755" y="408"/>
                  </a:moveTo>
                  <a:cubicBezTo>
                    <a:pt x="755" y="403"/>
                    <a:pt x="756" y="399"/>
                    <a:pt x="759" y="396"/>
                  </a:cubicBezTo>
                  <a:cubicBezTo>
                    <a:pt x="761" y="394"/>
                    <a:pt x="764" y="393"/>
                    <a:pt x="768" y="393"/>
                  </a:cubicBezTo>
                  <a:cubicBezTo>
                    <a:pt x="772" y="393"/>
                    <a:pt x="775" y="394"/>
                    <a:pt x="778" y="396"/>
                  </a:cubicBezTo>
                  <a:cubicBezTo>
                    <a:pt x="780" y="399"/>
                    <a:pt x="782" y="403"/>
                    <a:pt x="782" y="408"/>
                  </a:cubicBezTo>
                  <a:cubicBezTo>
                    <a:pt x="782" y="413"/>
                    <a:pt x="780" y="417"/>
                    <a:pt x="778" y="419"/>
                  </a:cubicBezTo>
                  <a:cubicBezTo>
                    <a:pt x="775" y="422"/>
                    <a:pt x="772" y="423"/>
                    <a:pt x="768" y="423"/>
                  </a:cubicBezTo>
                  <a:cubicBezTo>
                    <a:pt x="764" y="423"/>
                    <a:pt x="761" y="422"/>
                    <a:pt x="759" y="419"/>
                  </a:cubicBezTo>
                  <a:cubicBezTo>
                    <a:pt x="756" y="417"/>
                    <a:pt x="755" y="413"/>
                    <a:pt x="755" y="408"/>
                  </a:cubicBezTo>
                  <a:close/>
                  <a:moveTo>
                    <a:pt x="883" y="603"/>
                  </a:moveTo>
                  <a:cubicBezTo>
                    <a:pt x="861" y="603"/>
                    <a:pt x="844" y="596"/>
                    <a:pt x="832" y="582"/>
                  </a:cubicBezTo>
                  <a:cubicBezTo>
                    <a:pt x="820" y="569"/>
                    <a:pt x="814" y="550"/>
                    <a:pt x="814" y="525"/>
                  </a:cubicBezTo>
                  <a:cubicBezTo>
                    <a:pt x="814" y="500"/>
                    <a:pt x="820" y="480"/>
                    <a:pt x="832" y="467"/>
                  </a:cubicBezTo>
                  <a:cubicBezTo>
                    <a:pt x="844" y="453"/>
                    <a:pt x="862" y="446"/>
                    <a:pt x="884" y="446"/>
                  </a:cubicBezTo>
                  <a:cubicBezTo>
                    <a:pt x="891" y="446"/>
                    <a:pt x="899" y="447"/>
                    <a:pt x="906" y="448"/>
                  </a:cubicBezTo>
                  <a:cubicBezTo>
                    <a:pt x="913" y="450"/>
                    <a:pt x="919" y="452"/>
                    <a:pt x="923" y="454"/>
                  </a:cubicBezTo>
                  <a:lnTo>
                    <a:pt x="916" y="473"/>
                  </a:lnTo>
                  <a:cubicBezTo>
                    <a:pt x="911" y="471"/>
                    <a:pt x="905" y="470"/>
                    <a:pt x="899" y="468"/>
                  </a:cubicBezTo>
                  <a:cubicBezTo>
                    <a:pt x="893" y="467"/>
                    <a:pt x="888" y="466"/>
                    <a:pt x="884" y="466"/>
                  </a:cubicBezTo>
                  <a:cubicBezTo>
                    <a:pt x="853" y="466"/>
                    <a:pt x="838" y="486"/>
                    <a:pt x="838" y="525"/>
                  </a:cubicBezTo>
                  <a:cubicBezTo>
                    <a:pt x="838" y="544"/>
                    <a:pt x="841" y="558"/>
                    <a:pt x="849" y="568"/>
                  </a:cubicBezTo>
                  <a:cubicBezTo>
                    <a:pt x="856" y="578"/>
                    <a:pt x="867" y="583"/>
                    <a:pt x="882" y="583"/>
                  </a:cubicBezTo>
                  <a:cubicBezTo>
                    <a:pt x="895" y="583"/>
                    <a:pt x="907" y="580"/>
                    <a:pt x="921" y="574"/>
                  </a:cubicBezTo>
                  <a:lnTo>
                    <a:pt x="921" y="595"/>
                  </a:lnTo>
                  <a:cubicBezTo>
                    <a:pt x="911" y="600"/>
                    <a:pt x="898" y="603"/>
                    <a:pt x="883" y="603"/>
                  </a:cubicBezTo>
                  <a:close/>
                  <a:moveTo>
                    <a:pt x="1088" y="603"/>
                  </a:moveTo>
                  <a:cubicBezTo>
                    <a:pt x="1065" y="603"/>
                    <a:pt x="1048" y="596"/>
                    <a:pt x="1035" y="582"/>
                  </a:cubicBezTo>
                  <a:cubicBezTo>
                    <a:pt x="1022" y="569"/>
                    <a:pt x="1016" y="550"/>
                    <a:pt x="1016" y="526"/>
                  </a:cubicBezTo>
                  <a:cubicBezTo>
                    <a:pt x="1016" y="501"/>
                    <a:pt x="1022" y="482"/>
                    <a:pt x="1034" y="468"/>
                  </a:cubicBezTo>
                  <a:cubicBezTo>
                    <a:pt x="1046" y="453"/>
                    <a:pt x="1062" y="446"/>
                    <a:pt x="1082" y="446"/>
                  </a:cubicBezTo>
                  <a:cubicBezTo>
                    <a:pt x="1101" y="446"/>
                    <a:pt x="1116" y="452"/>
                    <a:pt x="1127" y="465"/>
                  </a:cubicBezTo>
                  <a:cubicBezTo>
                    <a:pt x="1138" y="477"/>
                    <a:pt x="1143" y="494"/>
                    <a:pt x="1143" y="514"/>
                  </a:cubicBezTo>
                  <a:lnTo>
                    <a:pt x="1143" y="528"/>
                  </a:lnTo>
                  <a:lnTo>
                    <a:pt x="1039" y="528"/>
                  </a:lnTo>
                  <a:cubicBezTo>
                    <a:pt x="1040" y="546"/>
                    <a:pt x="1044" y="560"/>
                    <a:pt x="1053" y="569"/>
                  </a:cubicBezTo>
                  <a:cubicBezTo>
                    <a:pt x="1061" y="578"/>
                    <a:pt x="1073" y="583"/>
                    <a:pt x="1089" y="583"/>
                  </a:cubicBezTo>
                  <a:cubicBezTo>
                    <a:pt x="1105" y="583"/>
                    <a:pt x="1121" y="579"/>
                    <a:pt x="1137" y="572"/>
                  </a:cubicBezTo>
                  <a:lnTo>
                    <a:pt x="1137" y="593"/>
                  </a:lnTo>
                  <a:cubicBezTo>
                    <a:pt x="1129" y="596"/>
                    <a:pt x="1121" y="599"/>
                    <a:pt x="1114" y="600"/>
                  </a:cubicBezTo>
                  <a:cubicBezTo>
                    <a:pt x="1107" y="602"/>
                    <a:pt x="1098" y="603"/>
                    <a:pt x="1088" y="603"/>
                  </a:cubicBezTo>
                  <a:close/>
                  <a:moveTo>
                    <a:pt x="1082" y="465"/>
                  </a:moveTo>
                  <a:cubicBezTo>
                    <a:pt x="1069" y="465"/>
                    <a:pt x="1060" y="469"/>
                    <a:pt x="1053" y="477"/>
                  </a:cubicBezTo>
                  <a:cubicBezTo>
                    <a:pt x="1045" y="485"/>
                    <a:pt x="1041" y="496"/>
                    <a:pt x="1040" y="510"/>
                  </a:cubicBezTo>
                  <a:lnTo>
                    <a:pt x="1119" y="510"/>
                  </a:lnTo>
                  <a:cubicBezTo>
                    <a:pt x="1119" y="495"/>
                    <a:pt x="1116" y="484"/>
                    <a:pt x="1109" y="477"/>
                  </a:cubicBezTo>
                  <a:cubicBezTo>
                    <a:pt x="1103" y="469"/>
                    <a:pt x="1094" y="465"/>
                    <a:pt x="1082" y="465"/>
                  </a:cubicBezTo>
                  <a:close/>
                  <a:moveTo>
                    <a:pt x="1199" y="600"/>
                  </a:moveTo>
                  <a:lnTo>
                    <a:pt x="1176" y="600"/>
                  </a:lnTo>
                  <a:lnTo>
                    <a:pt x="1176" y="385"/>
                  </a:lnTo>
                  <a:lnTo>
                    <a:pt x="1199" y="385"/>
                  </a:lnTo>
                  <a:lnTo>
                    <a:pt x="1199" y="600"/>
                  </a:lnTo>
                  <a:close/>
                  <a:moveTo>
                    <a:pt x="1306" y="603"/>
                  </a:moveTo>
                  <a:cubicBezTo>
                    <a:pt x="1283" y="603"/>
                    <a:pt x="1266" y="596"/>
                    <a:pt x="1253" y="582"/>
                  </a:cubicBezTo>
                  <a:cubicBezTo>
                    <a:pt x="1240" y="569"/>
                    <a:pt x="1234" y="550"/>
                    <a:pt x="1234" y="526"/>
                  </a:cubicBezTo>
                  <a:cubicBezTo>
                    <a:pt x="1234" y="501"/>
                    <a:pt x="1240" y="482"/>
                    <a:pt x="1252" y="468"/>
                  </a:cubicBezTo>
                  <a:cubicBezTo>
                    <a:pt x="1264" y="453"/>
                    <a:pt x="1280" y="446"/>
                    <a:pt x="1300" y="446"/>
                  </a:cubicBezTo>
                  <a:cubicBezTo>
                    <a:pt x="1319" y="446"/>
                    <a:pt x="1334" y="452"/>
                    <a:pt x="1345" y="465"/>
                  </a:cubicBezTo>
                  <a:cubicBezTo>
                    <a:pt x="1356" y="477"/>
                    <a:pt x="1361" y="494"/>
                    <a:pt x="1361" y="514"/>
                  </a:cubicBezTo>
                  <a:lnTo>
                    <a:pt x="1361" y="528"/>
                  </a:lnTo>
                  <a:lnTo>
                    <a:pt x="1257" y="528"/>
                  </a:lnTo>
                  <a:cubicBezTo>
                    <a:pt x="1258" y="546"/>
                    <a:pt x="1262" y="560"/>
                    <a:pt x="1271" y="569"/>
                  </a:cubicBezTo>
                  <a:cubicBezTo>
                    <a:pt x="1279" y="578"/>
                    <a:pt x="1291" y="583"/>
                    <a:pt x="1307" y="583"/>
                  </a:cubicBezTo>
                  <a:cubicBezTo>
                    <a:pt x="1323" y="583"/>
                    <a:pt x="1339" y="579"/>
                    <a:pt x="1355" y="572"/>
                  </a:cubicBezTo>
                  <a:lnTo>
                    <a:pt x="1355" y="593"/>
                  </a:lnTo>
                  <a:cubicBezTo>
                    <a:pt x="1347" y="596"/>
                    <a:pt x="1339" y="599"/>
                    <a:pt x="1332" y="600"/>
                  </a:cubicBezTo>
                  <a:cubicBezTo>
                    <a:pt x="1325" y="602"/>
                    <a:pt x="1316" y="603"/>
                    <a:pt x="1306" y="603"/>
                  </a:cubicBezTo>
                  <a:close/>
                  <a:moveTo>
                    <a:pt x="1300" y="465"/>
                  </a:moveTo>
                  <a:cubicBezTo>
                    <a:pt x="1287" y="465"/>
                    <a:pt x="1278" y="469"/>
                    <a:pt x="1271" y="477"/>
                  </a:cubicBezTo>
                  <a:cubicBezTo>
                    <a:pt x="1263" y="485"/>
                    <a:pt x="1259" y="496"/>
                    <a:pt x="1258" y="510"/>
                  </a:cubicBezTo>
                  <a:lnTo>
                    <a:pt x="1337" y="510"/>
                  </a:lnTo>
                  <a:cubicBezTo>
                    <a:pt x="1337" y="495"/>
                    <a:pt x="1334" y="484"/>
                    <a:pt x="1327" y="477"/>
                  </a:cubicBezTo>
                  <a:cubicBezTo>
                    <a:pt x="1321" y="469"/>
                    <a:pt x="1311" y="465"/>
                    <a:pt x="1300" y="465"/>
                  </a:cubicBezTo>
                  <a:close/>
                  <a:moveTo>
                    <a:pt x="1587" y="600"/>
                  </a:moveTo>
                  <a:lnTo>
                    <a:pt x="1587" y="502"/>
                  </a:lnTo>
                  <a:cubicBezTo>
                    <a:pt x="1587" y="490"/>
                    <a:pt x="1584" y="481"/>
                    <a:pt x="1579" y="475"/>
                  </a:cubicBezTo>
                  <a:cubicBezTo>
                    <a:pt x="1574" y="468"/>
                    <a:pt x="1566" y="465"/>
                    <a:pt x="1555" y="465"/>
                  </a:cubicBezTo>
                  <a:cubicBezTo>
                    <a:pt x="1541" y="465"/>
                    <a:pt x="1530" y="470"/>
                    <a:pt x="1524" y="478"/>
                  </a:cubicBezTo>
                  <a:cubicBezTo>
                    <a:pt x="1517" y="486"/>
                    <a:pt x="1513" y="499"/>
                    <a:pt x="1513" y="515"/>
                  </a:cubicBezTo>
                  <a:lnTo>
                    <a:pt x="1513" y="600"/>
                  </a:lnTo>
                  <a:lnTo>
                    <a:pt x="1491" y="600"/>
                  </a:lnTo>
                  <a:lnTo>
                    <a:pt x="1491" y="502"/>
                  </a:lnTo>
                  <a:cubicBezTo>
                    <a:pt x="1491" y="490"/>
                    <a:pt x="1488" y="481"/>
                    <a:pt x="1483" y="475"/>
                  </a:cubicBezTo>
                  <a:cubicBezTo>
                    <a:pt x="1478" y="468"/>
                    <a:pt x="1470" y="465"/>
                    <a:pt x="1459" y="465"/>
                  </a:cubicBezTo>
                  <a:cubicBezTo>
                    <a:pt x="1444" y="465"/>
                    <a:pt x="1434" y="470"/>
                    <a:pt x="1427" y="478"/>
                  </a:cubicBezTo>
                  <a:cubicBezTo>
                    <a:pt x="1421" y="487"/>
                    <a:pt x="1417" y="501"/>
                    <a:pt x="1417" y="521"/>
                  </a:cubicBezTo>
                  <a:lnTo>
                    <a:pt x="1417" y="600"/>
                  </a:lnTo>
                  <a:lnTo>
                    <a:pt x="1394" y="600"/>
                  </a:lnTo>
                  <a:lnTo>
                    <a:pt x="1394" y="449"/>
                  </a:lnTo>
                  <a:lnTo>
                    <a:pt x="1413" y="449"/>
                  </a:lnTo>
                  <a:lnTo>
                    <a:pt x="1417" y="469"/>
                  </a:lnTo>
                  <a:lnTo>
                    <a:pt x="1418" y="469"/>
                  </a:lnTo>
                  <a:cubicBezTo>
                    <a:pt x="1422" y="462"/>
                    <a:pt x="1428" y="456"/>
                    <a:pt x="1436" y="452"/>
                  </a:cubicBezTo>
                  <a:cubicBezTo>
                    <a:pt x="1444" y="448"/>
                    <a:pt x="1453" y="446"/>
                    <a:pt x="1462" y="446"/>
                  </a:cubicBezTo>
                  <a:cubicBezTo>
                    <a:pt x="1486" y="446"/>
                    <a:pt x="1502" y="455"/>
                    <a:pt x="1509" y="472"/>
                  </a:cubicBezTo>
                  <a:lnTo>
                    <a:pt x="1510" y="472"/>
                  </a:lnTo>
                  <a:cubicBezTo>
                    <a:pt x="1514" y="464"/>
                    <a:pt x="1521" y="457"/>
                    <a:pt x="1529" y="453"/>
                  </a:cubicBezTo>
                  <a:cubicBezTo>
                    <a:pt x="1538" y="448"/>
                    <a:pt x="1548" y="446"/>
                    <a:pt x="1559" y="446"/>
                  </a:cubicBezTo>
                  <a:cubicBezTo>
                    <a:pt x="1576" y="446"/>
                    <a:pt x="1588" y="450"/>
                    <a:pt x="1597" y="459"/>
                  </a:cubicBezTo>
                  <a:cubicBezTo>
                    <a:pt x="1605" y="468"/>
                    <a:pt x="1610" y="482"/>
                    <a:pt x="1610" y="501"/>
                  </a:cubicBezTo>
                  <a:lnTo>
                    <a:pt x="1610" y="600"/>
                  </a:lnTo>
                  <a:lnTo>
                    <a:pt x="1587" y="600"/>
                  </a:lnTo>
                  <a:close/>
                  <a:moveTo>
                    <a:pt x="1715" y="603"/>
                  </a:moveTo>
                  <a:cubicBezTo>
                    <a:pt x="1692" y="603"/>
                    <a:pt x="1675" y="596"/>
                    <a:pt x="1662" y="582"/>
                  </a:cubicBezTo>
                  <a:cubicBezTo>
                    <a:pt x="1649" y="569"/>
                    <a:pt x="1643" y="550"/>
                    <a:pt x="1643" y="526"/>
                  </a:cubicBezTo>
                  <a:cubicBezTo>
                    <a:pt x="1643" y="501"/>
                    <a:pt x="1649" y="482"/>
                    <a:pt x="1661" y="468"/>
                  </a:cubicBezTo>
                  <a:cubicBezTo>
                    <a:pt x="1673" y="453"/>
                    <a:pt x="1689" y="446"/>
                    <a:pt x="1709" y="446"/>
                  </a:cubicBezTo>
                  <a:cubicBezTo>
                    <a:pt x="1728" y="446"/>
                    <a:pt x="1743" y="452"/>
                    <a:pt x="1754" y="465"/>
                  </a:cubicBezTo>
                  <a:cubicBezTo>
                    <a:pt x="1765" y="477"/>
                    <a:pt x="1770" y="494"/>
                    <a:pt x="1770" y="514"/>
                  </a:cubicBezTo>
                  <a:lnTo>
                    <a:pt x="1770" y="528"/>
                  </a:lnTo>
                  <a:lnTo>
                    <a:pt x="1666" y="528"/>
                  </a:lnTo>
                  <a:cubicBezTo>
                    <a:pt x="1667" y="546"/>
                    <a:pt x="1671" y="560"/>
                    <a:pt x="1680" y="569"/>
                  </a:cubicBezTo>
                  <a:cubicBezTo>
                    <a:pt x="1688" y="578"/>
                    <a:pt x="1700" y="583"/>
                    <a:pt x="1716" y="583"/>
                  </a:cubicBezTo>
                  <a:cubicBezTo>
                    <a:pt x="1732" y="583"/>
                    <a:pt x="1748" y="579"/>
                    <a:pt x="1764" y="572"/>
                  </a:cubicBezTo>
                  <a:lnTo>
                    <a:pt x="1764" y="593"/>
                  </a:lnTo>
                  <a:cubicBezTo>
                    <a:pt x="1756" y="596"/>
                    <a:pt x="1748" y="599"/>
                    <a:pt x="1741" y="600"/>
                  </a:cubicBezTo>
                  <a:cubicBezTo>
                    <a:pt x="1734" y="602"/>
                    <a:pt x="1725" y="603"/>
                    <a:pt x="1715" y="603"/>
                  </a:cubicBezTo>
                  <a:close/>
                  <a:moveTo>
                    <a:pt x="1709" y="465"/>
                  </a:moveTo>
                  <a:cubicBezTo>
                    <a:pt x="1696" y="465"/>
                    <a:pt x="1687" y="469"/>
                    <a:pt x="1680" y="477"/>
                  </a:cubicBezTo>
                  <a:cubicBezTo>
                    <a:pt x="1672" y="485"/>
                    <a:pt x="1668" y="496"/>
                    <a:pt x="1667" y="510"/>
                  </a:cubicBezTo>
                  <a:lnTo>
                    <a:pt x="1746" y="510"/>
                  </a:lnTo>
                  <a:cubicBezTo>
                    <a:pt x="1746" y="495"/>
                    <a:pt x="1743" y="484"/>
                    <a:pt x="1736" y="477"/>
                  </a:cubicBezTo>
                  <a:cubicBezTo>
                    <a:pt x="1730" y="469"/>
                    <a:pt x="1721" y="465"/>
                    <a:pt x="1709" y="465"/>
                  </a:cubicBezTo>
                  <a:close/>
                  <a:moveTo>
                    <a:pt x="1907" y="600"/>
                  </a:moveTo>
                  <a:lnTo>
                    <a:pt x="1907" y="502"/>
                  </a:lnTo>
                  <a:cubicBezTo>
                    <a:pt x="1907" y="490"/>
                    <a:pt x="1904" y="481"/>
                    <a:pt x="1898" y="475"/>
                  </a:cubicBezTo>
                  <a:cubicBezTo>
                    <a:pt x="1893" y="468"/>
                    <a:pt x="1884" y="465"/>
                    <a:pt x="1872" y="465"/>
                  </a:cubicBezTo>
                  <a:cubicBezTo>
                    <a:pt x="1856" y="465"/>
                    <a:pt x="1845" y="470"/>
                    <a:pt x="1837" y="478"/>
                  </a:cubicBezTo>
                  <a:cubicBezTo>
                    <a:pt x="1830" y="487"/>
                    <a:pt x="1826" y="501"/>
                    <a:pt x="1826" y="521"/>
                  </a:cubicBezTo>
                  <a:lnTo>
                    <a:pt x="1826" y="600"/>
                  </a:lnTo>
                  <a:lnTo>
                    <a:pt x="1804" y="600"/>
                  </a:lnTo>
                  <a:lnTo>
                    <a:pt x="1804" y="449"/>
                  </a:lnTo>
                  <a:lnTo>
                    <a:pt x="1822" y="449"/>
                  </a:lnTo>
                  <a:lnTo>
                    <a:pt x="1826" y="469"/>
                  </a:lnTo>
                  <a:lnTo>
                    <a:pt x="1827" y="469"/>
                  </a:lnTo>
                  <a:cubicBezTo>
                    <a:pt x="1832" y="462"/>
                    <a:pt x="1838" y="456"/>
                    <a:pt x="1847" y="452"/>
                  </a:cubicBezTo>
                  <a:cubicBezTo>
                    <a:pt x="1855" y="448"/>
                    <a:pt x="1865" y="446"/>
                    <a:pt x="1875" y="446"/>
                  </a:cubicBezTo>
                  <a:cubicBezTo>
                    <a:pt x="1893" y="446"/>
                    <a:pt x="1907" y="450"/>
                    <a:pt x="1916" y="459"/>
                  </a:cubicBezTo>
                  <a:cubicBezTo>
                    <a:pt x="1925" y="468"/>
                    <a:pt x="1930" y="482"/>
                    <a:pt x="1930" y="501"/>
                  </a:cubicBezTo>
                  <a:lnTo>
                    <a:pt x="1930" y="600"/>
                  </a:lnTo>
                  <a:lnTo>
                    <a:pt x="1907" y="600"/>
                  </a:lnTo>
                  <a:close/>
                  <a:moveTo>
                    <a:pt x="2020" y="584"/>
                  </a:moveTo>
                  <a:cubicBezTo>
                    <a:pt x="2024" y="584"/>
                    <a:pt x="2028" y="583"/>
                    <a:pt x="2031" y="583"/>
                  </a:cubicBezTo>
                  <a:cubicBezTo>
                    <a:pt x="2035" y="582"/>
                    <a:pt x="2038" y="582"/>
                    <a:pt x="2040" y="581"/>
                  </a:cubicBezTo>
                  <a:lnTo>
                    <a:pt x="2040" y="599"/>
                  </a:lnTo>
                  <a:cubicBezTo>
                    <a:pt x="2038" y="600"/>
                    <a:pt x="2034" y="601"/>
                    <a:pt x="2029" y="601"/>
                  </a:cubicBezTo>
                  <a:cubicBezTo>
                    <a:pt x="2025" y="602"/>
                    <a:pt x="2020" y="603"/>
                    <a:pt x="2016" y="603"/>
                  </a:cubicBezTo>
                  <a:cubicBezTo>
                    <a:pt x="1987" y="603"/>
                    <a:pt x="1973" y="587"/>
                    <a:pt x="1973" y="556"/>
                  </a:cubicBezTo>
                  <a:lnTo>
                    <a:pt x="1973" y="467"/>
                  </a:lnTo>
                  <a:lnTo>
                    <a:pt x="1951" y="467"/>
                  </a:lnTo>
                  <a:lnTo>
                    <a:pt x="1951" y="456"/>
                  </a:lnTo>
                  <a:lnTo>
                    <a:pt x="1973" y="446"/>
                  </a:lnTo>
                  <a:lnTo>
                    <a:pt x="1982" y="414"/>
                  </a:lnTo>
                  <a:lnTo>
                    <a:pt x="1995" y="414"/>
                  </a:lnTo>
                  <a:lnTo>
                    <a:pt x="1995" y="449"/>
                  </a:lnTo>
                  <a:lnTo>
                    <a:pt x="2039" y="449"/>
                  </a:lnTo>
                  <a:lnTo>
                    <a:pt x="2039" y="467"/>
                  </a:lnTo>
                  <a:lnTo>
                    <a:pt x="1995" y="467"/>
                  </a:lnTo>
                  <a:lnTo>
                    <a:pt x="1995" y="555"/>
                  </a:lnTo>
                  <a:cubicBezTo>
                    <a:pt x="1995" y="565"/>
                    <a:pt x="1998" y="572"/>
                    <a:pt x="2002" y="576"/>
                  </a:cubicBezTo>
                  <a:cubicBezTo>
                    <a:pt x="2006" y="581"/>
                    <a:pt x="2012" y="584"/>
                    <a:pt x="2020" y="584"/>
                  </a:cubicBezTo>
                  <a:close/>
                  <a:moveTo>
                    <a:pt x="149" y="909"/>
                  </a:moveTo>
                  <a:cubicBezTo>
                    <a:pt x="149" y="933"/>
                    <a:pt x="143" y="952"/>
                    <a:pt x="131" y="966"/>
                  </a:cubicBezTo>
                  <a:cubicBezTo>
                    <a:pt x="118" y="980"/>
                    <a:pt x="101" y="987"/>
                    <a:pt x="79" y="987"/>
                  </a:cubicBezTo>
                  <a:cubicBezTo>
                    <a:pt x="66" y="987"/>
                    <a:pt x="54" y="984"/>
                    <a:pt x="43" y="977"/>
                  </a:cubicBezTo>
                  <a:cubicBezTo>
                    <a:pt x="33" y="971"/>
                    <a:pt x="25" y="962"/>
                    <a:pt x="19" y="950"/>
                  </a:cubicBezTo>
                  <a:cubicBezTo>
                    <a:pt x="13" y="938"/>
                    <a:pt x="10" y="924"/>
                    <a:pt x="10" y="909"/>
                  </a:cubicBezTo>
                  <a:cubicBezTo>
                    <a:pt x="10" y="884"/>
                    <a:pt x="17" y="865"/>
                    <a:pt x="29" y="851"/>
                  </a:cubicBezTo>
                  <a:cubicBezTo>
                    <a:pt x="41" y="837"/>
                    <a:pt x="58" y="830"/>
                    <a:pt x="80" y="830"/>
                  </a:cubicBezTo>
                  <a:cubicBezTo>
                    <a:pt x="101" y="830"/>
                    <a:pt x="118" y="837"/>
                    <a:pt x="130" y="851"/>
                  </a:cubicBezTo>
                  <a:cubicBezTo>
                    <a:pt x="143" y="865"/>
                    <a:pt x="149" y="885"/>
                    <a:pt x="149" y="909"/>
                  </a:cubicBezTo>
                  <a:close/>
                  <a:moveTo>
                    <a:pt x="34" y="909"/>
                  </a:moveTo>
                  <a:cubicBezTo>
                    <a:pt x="34" y="928"/>
                    <a:pt x="38" y="943"/>
                    <a:pt x="46" y="953"/>
                  </a:cubicBezTo>
                  <a:cubicBezTo>
                    <a:pt x="53" y="963"/>
                    <a:pt x="65" y="968"/>
                    <a:pt x="80" y="968"/>
                  </a:cubicBezTo>
                  <a:cubicBezTo>
                    <a:pt x="95" y="968"/>
                    <a:pt x="106" y="963"/>
                    <a:pt x="114" y="953"/>
                  </a:cubicBezTo>
                  <a:cubicBezTo>
                    <a:pt x="122" y="943"/>
                    <a:pt x="125" y="928"/>
                    <a:pt x="125" y="909"/>
                  </a:cubicBezTo>
                  <a:cubicBezTo>
                    <a:pt x="125" y="889"/>
                    <a:pt x="122" y="875"/>
                    <a:pt x="114" y="865"/>
                  </a:cubicBezTo>
                  <a:cubicBezTo>
                    <a:pt x="106" y="855"/>
                    <a:pt x="95" y="850"/>
                    <a:pt x="79" y="850"/>
                  </a:cubicBezTo>
                  <a:cubicBezTo>
                    <a:pt x="64" y="850"/>
                    <a:pt x="53" y="855"/>
                    <a:pt x="46" y="865"/>
                  </a:cubicBezTo>
                  <a:cubicBezTo>
                    <a:pt x="38" y="874"/>
                    <a:pt x="34" y="889"/>
                    <a:pt x="34" y="909"/>
                  </a:cubicBezTo>
                  <a:close/>
                  <a:moveTo>
                    <a:pt x="252" y="830"/>
                  </a:moveTo>
                  <a:cubicBezTo>
                    <a:pt x="259" y="830"/>
                    <a:pt x="265" y="831"/>
                    <a:pt x="270" y="832"/>
                  </a:cubicBezTo>
                  <a:lnTo>
                    <a:pt x="267" y="853"/>
                  </a:lnTo>
                  <a:cubicBezTo>
                    <a:pt x="261" y="852"/>
                    <a:pt x="255" y="851"/>
                    <a:pt x="251" y="851"/>
                  </a:cubicBezTo>
                  <a:cubicBezTo>
                    <a:pt x="238" y="851"/>
                    <a:pt x="228" y="856"/>
                    <a:pt x="219" y="866"/>
                  </a:cubicBezTo>
                  <a:cubicBezTo>
                    <a:pt x="211" y="876"/>
                    <a:pt x="206" y="888"/>
                    <a:pt x="206" y="903"/>
                  </a:cubicBezTo>
                  <a:lnTo>
                    <a:pt x="206" y="984"/>
                  </a:lnTo>
                  <a:lnTo>
                    <a:pt x="183" y="984"/>
                  </a:lnTo>
                  <a:lnTo>
                    <a:pt x="183" y="833"/>
                  </a:lnTo>
                  <a:lnTo>
                    <a:pt x="202" y="833"/>
                  </a:lnTo>
                  <a:lnTo>
                    <a:pt x="205" y="861"/>
                  </a:lnTo>
                  <a:lnTo>
                    <a:pt x="206" y="861"/>
                  </a:lnTo>
                  <a:cubicBezTo>
                    <a:pt x="212" y="851"/>
                    <a:pt x="218" y="844"/>
                    <a:pt x="226" y="838"/>
                  </a:cubicBezTo>
                  <a:cubicBezTo>
                    <a:pt x="234" y="833"/>
                    <a:pt x="243" y="830"/>
                    <a:pt x="252" y="830"/>
                  </a:cubicBezTo>
                  <a:close/>
                  <a:moveTo>
                    <a:pt x="389" y="984"/>
                  </a:moveTo>
                  <a:lnTo>
                    <a:pt x="366" y="984"/>
                  </a:lnTo>
                  <a:lnTo>
                    <a:pt x="366" y="833"/>
                  </a:lnTo>
                  <a:lnTo>
                    <a:pt x="389" y="833"/>
                  </a:lnTo>
                  <a:lnTo>
                    <a:pt x="389" y="984"/>
                  </a:lnTo>
                  <a:close/>
                  <a:moveTo>
                    <a:pt x="364" y="792"/>
                  </a:moveTo>
                  <a:cubicBezTo>
                    <a:pt x="364" y="787"/>
                    <a:pt x="365" y="783"/>
                    <a:pt x="368" y="781"/>
                  </a:cubicBezTo>
                  <a:cubicBezTo>
                    <a:pt x="371" y="778"/>
                    <a:pt x="374" y="777"/>
                    <a:pt x="378" y="777"/>
                  </a:cubicBezTo>
                  <a:cubicBezTo>
                    <a:pt x="381" y="777"/>
                    <a:pt x="384" y="778"/>
                    <a:pt x="387" y="781"/>
                  </a:cubicBezTo>
                  <a:cubicBezTo>
                    <a:pt x="390" y="783"/>
                    <a:pt x="391" y="787"/>
                    <a:pt x="391" y="792"/>
                  </a:cubicBezTo>
                  <a:cubicBezTo>
                    <a:pt x="391" y="797"/>
                    <a:pt x="390" y="801"/>
                    <a:pt x="387" y="804"/>
                  </a:cubicBezTo>
                  <a:cubicBezTo>
                    <a:pt x="384" y="806"/>
                    <a:pt x="381" y="807"/>
                    <a:pt x="378" y="807"/>
                  </a:cubicBezTo>
                  <a:cubicBezTo>
                    <a:pt x="374" y="807"/>
                    <a:pt x="371" y="806"/>
                    <a:pt x="368" y="804"/>
                  </a:cubicBezTo>
                  <a:cubicBezTo>
                    <a:pt x="365" y="801"/>
                    <a:pt x="364" y="797"/>
                    <a:pt x="364" y="792"/>
                  </a:cubicBezTo>
                  <a:close/>
                  <a:moveTo>
                    <a:pt x="492" y="987"/>
                  </a:moveTo>
                  <a:cubicBezTo>
                    <a:pt x="470" y="987"/>
                    <a:pt x="453" y="980"/>
                    <a:pt x="441" y="967"/>
                  </a:cubicBezTo>
                  <a:cubicBezTo>
                    <a:pt x="429" y="953"/>
                    <a:pt x="423" y="934"/>
                    <a:pt x="423" y="910"/>
                  </a:cubicBezTo>
                  <a:cubicBezTo>
                    <a:pt x="423" y="884"/>
                    <a:pt x="429" y="865"/>
                    <a:pt x="441" y="851"/>
                  </a:cubicBezTo>
                  <a:cubicBezTo>
                    <a:pt x="454" y="837"/>
                    <a:pt x="471" y="830"/>
                    <a:pt x="493" y="830"/>
                  </a:cubicBezTo>
                  <a:cubicBezTo>
                    <a:pt x="501" y="830"/>
                    <a:pt x="508" y="831"/>
                    <a:pt x="515" y="833"/>
                  </a:cubicBezTo>
                  <a:cubicBezTo>
                    <a:pt x="522" y="834"/>
                    <a:pt x="528" y="836"/>
                    <a:pt x="532" y="838"/>
                  </a:cubicBezTo>
                  <a:lnTo>
                    <a:pt x="525" y="858"/>
                  </a:lnTo>
                  <a:cubicBezTo>
                    <a:pt x="520" y="856"/>
                    <a:pt x="515" y="854"/>
                    <a:pt x="509" y="853"/>
                  </a:cubicBezTo>
                  <a:cubicBezTo>
                    <a:pt x="503" y="851"/>
                    <a:pt x="497" y="851"/>
                    <a:pt x="493" y="851"/>
                  </a:cubicBezTo>
                  <a:cubicBezTo>
                    <a:pt x="462" y="851"/>
                    <a:pt x="447" y="870"/>
                    <a:pt x="447" y="909"/>
                  </a:cubicBezTo>
                  <a:cubicBezTo>
                    <a:pt x="447" y="928"/>
                    <a:pt x="451" y="942"/>
                    <a:pt x="458" y="952"/>
                  </a:cubicBezTo>
                  <a:cubicBezTo>
                    <a:pt x="466" y="962"/>
                    <a:pt x="477" y="967"/>
                    <a:pt x="491" y="967"/>
                  </a:cubicBezTo>
                  <a:cubicBezTo>
                    <a:pt x="504" y="967"/>
                    <a:pt x="517" y="964"/>
                    <a:pt x="530" y="959"/>
                  </a:cubicBezTo>
                  <a:lnTo>
                    <a:pt x="530" y="979"/>
                  </a:lnTo>
                  <a:cubicBezTo>
                    <a:pt x="520" y="984"/>
                    <a:pt x="507" y="987"/>
                    <a:pt x="492" y="987"/>
                  </a:cubicBezTo>
                  <a:close/>
                  <a:moveTo>
                    <a:pt x="690" y="909"/>
                  </a:moveTo>
                  <a:cubicBezTo>
                    <a:pt x="690" y="933"/>
                    <a:pt x="684" y="952"/>
                    <a:pt x="672" y="966"/>
                  </a:cubicBezTo>
                  <a:cubicBezTo>
                    <a:pt x="659" y="980"/>
                    <a:pt x="642" y="987"/>
                    <a:pt x="620" y="987"/>
                  </a:cubicBezTo>
                  <a:cubicBezTo>
                    <a:pt x="607" y="987"/>
                    <a:pt x="595" y="984"/>
                    <a:pt x="584" y="977"/>
                  </a:cubicBezTo>
                  <a:cubicBezTo>
                    <a:pt x="574" y="971"/>
                    <a:pt x="566" y="962"/>
                    <a:pt x="560" y="950"/>
                  </a:cubicBezTo>
                  <a:cubicBezTo>
                    <a:pt x="554" y="938"/>
                    <a:pt x="552" y="924"/>
                    <a:pt x="552" y="909"/>
                  </a:cubicBezTo>
                  <a:cubicBezTo>
                    <a:pt x="552" y="884"/>
                    <a:pt x="558" y="865"/>
                    <a:pt x="570" y="851"/>
                  </a:cubicBezTo>
                  <a:cubicBezTo>
                    <a:pt x="582" y="837"/>
                    <a:pt x="599" y="830"/>
                    <a:pt x="621" y="830"/>
                  </a:cubicBezTo>
                  <a:cubicBezTo>
                    <a:pt x="642" y="830"/>
                    <a:pt x="659" y="837"/>
                    <a:pt x="672" y="851"/>
                  </a:cubicBezTo>
                  <a:cubicBezTo>
                    <a:pt x="684" y="865"/>
                    <a:pt x="690" y="885"/>
                    <a:pt x="690" y="909"/>
                  </a:cubicBezTo>
                  <a:close/>
                  <a:moveTo>
                    <a:pt x="575" y="909"/>
                  </a:moveTo>
                  <a:cubicBezTo>
                    <a:pt x="575" y="928"/>
                    <a:pt x="579" y="943"/>
                    <a:pt x="587" y="953"/>
                  </a:cubicBezTo>
                  <a:cubicBezTo>
                    <a:pt x="595" y="963"/>
                    <a:pt x="606" y="968"/>
                    <a:pt x="621" y="968"/>
                  </a:cubicBezTo>
                  <a:cubicBezTo>
                    <a:pt x="636" y="968"/>
                    <a:pt x="647" y="963"/>
                    <a:pt x="655" y="953"/>
                  </a:cubicBezTo>
                  <a:cubicBezTo>
                    <a:pt x="663" y="943"/>
                    <a:pt x="667" y="928"/>
                    <a:pt x="667" y="909"/>
                  </a:cubicBezTo>
                  <a:cubicBezTo>
                    <a:pt x="667" y="889"/>
                    <a:pt x="663" y="875"/>
                    <a:pt x="655" y="865"/>
                  </a:cubicBezTo>
                  <a:cubicBezTo>
                    <a:pt x="647" y="855"/>
                    <a:pt x="636" y="850"/>
                    <a:pt x="621" y="850"/>
                  </a:cubicBezTo>
                  <a:cubicBezTo>
                    <a:pt x="606" y="850"/>
                    <a:pt x="594" y="855"/>
                    <a:pt x="587" y="865"/>
                  </a:cubicBezTo>
                  <a:cubicBezTo>
                    <a:pt x="579" y="874"/>
                    <a:pt x="575" y="889"/>
                    <a:pt x="575" y="909"/>
                  </a:cubicBezTo>
                  <a:close/>
                  <a:moveTo>
                    <a:pt x="828" y="984"/>
                  </a:moveTo>
                  <a:lnTo>
                    <a:pt x="828" y="886"/>
                  </a:lnTo>
                  <a:cubicBezTo>
                    <a:pt x="828" y="874"/>
                    <a:pt x="825" y="865"/>
                    <a:pt x="820" y="859"/>
                  </a:cubicBezTo>
                  <a:cubicBezTo>
                    <a:pt x="814" y="853"/>
                    <a:pt x="805" y="850"/>
                    <a:pt x="793" y="850"/>
                  </a:cubicBezTo>
                  <a:cubicBezTo>
                    <a:pt x="777" y="850"/>
                    <a:pt x="766" y="854"/>
                    <a:pt x="758" y="863"/>
                  </a:cubicBezTo>
                  <a:cubicBezTo>
                    <a:pt x="751" y="871"/>
                    <a:pt x="747" y="885"/>
                    <a:pt x="747" y="905"/>
                  </a:cubicBezTo>
                  <a:lnTo>
                    <a:pt x="747" y="984"/>
                  </a:lnTo>
                  <a:lnTo>
                    <a:pt x="725" y="984"/>
                  </a:lnTo>
                  <a:lnTo>
                    <a:pt x="725" y="833"/>
                  </a:lnTo>
                  <a:lnTo>
                    <a:pt x="743" y="833"/>
                  </a:lnTo>
                  <a:lnTo>
                    <a:pt x="747" y="854"/>
                  </a:lnTo>
                  <a:lnTo>
                    <a:pt x="748" y="854"/>
                  </a:lnTo>
                  <a:cubicBezTo>
                    <a:pt x="753" y="846"/>
                    <a:pt x="759" y="841"/>
                    <a:pt x="768" y="836"/>
                  </a:cubicBezTo>
                  <a:cubicBezTo>
                    <a:pt x="776" y="832"/>
                    <a:pt x="786" y="830"/>
                    <a:pt x="796" y="830"/>
                  </a:cubicBezTo>
                  <a:cubicBezTo>
                    <a:pt x="814" y="830"/>
                    <a:pt x="828" y="835"/>
                    <a:pt x="837" y="844"/>
                  </a:cubicBezTo>
                  <a:cubicBezTo>
                    <a:pt x="846" y="852"/>
                    <a:pt x="851" y="866"/>
                    <a:pt x="851" y="886"/>
                  </a:cubicBezTo>
                  <a:lnTo>
                    <a:pt x="851" y="984"/>
                  </a:lnTo>
                  <a:lnTo>
                    <a:pt x="828" y="984"/>
                  </a:lnTo>
                  <a:close/>
                  <a:moveTo>
                    <a:pt x="1026" y="987"/>
                  </a:moveTo>
                  <a:cubicBezTo>
                    <a:pt x="1004" y="987"/>
                    <a:pt x="987" y="980"/>
                    <a:pt x="975" y="967"/>
                  </a:cubicBezTo>
                  <a:cubicBezTo>
                    <a:pt x="963" y="953"/>
                    <a:pt x="957" y="934"/>
                    <a:pt x="957" y="910"/>
                  </a:cubicBezTo>
                  <a:cubicBezTo>
                    <a:pt x="957" y="884"/>
                    <a:pt x="963" y="865"/>
                    <a:pt x="975" y="851"/>
                  </a:cubicBezTo>
                  <a:cubicBezTo>
                    <a:pt x="987" y="837"/>
                    <a:pt x="1005" y="830"/>
                    <a:pt x="1027" y="830"/>
                  </a:cubicBezTo>
                  <a:cubicBezTo>
                    <a:pt x="1034" y="830"/>
                    <a:pt x="1042" y="831"/>
                    <a:pt x="1049" y="833"/>
                  </a:cubicBezTo>
                  <a:cubicBezTo>
                    <a:pt x="1056" y="834"/>
                    <a:pt x="1062" y="836"/>
                    <a:pt x="1066" y="838"/>
                  </a:cubicBezTo>
                  <a:lnTo>
                    <a:pt x="1059" y="858"/>
                  </a:lnTo>
                  <a:cubicBezTo>
                    <a:pt x="1054" y="856"/>
                    <a:pt x="1048" y="854"/>
                    <a:pt x="1042" y="853"/>
                  </a:cubicBezTo>
                  <a:cubicBezTo>
                    <a:pt x="1036" y="851"/>
                    <a:pt x="1031" y="851"/>
                    <a:pt x="1027" y="851"/>
                  </a:cubicBezTo>
                  <a:cubicBezTo>
                    <a:pt x="996" y="851"/>
                    <a:pt x="981" y="870"/>
                    <a:pt x="981" y="909"/>
                  </a:cubicBezTo>
                  <a:cubicBezTo>
                    <a:pt x="981" y="928"/>
                    <a:pt x="984" y="942"/>
                    <a:pt x="992" y="952"/>
                  </a:cubicBezTo>
                  <a:cubicBezTo>
                    <a:pt x="999" y="962"/>
                    <a:pt x="1010" y="967"/>
                    <a:pt x="1025" y="967"/>
                  </a:cubicBezTo>
                  <a:cubicBezTo>
                    <a:pt x="1038" y="967"/>
                    <a:pt x="1051" y="964"/>
                    <a:pt x="1064" y="959"/>
                  </a:cubicBezTo>
                  <a:lnTo>
                    <a:pt x="1064" y="979"/>
                  </a:lnTo>
                  <a:cubicBezTo>
                    <a:pt x="1054" y="984"/>
                    <a:pt x="1041" y="987"/>
                    <a:pt x="1026" y="987"/>
                  </a:cubicBezTo>
                  <a:close/>
                  <a:moveTo>
                    <a:pt x="1117" y="984"/>
                  </a:moveTo>
                  <a:lnTo>
                    <a:pt x="1094" y="984"/>
                  </a:lnTo>
                  <a:lnTo>
                    <a:pt x="1094" y="770"/>
                  </a:lnTo>
                  <a:lnTo>
                    <a:pt x="1117" y="770"/>
                  </a:lnTo>
                  <a:lnTo>
                    <a:pt x="1117" y="984"/>
                  </a:lnTo>
                  <a:close/>
                  <a:moveTo>
                    <a:pt x="1182" y="984"/>
                  </a:moveTo>
                  <a:lnTo>
                    <a:pt x="1159" y="984"/>
                  </a:lnTo>
                  <a:lnTo>
                    <a:pt x="1159" y="833"/>
                  </a:lnTo>
                  <a:lnTo>
                    <a:pt x="1182" y="833"/>
                  </a:lnTo>
                  <a:lnTo>
                    <a:pt x="1182" y="984"/>
                  </a:lnTo>
                  <a:close/>
                  <a:moveTo>
                    <a:pt x="1157" y="792"/>
                  </a:moveTo>
                  <a:cubicBezTo>
                    <a:pt x="1157" y="787"/>
                    <a:pt x="1159" y="783"/>
                    <a:pt x="1161" y="781"/>
                  </a:cubicBezTo>
                  <a:cubicBezTo>
                    <a:pt x="1164" y="778"/>
                    <a:pt x="1167" y="777"/>
                    <a:pt x="1171" y="777"/>
                  </a:cubicBezTo>
                  <a:cubicBezTo>
                    <a:pt x="1174" y="777"/>
                    <a:pt x="1178" y="778"/>
                    <a:pt x="1180" y="781"/>
                  </a:cubicBezTo>
                  <a:cubicBezTo>
                    <a:pt x="1183" y="783"/>
                    <a:pt x="1184" y="787"/>
                    <a:pt x="1184" y="792"/>
                  </a:cubicBezTo>
                  <a:cubicBezTo>
                    <a:pt x="1184" y="797"/>
                    <a:pt x="1183" y="801"/>
                    <a:pt x="1180" y="804"/>
                  </a:cubicBezTo>
                  <a:cubicBezTo>
                    <a:pt x="1178" y="806"/>
                    <a:pt x="1174" y="807"/>
                    <a:pt x="1171" y="807"/>
                  </a:cubicBezTo>
                  <a:cubicBezTo>
                    <a:pt x="1167" y="807"/>
                    <a:pt x="1164" y="806"/>
                    <a:pt x="1161" y="804"/>
                  </a:cubicBezTo>
                  <a:cubicBezTo>
                    <a:pt x="1159" y="801"/>
                    <a:pt x="1157" y="797"/>
                    <a:pt x="1157" y="792"/>
                  </a:cubicBezTo>
                  <a:close/>
                  <a:moveTo>
                    <a:pt x="1285" y="987"/>
                  </a:moveTo>
                  <a:cubicBezTo>
                    <a:pt x="1263" y="987"/>
                    <a:pt x="1246" y="980"/>
                    <a:pt x="1234" y="967"/>
                  </a:cubicBezTo>
                  <a:cubicBezTo>
                    <a:pt x="1222" y="953"/>
                    <a:pt x="1216" y="934"/>
                    <a:pt x="1216" y="910"/>
                  </a:cubicBezTo>
                  <a:cubicBezTo>
                    <a:pt x="1216" y="884"/>
                    <a:pt x="1222" y="865"/>
                    <a:pt x="1235" y="851"/>
                  </a:cubicBezTo>
                  <a:cubicBezTo>
                    <a:pt x="1247" y="837"/>
                    <a:pt x="1264" y="830"/>
                    <a:pt x="1287" y="830"/>
                  </a:cubicBezTo>
                  <a:cubicBezTo>
                    <a:pt x="1294" y="830"/>
                    <a:pt x="1301" y="831"/>
                    <a:pt x="1308" y="833"/>
                  </a:cubicBezTo>
                  <a:cubicBezTo>
                    <a:pt x="1316" y="834"/>
                    <a:pt x="1321" y="836"/>
                    <a:pt x="1325" y="838"/>
                  </a:cubicBezTo>
                  <a:lnTo>
                    <a:pt x="1318" y="858"/>
                  </a:lnTo>
                  <a:cubicBezTo>
                    <a:pt x="1313" y="856"/>
                    <a:pt x="1308" y="854"/>
                    <a:pt x="1302" y="853"/>
                  </a:cubicBezTo>
                  <a:cubicBezTo>
                    <a:pt x="1296" y="851"/>
                    <a:pt x="1291" y="851"/>
                    <a:pt x="1286" y="851"/>
                  </a:cubicBezTo>
                  <a:cubicBezTo>
                    <a:pt x="1255" y="851"/>
                    <a:pt x="1240" y="870"/>
                    <a:pt x="1240" y="909"/>
                  </a:cubicBezTo>
                  <a:cubicBezTo>
                    <a:pt x="1240" y="928"/>
                    <a:pt x="1244" y="942"/>
                    <a:pt x="1251" y="952"/>
                  </a:cubicBezTo>
                  <a:cubicBezTo>
                    <a:pt x="1259" y="962"/>
                    <a:pt x="1270" y="967"/>
                    <a:pt x="1285" y="967"/>
                  </a:cubicBezTo>
                  <a:cubicBezTo>
                    <a:pt x="1297" y="967"/>
                    <a:pt x="1310" y="964"/>
                    <a:pt x="1323" y="959"/>
                  </a:cubicBezTo>
                  <a:lnTo>
                    <a:pt x="1323" y="979"/>
                  </a:lnTo>
                  <a:cubicBezTo>
                    <a:pt x="1313" y="984"/>
                    <a:pt x="1300" y="987"/>
                    <a:pt x="1285" y="987"/>
                  </a:cubicBezTo>
                  <a:close/>
                  <a:moveTo>
                    <a:pt x="1376" y="907"/>
                  </a:moveTo>
                  <a:cubicBezTo>
                    <a:pt x="1380" y="901"/>
                    <a:pt x="1386" y="894"/>
                    <a:pt x="1394" y="885"/>
                  </a:cubicBezTo>
                  <a:lnTo>
                    <a:pt x="1443" y="833"/>
                  </a:lnTo>
                  <a:lnTo>
                    <a:pt x="1470" y="833"/>
                  </a:lnTo>
                  <a:lnTo>
                    <a:pt x="1409" y="898"/>
                  </a:lnTo>
                  <a:lnTo>
                    <a:pt x="1474" y="984"/>
                  </a:lnTo>
                  <a:lnTo>
                    <a:pt x="1446" y="984"/>
                  </a:lnTo>
                  <a:lnTo>
                    <a:pt x="1393" y="913"/>
                  </a:lnTo>
                  <a:lnTo>
                    <a:pt x="1376" y="928"/>
                  </a:lnTo>
                  <a:lnTo>
                    <a:pt x="1376" y="984"/>
                  </a:lnTo>
                  <a:lnTo>
                    <a:pt x="1353" y="984"/>
                  </a:lnTo>
                  <a:lnTo>
                    <a:pt x="1353" y="770"/>
                  </a:lnTo>
                  <a:lnTo>
                    <a:pt x="1376" y="770"/>
                  </a:lnTo>
                  <a:lnTo>
                    <a:pt x="1376" y="883"/>
                  </a:lnTo>
                  <a:cubicBezTo>
                    <a:pt x="1376" y="888"/>
                    <a:pt x="1375" y="896"/>
                    <a:pt x="1375" y="907"/>
                  </a:cubicBezTo>
                  <a:lnTo>
                    <a:pt x="1376" y="907"/>
                  </a:lnTo>
                  <a:close/>
                  <a:moveTo>
                    <a:pt x="149" y="1293"/>
                  </a:moveTo>
                  <a:cubicBezTo>
                    <a:pt x="149" y="1318"/>
                    <a:pt x="143" y="1337"/>
                    <a:pt x="131" y="1351"/>
                  </a:cubicBezTo>
                  <a:cubicBezTo>
                    <a:pt x="118" y="1364"/>
                    <a:pt x="101" y="1371"/>
                    <a:pt x="79" y="1371"/>
                  </a:cubicBezTo>
                  <a:cubicBezTo>
                    <a:pt x="66" y="1371"/>
                    <a:pt x="54" y="1368"/>
                    <a:pt x="43" y="1362"/>
                  </a:cubicBezTo>
                  <a:cubicBezTo>
                    <a:pt x="33" y="1355"/>
                    <a:pt x="25" y="1346"/>
                    <a:pt x="19" y="1334"/>
                  </a:cubicBezTo>
                  <a:cubicBezTo>
                    <a:pt x="13" y="1323"/>
                    <a:pt x="10" y="1309"/>
                    <a:pt x="10" y="1293"/>
                  </a:cubicBezTo>
                  <a:cubicBezTo>
                    <a:pt x="10" y="1268"/>
                    <a:pt x="17" y="1249"/>
                    <a:pt x="29" y="1235"/>
                  </a:cubicBezTo>
                  <a:cubicBezTo>
                    <a:pt x="41" y="1222"/>
                    <a:pt x="58" y="1215"/>
                    <a:pt x="80" y="1215"/>
                  </a:cubicBezTo>
                  <a:cubicBezTo>
                    <a:pt x="101" y="1215"/>
                    <a:pt x="118" y="1222"/>
                    <a:pt x="130" y="1236"/>
                  </a:cubicBezTo>
                  <a:cubicBezTo>
                    <a:pt x="143" y="1250"/>
                    <a:pt x="149" y="1269"/>
                    <a:pt x="149" y="1293"/>
                  </a:cubicBezTo>
                  <a:close/>
                  <a:moveTo>
                    <a:pt x="34" y="1293"/>
                  </a:moveTo>
                  <a:cubicBezTo>
                    <a:pt x="34" y="1312"/>
                    <a:pt x="38" y="1327"/>
                    <a:pt x="46" y="1337"/>
                  </a:cubicBezTo>
                  <a:cubicBezTo>
                    <a:pt x="53" y="1347"/>
                    <a:pt x="65" y="1352"/>
                    <a:pt x="80" y="1352"/>
                  </a:cubicBezTo>
                  <a:cubicBezTo>
                    <a:pt x="95" y="1352"/>
                    <a:pt x="106" y="1347"/>
                    <a:pt x="114" y="1337"/>
                  </a:cubicBezTo>
                  <a:cubicBezTo>
                    <a:pt x="122" y="1327"/>
                    <a:pt x="125" y="1312"/>
                    <a:pt x="125" y="1293"/>
                  </a:cubicBezTo>
                  <a:cubicBezTo>
                    <a:pt x="125" y="1274"/>
                    <a:pt x="122" y="1259"/>
                    <a:pt x="114" y="1249"/>
                  </a:cubicBezTo>
                  <a:cubicBezTo>
                    <a:pt x="106" y="1239"/>
                    <a:pt x="95" y="1234"/>
                    <a:pt x="79" y="1234"/>
                  </a:cubicBezTo>
                  <a:cubicBezTo>
                    <a:pt x="64" y="1234"/>
                    <a:pt x="53" y="1239"/>
                    <a:pt x="46" y="1249"/>
                  </a:cubicBezTo>
                  <a:cubicBezTo>
                    <a:pt x="38" y="1259"/>
                    <a:pt x="34" y="1273"/>
                    <a:pt x="34" y="1293"/>
                  </a:cubicBezTo>
                  <a:close/>
                  <a:moveTo>
                    <a:pt x="287" y="1369"/>
                  </a:moveTo>
                  <a:lnTo>
                    <a:pt x="287" y="1271"/>
                  </a:lnTo>
                  <a:cubicBezTo>
                    <a:pt x="287" y="1258"/>
                    <a:pt x="284" y="1249"/>
                    <a:pt x="278" y="1243"/>
                  </a:cubicBezTo>
                  <a:cubicBezTo>
                    <a:pt x="273" y="1237"/>
                    <a:pt x="264" y="1234"/>
                    <a:pt x="252" y="1234"/>
                  </a:cubicBezTo>
                  <a:cubicBezTo>
                    <a:pt x="236" y="1234"/>
                    <a:pt x="225" y="1238"/>
                    <a:pt x="217" y="1247"/>
                  </a:cubicBezTo>
                  <a:cubicBezTo>
                    <a:pt x="210" y="1256"/>
                    <a:pt x="206" y="1270"/>
                    <a:pt x="206" y="1289"/>
                  </a:cubicBezTo>
                  <a:lnTo>
                    <a:pt x="206" y="1369"/>
                  </a:lnTo>
                  <a:lnTo>
                    <a:pt x="183" y="1369"/>
                  </a:lnTo>
                  <a:lnTo>
                    <a:pt x="183" y="1218"/>
                  </a:lnTo>
                  <a:lnTo>
                    <a:pt x="202" y="1218"/>
                  </a:lnTo>
                  <a:lnTo>
                    <a:pt x="206" y="1238"/>
                  </a:lnTo>
                  <a:lnTo>
                    <a:pt x="207" y="1238"/>
                  </a:lnTo>
                  <a:cubicBezTo>
                    <a:pt x="211" y="1231"/>
                    <a:pt x="218" y="1225"/>
                    <a:pt x="226" y="1221"/>
                  </a:cubicBezTo>
                  <a:cubicBezTo>
                    <a:pt x="235" y="1217"/>
                    <a:pt x="244" y="1215"/>
                    <a:pt x="255" y="1215"/>
                  </a:cubicBezTo>
                  <a:cubicBezTo>
                    <a:pt x="273" y="1215"/>
                    <a:pt x="287" y="1219"/>
                    <a:pt x="296" y="1228"/>
                  </a:cubicBezTo>
                  <a:cubicBezTo>
                    <a:pt x="305" y="1237"/>
                    <a:pt x="310" y="1251"/>
                    <a:pt x="310" y="1270"/>
                  </a:cubicBezTo>
                  <a:lnTo>
                    <a:pt x="310" y="1369"/>
                  </a:lnTo>
                  <a:lnTo>
                    <a:pt x="287" y="1369"/>
                  </a:lnTo>
                  <a:close/>
                  <a:moveTo>
                    <a:pt x="714" y="1354"/>
                  </a:moveTo>
                  <a:cubicBezTo>
                    <a:pt x="714" y="1348"/>
                    <a:pt x="715" y="1343"/>
                    <a:pt x="718" y="1340"/>
                  </a:cubicBezTo>
                  <a:cubicBezTo>
                    <a:pt x="721" y="1337"/>
                    <a:pt x="725" y="1335"/>
                    <a:pt x="730" y="1335"/>
                  </a:cubicBezTo>
                  <a:cubicBezTo>
                    <a:pt x="736" y="1335"/>
                    <a:pt x="740" y="1337"/>
                    <a:pt x="743" y="1340"/>
                  </a:cubicBezTo>
                  <a:cubicBezTo>
                    <a:pt x="746" y="1343"/>
                    <a:pt x="747" y="1348"/>
                    <a:pt x="747" y="1354"/>
                  </a:cubicBezTo>
                  <a:cubicBezTo>
                    <a:pt x="747" y="1360"/>
                    <a:pt x="746" y="1364"/>
                    <a:pt x="743" y="1368"/>
                  </a:cubicBezTo>
                  <a:cubicBezTo>
                    <a:pt x="740" y="1371"/>
                    <a:pt x="736" y="1372"/>
                    <a:pt x="730" y="1372"/>
                  </a:cubicBezTo>
                  <a:cubicBezTo>
                    <a:pt x="726" y="1372"/>
                    <a:pt x="722" y="1371"/>
                    <a:pt x="719" y="1368"/>
                  </a:cubicBezTo>
                  <a:cubicBezTo>
                    <a:pt x="716" y="1365"/>
                    <a:pt x="714" y="1361"/>
                    <a:pt x="714" y="1354"/>
                  </a:cubicBezTo>
                  <a:close/>
                  <a:moveTo>
                    <a:pt x="977" y="1315"/>
                  </a:moveTo>
                  <a:cubicBezTo>
                    <a:pt x="977" y="1333"/>
                    <a:pt x="971" y="1347"/>
                    <a:pt x="958" y="1356"/>
                  </a:cubicBezTo>
                  <a:cubicBezTo>
                    <a:pt x="945" y="1366"/>
                    <a:pt x="927" y="1371"/>
                    <a:pt x="905" y="1371"/>
                  </a:cubicBezTo>
                  <a:cubicBezTo>
                    <a:pt x="882" y="1371"/>
                    <a:pt x="863" y="1368"/>
                    <a:pt x="850" y="1362"/>
                  </a:cubicBezTo>
                  <a:lnTo>
                    <a:pt x="850" y="1339"/>
                  </a:lnTo>
                  <a:cubicBezTo>
                    <a:pt x="859" y="1343"/>
                    <a:pt x="868" y="1346"/>
                    <a:pt x="877" y="1348"/>
                  </a:cubicBezTo>
                  <a:cubicBezTo>
                    <a:pt x="887" y="1350"/>
                    <a:pt x="897" y="1351"/>
                    <a:pt x="906" y="1351"/>
                  </a:cubicBezTo>
                  <a:cubicBezTo>
                    <a:pt x="922" y="1351"/>
                    <a:pt x="934" y="1348"/>
                    <a:pt x="942" y="1342"/>
                  </a:cubicBezTo>
                  <a:cubicBezTo>
                    <a:pt x="949" y="1336"/>
                    <a:pt x="953" y="1328"/>
                    <a:pt x="953" y="1317"/>
                  </a:cubicBezTo>
                  <a:cubicBezTo>
                    <a:pt x="953" y="1310"/>
                    <a:pt x="952" y="1304"/>
                    <a:pt x="949" y="1300"/>
                  </a:cubicBezTo>
                  <a:cubicBezTo>
                    <a:pt x="946" y="1296"/>
                    <a:pt x="942" y="1291"/>
                    <a:pt x="935" y="1288"/>
                  </a:cubicBezTo>
                  <a:cubicBezTo>
                    <a:pt x="929" y="1284"/>
                    <a:pt x="919" y="1280"/>
                    <a:pt x="905" y="1275"/>
                  </a:cubicBezTo>
                  <a:cubicBezTo>
                    <a:pt x="886" y="1268"/>
                    <a:pt x="873" y="1260"/>
                    <a:pt x="865" y="1251"/>
                  </a:cubicBezTo>
                  <a:cubicBezTo>
                    <a:pt x="857" y="1242"/>
                    <a:pt x="853" y="1230"/>
                    <a:pt x="853" y="1215"/>
                  </a:cubicBezTo>
                  <a:cubicBezTo>
                    <a:pt x="853" y="1200"/>
                    <a:pt x="859" y="1187"/>
                    <a:pt x="870" y="1178"/>
                  </a:cubicBezTo>
                  <a:cubicBezTo>
                    <a:pt x="882" y="1169"/>
                    <a:pt x="898" y="1164"/>
                    <a:pt x="917" y="1164"/>
                  </a:cubicBezTo>
                  <a:cubicBezTo>
                    <a:pt x="937" y="1164"/>
                    <a:pt x="955" y="1168"/>
                    <a:pt x="972" y="1175"/>
                  </a:cubicBezTo>
                  <a:lnTo>
                    <a:pt x="965" y="1196"/>
                  </a:lnTo>
                  <a:cubicBezTo>
                    <a:pt x="948" y="1189"/>
                    <a:pt x="932" y="1185"/>
                    <a:pt x="916" y="1185"/>
                  </a:cubicBezTo>
                  <a:cubicBezTo>
                    <a:pt x="904" y="1185"/>
                    <a:pt x="894" y="1188"/>
                    <a:pt x="887" y="1193"/>
                  </a:cubicBezTo>
                  <a:cubicBezTo>
                    <a:pt x="880" y="1198"/>
                    <a:pt x="877" y="1206"/>
                    <a:pt x="877" y="1215"/>
                  </a:cubicBezTo>
                  <a:cubicBezTo>
                    <a:pt x="877" y="1222"/>
                    <a:pt x="878" y="1228"/>
                    <a:pt x="880" y="1232"/>
                  </a:cubicBezTo>
                  <a:cubicBezTo>
                    <a:pt x="883" y="1237"/>
                    <a:pt x="887" y="1241"/>
                    <a:pt x="893" y="1245"/>
                  </a:cubicBezTo>
                  <a:cubicBezTo>
                    <a:pt x="900" y="1248"/>
                    <a:pt x="909" y="1253"/>
                    <a:pt x="922" y="1257"/>
                  </a:cubicBezTo>
                  <a:cubicBezTo>
                    <a:pt x="943" y="1265"/>
                    <a:pt x="957" y="1273"/>
                    <a:pt x="965" y="1281"/>
                  </a:cubicBezTo>
                  <a:cubicBezTo>
                    <a:pt x="973" y="1290"/>
                    <a:pt x="977" y="1301"/>
                    <a:pt x="977" y="1315"/>
                  </a:cubicBezTo>
                  <a:close/>
                  <a:moveTo>
                    <a:pt x="1073" y="1371"/>
                  </a:moveTo>
                  <a:cubicBezTo>
                    <a:pt x="1050" y="1371"/>
                    <a:pt x="1033" y="1365"/>
                    <a:pt x="1020" y="1351"/>
                  </a:cubicBezTo>
                  <a:cubicBezTo>
                    <a:pt x="1007" y="1337"/>
                    <a:pt x="1001" y="1318"/>
                    <a:pt x="1001" y="1294"/>
                  </a:cubicBezTo>
                  <a:cubicBezTo>
                    <a:pt x="1001" y="1270"/>
                    <a:pt x="1007" y="1251"/>
                    <a:pt x="1019" y="1236"/>
                  </a:cubicBezTo>
                  <a:cubicBezTo>
                    <a:pt x="1030" y="1222"/>
                    <a:pt x="1047" y="1215"/>
                    <a:pt x="1067" y="1215"/>
                  </a:cubicBezTo>
                  <a:cubicBezTo>
                    <a:pt x="1086" y="1215"/>
                    <a:pt x="1101" y="1221"/>
                    <a:pt x="1112" y="1233"/>
                  </a:cubicBezTo>
                  <a:cubicBezTo>
                    <a:pt x="1123" y="1246"/>
                    <a:pt x="1128" y="1262"/>
                    <a:pt x="1128" y="1283"/>
                  </a:cubicBezTo>
                  <a:lnTo>
                    <a:pt x="1128" y="1297"/>
                  </a:lnTo>
                  <a:lnTo>
                    <a:pt x="1024" y="1297"/>
                  </a:lnTo>
                  <a:cubicBezTo>
                    <a:pt x="1025" y="1315"/>
                    <a:pt x="1029" y="1328"/>
                    <a:pt x="1038" y="1338"/>
                  </a:cubicBezTo>
                  <a:cubicBezTo>
                    <a:pt x="1046" y="1347"/>
                    <a:pt x="1058" y="1351"/>
                    <a:pt x="1074" y="1351"/>
                  </a:cubicBezTo>
                  <a:cubicBezTo>
                    <a:pt x="1090" y="1351"/>
                    <a:pt x="1106" y="1348"/>
                    <a:pt x="1122" y="1341"/>
                  </a:cubicBezTo>
                  <a:lnTo>
                    <a:pt x="1122" y="1361"/>
                  </a:lnTo>
                  <a:cubicBezTo>
                    <a:pt x="1114" y="1365"/>
                    <a:pt x="1106" y="1368"/>
                    <a:pt x="1099" y="1369"/>
                  </a:cubicBezTo>
                  <a:cubicBezTo>
                    <a:pt x="1092" y="1371"/>
                    <a:pt x="1083" y="1371"/>
                    <a:pt x="1073" y="1371"/>
                  </a:cubicBezTo>
                  <a:close/>
                  <a:moveTo>
                    <a:pt x="1067" y="1234"/>
                  </a:moveTo>
                  <a:cubicBezTo>
                    <a:pt x="1054" y="1234"/>
                    <a:pt x="1045" y="1238"/>
                    <a:pt x="1038" y="1246"/>
                  </a:cubicBezTo>
                  <a:cubicBezTo>
                    <a:pt x="1030" y="1254"/>
                    <a:pt x="1026" y="1265"/>
                    <a:pt x="1025" y="1278"/>
                  </a:cubicBezTo>
                  <a:lnTo>
                    <a:pt x="1104" y="1278"/>
                  </a:lnTo>
                  <a:cubicBezTo>
                    <a:pt x="1104" y="1264"/>
                    <a:pt x="1101" y="1253"/>
                    <a:pt x="1094" y="1245"/>
                  </a:cubicBezTo>
                  <a:cubicBezTo>
                    <a:pt x="1088" y="1238"/>
                    <a:pt x="1078" y="1234"/>
                    <a:pt x="1067" y="1234"/>
                  </a:cubicBezTo>
                  <a:close/>
                  <a:moveTo>
                    <a:pt x="1184" y="1369"/>
                  </a:moveTo>
                  <a:lnTo>
                    <a:pt x="1161" y="1369"/>
                  </a:lnTo>
                  <a:lnTo>
                    <a:pt x="1161" y="1154"/>
                  </a:lnTo>
                  <a:lnTo>
                    <a:pt x="1184" y="1154"/>
                  </a:lnTo>
                  <a:lnTo>
                    <a:pt x="1184" y="1369"/>
                  </a:lnTo>
                  <a:close/>
                  <a:moveTo>
                    <a:pt x="1291" y="1371"/>
                  </a:moveTo>
                  <a:cubicBezTo>
                    <a:pt x="1268" y="1371"/>
                    <a:pt x="1251" y="1365"/>
                    <a:pt x="1238" y="1351"/>
                  </a:cubicBezTo>
                  <a:cubicBezTo>
                    <a:pt x="1225" y="1337"/>
                    <a:pt x="1219" y="1318"/>
                    <a:pt x="1219" y="1294"/>
                  </a:cubicBezTo>
                  <a:cubicBezTo>
                    <a:pt x="1219" y="1270"/>
                    <a:pt x="1224" y="1251"/>
                    <a:pt x="1236" y="1236"/>
                  </a:cubicBezTo>
                  <a:cubicBezTo>
                    <a:pt x="1248" y="1222"/>
                    <a:pt x="1265" y="1215"/>
                    <a:pt x="1285" y="1215"/>
                  </a:cubicBezTo>
                  <a:cubicBezTo>
                    <a:pt x="1304" y="1215"/>
                    <a:pt x="1319" y="1221"/>
                    <a:pt x="1330" y="1233"/>
                  </a:cubicBezTo>
                  <a:cubicBezTo>
                    <a:pt x="1341" y="1246"/>
                    <a:pt x="1346" y="1262"/>
                    <a:pt x="1346" y="1283"/>
                  </a:cubicBezTo>
                  <a:lnTo>
                    <a:pt x="1346" y="1297"/>
                  </a:lnTo>
                  <a:lnTo>
                    <a:pt x="1242" y="1297"/>
                  </a:lnTo>
                  <a:cubicBezTo>
                    <a:pt x="1243" y="1315"/>
                    <a:pt x="1247" y="1328"/>
                    <a:pt x="1256" y="1338"/>
                  </a:cubicBezTo>
                  <a:cubicBezTo>
                    <a:pt x="1264" y="1347"/>
                    <a:pt x="1276" y="1351"/>
                    <a:pt x="1292" y="1351"/>
                  </a:cubicBezTo>
                  <a:cubicBezTo>
                    <a:pt x="1308" y="1351"/>
                    <a:pt x="1324" y="1348"/>
                    <a:pt x="1340" y="1341"/>
                  </a:cubicBezTo>
                  <a:lnTo>
                    <a:pt x="1340" y="1361"/>
                  </a:lnTo>
                  <a:cubicBezTo>
                    <a:pt x="1332" y="1365"/>
                    <a:pt x="1324" y="1368"/>
                    <a:pt x="1317" y="1369"/>
                  </a:cubicBezTo>
                  <a:cubicBezTo>
                    <a:pt x="1310" y="1371"/>
                    <a:pt x="1301" y="1371"/>
                    <a:pt x="1291" y="1371"/>
                  </a:cubicBezTo>
                  <a:close/>
                  <a:moveTo>
                    <a:pt x="1284" y="1234"/>
                  </a:moveTo>
                  <a:cubicBezTo>
                    <a:pt x="1272" y="1234"/>
                    <a:pt x="1263" y="1238"/>
                    <a:pt x="1256" y="1246"/>
                  </a:cubicBezTo>
                  <a:cubicBezTo>
                    <a:pt x="1248" y="1254"/>
                    <a:pt x="1244" y="1265"/>
                    <a:pt x="1243" y="1278"/>
                  </a:cubicBezTo>
                  <a:lnTo>
                    <a:pt x="1322" y="1278"/>
                  </a:lnTo>
                  <a:cubicBezTo>
                    <a:pt x="1322" y="1264"/>
                    <a:pt x="1319" y="1253"/>
                    <a:pt x="1312" y="1245"/>
                  </a:cubicBezTo>
                  <a:cubicBezTo>
                    <a:pt x="1306" y="1238"/>
                    <a:pt x="1296" y="1234"/>
                    <a:pt x="1284" y="1234"/>
                  </a:cubicBezTo>
                  <a:close/>
                  <a:moveTo>
                    <a:pt x="1440" y="1371"/>
                  </a:moveTo>
                  <a:cubicBezTo>
                    <a:pt x="1418" y="1371"/>
                    <a:pt x="1401" y="1365"/>
                    <a:pt x="1389" y="1351"/>
                  </a:cubicBezTo>
                  <a:cubicBezTo>
                    <a:pt x="1377" y="1338"/>
                    <a:pt x="1371" y="1319"/>
                    <a:pt x="1371" y="1294"/>
                  </a:cubicBezTo>
                  <a:cubicBezTo>
                    <a:pt x="1371" y="1269"/>
                    <a:pt x="1377" y="1249"/>
                    <a:pt x="1389" y="1235"/>
                  </a:cubicBezTo>
                  <a:cubicBezTo>
                    <a:pt x="1401" y="1222"/>
                    <a:pt x="1419" y="1215"/>
                    <a:pt x="1441" y="1215"/>
                  </a:cubicBezTo>
                  <a:cubicBezTo>
                    <a:pt x="1448" y="1215"/>
                    <a:pt x="1456" y="1215"/>
                    <a:pt x="1463" y="1217"/>
                  </a:cubicBezTo>
                  <a:cubicBezTo>
                    <a:pt x="1470" y="1219"/>
                    <a:pt x="1476" y="1220"/>
                    <a:pt x="1480" y="1223"/>
                  </a:cubicBezTo>
                  <a:lnTo>
                    <a:pt x="1473" y="1242"/>
                  </a:lnTo>
                  <a:cubicBezTo>
                    <a:pt x="1468" y="1240"/>
                    <a:pt x="1462" y="1238"/>
                    <a:pt x="1457" y="1237"/>
                  </a:cubicBezTo>
                  <a:cubicBezTo>
                    <a:pt x="1451" y="1236"/>
                    <a:pt x="1445" y="1235"/>
                    <a:pt x="1441" y="1235"/>
                  </a:cubicBezTo>
                  <a:cubicBezTo>
                    <a:pt x="1410" y="1235"/>
                    <a:pt x="1395" y="1255"/>
                    <a:pt x="1395" y="1294"/>
                  </a:cubicBezTo>
                  <a:cubicBezTo>
                    <a:pt x="1395" y="1312"/>
                    <a:pt x="1398" y="1327"/>
                    <a:pt x="1406" y="1336"/>
                  </a:cubicBezTo>
                  <a:cubicBezTo>
                    <a:pt x="1413" y="1346"/>
                    <a:pt x="1424" y="1351"/>
                    <a:pt x="1439" y="1351"/>
                  </a:cubicBezTo>
                  <a:cubicBezTo>
                    <a:pt x="1452" y="1351"/>
                    <a:pt x="1465" y="1349"/>
                    <a:pt x="1478" y="1343"/>
                  </a:cubicBezTo>
                  <a:lnTo>
                    <a:pt x="1478" y="1363"/>
                  </a:lnTo>
                  <a:cubicBezTo>
                    <a:pt x="1468" y="1369"/>
                    <a:pt x="1455" y="1371"/>
                    <a:pt x="1440" y="1371"/>
                  </a:cubicBezTo>
                  <a:close/>
                  <a:moveTo>
                    <a:pt x="1557" y="1352"/>
                  </a:moveTo>
                  <a:cubicBezTo>
                    <a:pt x="1561" y="1352"/>
                    <a:pt x="1565" y="1352"/>
                    <a:pt x="1568" y="1352"/>
                  </a:cubicBezTo>
                  <a:cubicBezTo>
                    <a:pt x="1572" y="1351"/>
                    <a:pt x="1575" y="1350"/>
                    <a:pt x="1577" y="1350"/>
                  </a:cubicBezTo>
                  <a:lnTo>
                    <a:pt x="1577" y="1367"/>
                  </a:lnTo>
                  <a:cubicBezTo>
                    <a:pt x="1575" y="1368"/>
                    <a:pt x="1571" y="1369"/>
                    <a:pt x="1566" y="1370"/>
                  </a:cubicBezTo>
                  <a:cubicBezTo>
                    <a:pt x="1562" y="1371"/>
                    <a:pt x="1557" y="1371"/>
                    <a:pt x="1553" y="1371"/>
                  </a:cubicBezTo>
                  <a:cubicBezTo>
                    <a:pt x="1524" y="1371"/>
                    <a:pt x="1509" y="1356"/>
                    <a:pt x="1509" y="1325"/>
                  </a:cubicBezTo>
                  <a:lnTo>
                    <a:pt x="1509" y="1235"/>
                  </a:lnTo>
                  <a:lnTo>
                    <a:pt x="1488" y="1235"/>
                  </a:lnTo>
                  <a:lnTo>
                    <a:pt x="1488" y="1224"/>
                  </a:lnTo>
                  <a:lnTo>
                    <a:pt x="1509" y="1215"/>
                  </a:lnTo>
                  <a:lnTo>
                    <a:pt x="1519" y="1183"/>
                  </a:lnTo>
                  <a:lnTo>
                    <a:pt x="1532" y="1183"/>
                  </a:lnTo>
                  <a:lnTo>
                    <a:pt x="1532" y="1218"/>
                  </a:lnTo>
                  <a:lnTo>
                    <a:pt x="1576" y="1218"/>
                  </a:lnTo>
                  <a:lnTo>
                    <a:pt x="1576" y="1235"/>
                  </a:lnTo>
                  <a:lnTo>
                    <a:pt x="1532" y="1235"/>
                  </a:lnTo>
                  <a:lnTo>
                    <a:pt x="1532" y="1324"/>
                  </a:lnTo>
                  <a:cubicBezTo>
                    <a:pt x="1532" y="1333"/>
                    <a:pt x="1535" y="1340"/>
                    <a:pt x="1539" y="1345"/>
                  </a:cubicBezTo>
                  <a:cubicBezTo>
                    <a:pt x="1543" y="1350"/>
                    <a:pt x="1549" y="1352"/>
                    <a:pt x="1557" y="1352"/>
                  </a:cubicBezTo>
                  <a:close/>
                  <a:moveTo>
                    <a:pt x="495" y="1753"/>
                  </a:moveTo>
                  <a:lnTo>
                    <a:pt x="383" y="1753"/>
                  </a:lnTo>
                  <a:lnTo>
                    <a:pt x="383" y="1551"/>
                  </a:lnTo>
                  <a:lnTo>
                    <a:pt x="495" y="1551"/>
                  </a:lnTo>
                  <a:lnTo>
                    <a:pt x="495" y="1572"/>
                  </a:lnTo>
                  <a:lnTo>
                    <a:pt x="406" y="1572"/>
                  </a:lnTo>
                  <a:lnTo>
                    <a:pt x="406" y="1637"/>
                  </a:lnTo>
                  <a:lnTo>
                    <a:pt x="490" y="1637"/>
                  </a:lnTo>
                  <a:lnTo>
                    <a:pt x="490" y="1658"/>
                  </a:lnTo>
                  <a:lnTo>
                    <a:pt x="406" y="1658"/>
                  </a:lnTo>
                  <a:lnTo>
                    <a:pt x="406" y="1732"/>
                  </a:lnTo>
                  <a:lnTo>
                    <a:pt x="495" y="1732"/>
                  </a:lnTo>
                  <a:lnTo>
                    <a:pt x="495" y="1753"/>
                  </a:lnTo>
                  <a:close/>
                  <a:moveTo>
                    <a:pt x="507" y="1602"/>
                  </a:moveTo>
                  <a:lnTo>
                    <a:pt x="531" y="1602"/>
                  </a:lnTo>
                  <a:lnTo>
                    <a:pt x="564" y="1688"/>
                  </a:lnTo>
                  <a:cubicBezTo>
                    <a:pt x="572" y="1708"/>
                    <a:pt x="576" y="1722"/>
                    <a:pt x="578" y="1731"/>
                  </a:cubicBezTo>
                  <a:lnTo>
                    <a:pt x="579" y="1731"/>
                  </a:lnTo>
                  <a:cubicBezTo>
                    <a:pt x="580" y="1726"/>
                    <a:pt x="583" y="1718"/>
                    <a:pt x="586" y="1706"/>
                  </a:cubicBezTo>
                  <a:cubicBezTo>
                    <a:pt x="590" y="1695"/>
                    <a:pt x="603" y="1660"/>
                    <a:pt x="624" y="1602"/>
                  </a:cubicBezTo>
                  <a:lnTo>
                    <a:pt x="648" y="1602"/>
                  </a:lnTo>
                  <a:lnTo>
                    <a:pt x="583" y="1774"/>
                  </a:lnTo>
                  <a:cubicBezTo>
                    <a:pt x="577" y="1791"/>
                    <a:pt x="569" y="1803"/>
                    <a:pt x="561" y="1810"/>
                  </a:cubicBezTo>
                  <a:cubicBezTo>
                    <a:pt x="552" y="1817"/>
                    <a:pt x="542" y="1821"/>
                    <a:pt x="529" y="1821"/>
                  </a:cubicBezTo>
                  <a:cubicBezTo>
                    <a:pt x="522" y="1821"/>
                    <a:pt x="515" y="1820"/>
                    <a:pt x="509" y="1818"/>
                  </a:cubicBezTo>
                  <a:lnTo>
                    <a:pt x="509" y="1800"/>
                  </a:lnTo>
                  <a:cubicBezTo>
                    <a:pt x="514" y="1801"/>
                    <a:pt x="519" y="1802"/>
                    <a:pt x="526" y="1802"/>
                  </a:cubicBezTo>
                  <a:cubicBezTo>
                    <a:pt x="541" y="1802"/>
                    <a:pt x="552" y="1793"/>
                    <a:pt x="559" y="1775"/>
                  </a:cubicBezTo>
                  <a:lnTo>
                    <a:pt x="568" y="1754"/>
                  </a:lnTo>
                  <a:lnTo>
                    <a:pt x="507" y="1602"/>
                  </a:lnTo>
                  <a:close/>
                  <a:moveTo>
                    <a:pt x="731" y="1756"/>
                  </a:moveTo>
                  <a:cubicBezTo>
                    <a:pt x="708" y="1756"/>
                    <a:pt x="691" y="1749"/>
                    <a:pt x="678" y="1735"/>
                  </a:cubicBezTo>
                  <a:cubicBezTo>
                    <a:pt x="665" y="1722"/>
                    <a:pt x="659" y="1703"/>
                    <a:pt x="659" y="1679"/>
                  </a:cubicBezTo>
                  <a:cubicBezTo>
                    <a:pt x="659" y="1654"/>
                    <a:pt x="665" y="1635"/>
                    <a:pt x="676" y="1621"/>
                  </a:cubicBezTo>
                  <a:cubicBezTo>
                    <a:pt x="688" y="1606"/>
                    <a:pt x="705" y="1599"/>
                    <a:pt x="725" y="1599"/>
                  </a:cubicBezTo>
                  <a:cubicBezTo>
                    <a:pt x="744" y="1599"/>
                    <a:pt x="759" y="1605"/>
                    <a:pt x="770" y="1618"/>
                  </a:cubicBezTo>
                  <a:cubicBezTo>
                    <a:pt x="781" y="1630"/>
                    <a:pt x="786" y="1647"/>
                    <a:pt x="786" y="1667"/>
                  </a:cubicBezTo>
                  <a:lnTo>
                    <a:pt x="786" y="1681"/>
                  </a:lnTo>
                  <a:lnTo>
                    <a:pt x="682" y="1681"/>
                  </a:lnTo>
                  <a:cubicBezTo>
                    <a:pt x="683" y="1699"/>
                    <a:pt x="687" y="1713"/>
                    <a:pt x="696" y="1722"/>
                  </a:cubicBezTo>
                  <a:cubicBezTo>
                    <a:pt x="704" y="1731"/>
                    <a:pt x="716" y="1736"/>
                    <a:pt x="732" y="1736"/>
                  </a:cubicBezTo>
                  <a:cubicBezTo>
                    <a:pt x="748" y="1736"/>
                    <a:pt x="764" y="1732"/>
                    <a:pt x="780" y="1725"/>
                  </a:cubicBezTo>
                  <a:lnTo>
                    <a:pt x="780" y="1746"/>
                  </a:lnTo>
                  <a:cubicBezTo>
                    <a:pt x="772" y="1749"/>
                    <a:pt x="764" y="1752"/>
                    <a:pt x="757" y="1753"/>
                  </a:cubicBezTo>
                  <a:cubicBezTo>
                    <a:pt x="750" y="1755"/>
                    <a:pt x="741" y="1756"/>
                    <a:pt x="731" y="1756"/>
                  </a:cubicBezTo>
                  <a:close/>
                  <a:moveTo>
                    <a:pt x="725" y="1618"/>
                  </a:moveTo>
                  <a:cubicBezTo>
                    <a:pt x="712" y="1618"/>
                    <a:pt x="703" y="1622"/>
                    <a:pt x="696" y="1630"/>
                  </a:cubicBezTo>
                  <a:cubicBezTo>
                    <a:pt x="688" y="1638"/>
                    <a:pt x="684" y="1649"/>
                    <a:pt x="683" y="1663"/>
                  </a:cubicBezTo>
                  <a:lnTo>
                    <a:pt x="762" y="1663"/>
                  </a:lnTo>
                  <a:cubicBezTo>
                    <a:pt x="762" y="1648"/>
                    <a:pt x="759" y="1637"/>
                    <a:pt x="752" y="1630"/>
                  </a:cubicBezTo>
                  <a:cubicBezTo>
                    <a:pt x="746" y="1622"/>
                    <a:pt x="736" y="1618"/>
                    <a:pt x="725" y="1618"/>
                  </a:cubicBezTo>
                  <a:close/>
                  <a:moveTo>
                    <a:pt x="922" y="1733"/>
                  </a:moveTo>
                  <a:lnTo>
                    <a:pt x="921" y="1733"/>
                  </a:lnTo>
                  <a:cubicBezTo>
                    <a:pt x="910" y="1748"/>
                    <a:pt x="895" y="1756"/>
                    <a:pt x="874" y="1756"/>
                  </a:cubicBezTo>
                  <a:cubicBezTo>
                    <a:pt x="854" y="1756"/>
                    <a:pt x="838" y="1749"/>
                    <a:pt x="827" y="1735"/>
                  </a:cubicBezTo>
                  <a:cubicBezTo>
                    <a:pt x="816" y="1722"/>
                    <a:pt x="811" y="1703"/>
                    <a:pt x="811" y="1678"/>
                  </a:cubicBezTo>
                  <a:cubicBezTo>
                    <a:pt x="811" y="1653"/>
                    <a:pt x="816" y="1634"/>
                    <a:pt x="828" y="1620"/>
                  </a:cubicBezTo>
                  <a:cubicBezTo>
                    <a:pt x="839" y="1606"/>
                    <a:pt x="854" y="1599"/>
                    <a:pt x="874" y="1599"/>
                  </a:cubicBezTo>
                  <a:cubicBezTo>
                    <a:pt x="894" y="1599"/>
                    <a:pt x="910" y="1606"/>
                    <a:pt x="921" y="1621"/>
                  </a:cubicBezTo>
                  <a:lnTo>
                    <a:pt x="923" y="1621"/>
                  </a:lnTo>
                  <a:lnTo>
                    <a:pt x="922" y="1610"/>
                  </a:lnTo>
                  <a:lnTo>
                    <a:pt x="921" y="1600"/>
                  </a:lnTo>
                  <a:lnTo>
                    <a:pt x="921" y="1538"/>
                  </a:lnTo>
                  <a:lnTo>
                    <a:pt x="944" y="1538"/>
                  </a:lnTo>
                  <a:lnTo>
                    <a:pt x="944" y="1753"/>
                  </a:lnTo>
                  <a:lnTo>
                    <a:pt x="925" y="1753"/>
                  </a:lnTo>
                  <a:lnTo>
                    <a:pt x="922" y="1733"/>
                  </a:lnTo>
                  <a:close/>
                  <a:moveTo>
                    <a:pt x="876" y="1736"/>
                  </a:moveTo>
                  <a:cubicBezTo>
                    <a:pt x="892" y="1736"/>
                    <a:pt x="903" y="1732"/>
                    <a:pt x="910" y="1724"/>
                  </a:cubicBezTo>
                  <a:cubicBezTo>
                    <a:pt x="917" y="1715"/>
                    <a:pt x="921" y="1702"/>
                    <a:pt x="921" y="1683"/>
                  </a:cubicBezTo>
                  <a:lnTo>
                    <a:pt x="921" y="1678"/>
                  </a:lnTo>
                  <a:cubicBezTo>
                    <a:pt x="921" y="1656"/>
                    <a:pt x="917" y="1641"/>
                    <a:pt x="910" y="1632"/>
                  </a:cubicBezTo>
                  <a:cubicBezTo>
                    <a:pt x="903" y="1623"/>
                    <a:pt x="892" y="1618"/>
                    <a:pt x="876" y="1618"/>
                  </a:cubicBezTo>
                  <a:cubicBezTo>
                    <a:pt x="863" y="1618"/>
                    <a:pt x="853" y="1623"/>
                    <a:pt x="845" y="1634"/>
                  </a:cubicBezTo>
                  <a:cubicBezTo>
                    <a:pt x="838" y="1644"/>
                    <a:pt x="835" y="1659"/>
                    <a:pt x="835" y="1678"/>
                  </a:cubicBezTo>
                  <a:cubicBezTo>
                    <a:pt x="835" y="1697"/>
                    <a:pt x="838" y="1712"/>
                    <a:pt x="845" y="1722"/>
                  </a:cubicBezTo>
                  <a:cubicBezTo>
                    <a:pt x="852" y="1732"/>
                    <a:pt x="863" y="1736"/>
                    <a:pt x="876" y="1736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auto">
            <a:xfrm>
              <a:off x="12446000" y="5514976"/>
              <a:ext cx="762000" cy="536575"/>
            </a:xfrm>
            <a:custGeom>
              <a:avLst/>
              <a:gdLst>
                <a:gd name="T0" fmla="*/ 1030 w 1939"/>
                <a:gd name="T1" fmla="*/ 8 h 1375"/>
                <a:gd name="T2" fmla="*/ 1118 w 1939"/>
                <a:gd name="T3" fmla="*/ 122 h 1375"/>
                <a:gd name="T4" fmla="*/ 1279 w 1939"/>
                <a:gd name="T5" fmla="*/ 222 h 1375"/>
                <a:gd name="T6" fmla="*/ 1289 w 1939"/>
                <a:gd name="T7" fmla="*/ 32 h 1375"/>
                <a:gd name="T8" fmla="*/ 1446 w 1939"/>
                <a:gd name="T9" fmla="*/ 160 h 1375"/>
                <a:gd name="T10" fmla="*/ 1490 w 1939"/>
                <a:gd name="T11" fmla="*/ 20 h 1375"/>
                <a:gd name="T12" fmla="*/ 1599 w 1939"/>
                <a:gd name="T13" fmla="*/ 22 h 1375"/>
                <a:gd name="T14" fmla="*/ 1618 w 1939"/>
                <a:gd name="T15" fmla="*/ 31 h 1375"/>
                <a:gd name="T16" fmla="*/ 1742 w 1939"/>
                <a:gd name="T17" fmla="*/ 3 h 1375"/>
                <a:gd name="T18" fmla="*/ 27 w 1939"/>
                <a:gd name="T19" fmla="*/ 386 h 1375"/>
                <a:gd name="T20" fmla="*/ 193 w 1939"/>
                <a:gd name="T21" fmla="*/ 407 h 1375"/>
                <a:gd name="T22" fmla="*/ 325 w 1939"/>
                <a:gd name="T23" fmla="*/ 520 h 1375"/>
                <a:gd name="T24" fmla="*/ 320 w 1939"/>
                <a:gd name="T25" fmla="*/ 463 h 1375"/>
                <a:gd name="T26" fmla="*/ 474 w 1939"/>
                <a:gd name="T27" fmla="*/ 440 h 1375"/>
                <a:gd name="T28" fmla="*/ 492 w 1939"/>
                <a:gd name="T29" fmla="*/ 410 h 1375"/>
                <a:gd name="T30" fmla="*/ 753 w 1939"/>
                <a:gd name="T31" fmla="*/ 541 h 1375"/>
                <a:gd name="T32" fmla="*/ 739 w 1939"/>
                <a:gd name="T33" fmla="*/ 515 h 1375"/>
                <a:gd name="T34" fmla="*/ 823 w 1939"/>
                <a:gd name="T35" fmla="*/ 408 h 1375"/>
                <a:gd name="T36" fmla="*/ 1072 w 1939"/>
                <a:gd name="T37" fmla="*/ 403 h 1375"/>
                <a:gd name="T38" fmla="*/ 1064 w 1939"/>
                <a:gd name="T39" fmla="*/ 448 h 1375"/>
                <a:gd name="T40" fmla="*/ 1259 w 1939"/>
                <a:gd name="T41" fmla="*/ 404 h 1375"/>
                <a:gd name="T42" fmla="*/ 1330 w 1939"/>
                <a:gd name="T43" fmla="*/ 391 h 1375"/>
                <a:gd name="T44" fmla="*/ 1571 w 1939"/>
                <a:gd name="T45" fmla="*/ 467 h 1375"/>
                <a:gd name="T46" fmla="*/ 1509 w 1939"/>
                <a:gd name="T47" fmla="*/ 404 h 1375"/>
                <a:gd name="T48" fmla="*/ 1647 w 1939"/>
                <a:gd name="T49" fmla="*/ 390 h 1375"/>
                <a:gd name="T50" fmla="*/ 1896 w 1939"/>
                <a:gd name="T51" fmla="*/ 387 h 1375"/>
                <a:gd name="T52" fmla="*/ 107 w 1939"/>
                <a:gd name="T53" fmla="*/ 901 h 1375"/>
                <a:gd name="T54" fmla="*/ 77 w 1939"/>
                <a:gd name="T55" fmla="*/ 769 h 1375"/>
                <a:gd name="T56" fmla="*/ 61 w 1939"/>
                <a:gd name="T57" fmla="*/ 906 h 1375"/>
                <a:gd name="T58" fmla="*/ 214 w 1939"/>
                <a:gd name="T59" fmla="*/ 775 h 1375"/>
                <a:gd name="T60" fmla="*/ 440 w 1939"/>
                <a:gd name="T61" fmla="*/ 791 h 1375"/>
                <a:gd name="T62" fmla="*/ 429 w 1939"/>
                <a:gd name="T63" fmla="*/ 802 h 1375"/>
                <a:gd name="T64" fmla="*/ 672 w 1939"/>
                <a:gd name="T65" fmla="*/ 796 h 1375"/>
                <a:gd name="T66" fmla="*/ 741 w 1939"/>
                <a:gd name="T67" fmla="*/ 801 h 1375"/>
                <a:gd name="T68" fmla="*/ 833 w 1939"/>
                <a:gd name="T69" fmla="*/ 923 h 1375"/>
                <a:gd name="T70" fmla="*/ 901 w 1939"/>
                <a:gd name="T71" fmla="*/ 891 h 1375"/>
                <a:gd name="T72" fmla="*/ 1031 w 1939"/>
                <a:gd name="T73" fmla="*/ 847 h 1375"/>
                <a:gd name="T74" fmla="*/ 1054 w 1939"/>
                <a:gd name="T75" fmla="*/ 847 h 1375"/>
                <a:gd name="T76" fmla="*/ 1198 w 1939"/>
                <a:gd name="T77" fmla="*/ 826 h 1375"/>
                <a:gd name="T78" fmla="*/ 1301 w 1939"/>
                <a:gd name="T79" fmla="*/ 881 h 1375"/>
                <a:gd name="T80" fmla="*/ 1445 w 1939"/>
                <a:gd name="T81" fmla="*/ 916 h 1375"/>
                <a:gd name="T82" fmla="*/ 1617 w 1939"/>
                <a:gd name="T83" fmla="*/ 924 h 1375"/>
                <a:gd name="T84" fmla="*/ 1583 w 1939"/>
                <a:gd name="T85" fmla="*/ 878 h 1375"/>
                <a:gd name="T86" fmla="*/ 1675 w 1939"/>
                <a:gd name="T87" fmla="*/ 773 h 1375"/>
                <a:gd name="T88" fmla="*/ 1877 w 1939"/>
                <a:gd name="T89" fmla="*/ 769 h 1375"/>
                <a:gd name="T90" fmla="*/ 1835 w 1939"/>
                <a:gd name="T91" fmla="*/ 832 h 1375"/>
                <a:gd name="T92" fmla="*/ 81 w 1939"/>
                <a:gd name="T93" fmla="*/ 1173 h 1375"/>
                <a:gd name="T94" fmla="*/ 158 w 1939"/>
                <a:gd name="T95" fmla="*/ 1174 h 1375"/>
                <a:gd name="T96" fmla="*/ 336 w 1939"/>
                <a:gd name="T97" fmla="*/ 1307 h 1375"/>
                <a:gd name="T98" fmla="*/ 490 w 1939"/>
                <a:gd name="T99" fmla="*/ 1174 h 1375"/>
                <a:gd name="T100" fmla="*/ 573 w 1939"/>
                <a:gd name="T101" fmla="*/ 1281 h 1375"/>
                <a:gd name="T102" fmla="*/ 541 w 1939"/>
                <a:gd name="T103" fmla="*/ 1255 h 1375"/>
                <a:gd name="T104" fmla="*/ 732 w 1939"/>
                <a:gd name="T105" fmla="*/ 1184 h 1375"/>
                <a:gd name="T106" fmla="*/ 923 w 1939"/>
                <a:gd name="T107" fmla="*/ 1364 h 1375"/>
                <a:gd name="T108" fmla="*/ 1021 w 1939"/>
                <a:gd name="T109" fmla="*/ 1231 h 1375"/>
                <a:gd name="T110" fmla="*/ 1045 w 1939"/>
                <a:gd name="T111" fmla="*/ 1231 h 1375"/>
                <a:gd name="T112" fmla="*/ 1276 w 1939"/>
                <a:gd name="T113" fmla="*/ 1304 h 1375"/>
                <a:gd name="T114" fmla="*/ 1413 w 1939"/>
                <a:gd name="T115" fmla="*/ 1156 h 1375"/>
                <a:gd name="T116" fmla="*/ 1603 w 1939"/>
                <a:gd name="T117" fmla="*/ 1156 h 1375"/>
                <a:gd name="T118" fmla="*/ 1736 w 1939"/>
                <a:gd name="T119" fmla="*/ 1207 h 1375"/>
                <a:gd name="T120" fmla="*/ 1735 w 1939"/>
                <a:gd name="T121" fmla="*/ 124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9" h="1375">
                  <a:moveTo>
                    <a:pt x="1056" y="0"/>
                  </a:moveTo>
                  <a:cubicBezTo>
                    <a:pt x="1063" y="0"/>
                    <a:pt x="1069" y="1"/>
                    <a:pt x="1074" y="2"/>
                  </a:cubicBezTo>
                  <a:lnTo>
                    <a:pt x="1071" y="23"/>
                  </a:lnTo>
                  <a:cubicBezTo>
                    <a:pt x="1065" y="22"/>
                    <a:pt x="1059" y="21"/>
                    <a:pt x="1055" y="21"/>
                  </a:cubicBezTo>
                  <a:cubicBezTo>
                    <a:pt x="1042" y="21"/>
                    <a:pt x="1032" y="26"/>
                    <a:pt x="1023" y="36"/>
                  </a:cubicBezTo>
                  <a:cubicBezTo>
                    <a:pt x="1015" y="46"/>
                    <a:pt x="1010" y="58"/>
                    <a:pt x="1010" y="73"/>
                  </a:cubicBezTo>
                  <a:lnTo>
                    <a:pt x="1010" y="154"/>
                  </a:lnTo>
                  <a:lnTo>
                    <a:pt x="987" y="154"/>
                  </a:lnTo>
                  <a:lnTo>
                    <a:pt x="987" y="3"/>
                  </a:lnTo>
                  <a:lnTo>
                    <a:pt x="1006" y="3"/>
                  </a:lnTo>
                  <a:lnTo>
                    <a:pt x="1009" y="31"/>
                  </a:lnTo>
                  <a:lnTo>
                    <a:pt x="1010" y="31"/>
                  </a:lnTo>
                  <a:cubicBezTo>
                    <a:pt x="1016" y="21"/>
                    <a:pt x="1022" y="13"/>
                    <a:pt x="1030" y="8"/>
                  </a:cubicBezTo>
                  <a:cubicBezTo>
                    <a:pt x="1038" y="3"/>
                    <a:pt x="1047" y="0"/>
                    <a:pt x="1056" y="0"/>
                  </a:cubicBezTo>
                  <a:close/>
                  <a:moveTo>
                    <a:pt x="1221" y="78"/>
                  </a:moveTo>
                  <a:cubicBezTo>
                    <a:pt x="1221" y="103"/>
                    <a:pt x="1215" y="122"/>
                    <a:pt x="1203" y="136"/>
                  </a:cubicBezTo>
                  <a:cubicBezTo>
                    <a:pt x="1190" y="150"/>
                    <a:pt x="1173" y="157"/>
                    <a:pt x="1151" y="157"/>
                  </a:cubicBezTo>
                  <a:cubicBezTo>
                    <a:pt x="1138" y="157"/>
                    <a:pt x="1126" y="154"/>
                    <a:pt x="1116" y="147"/>
                  </a:cubicBezTo>
                  <a:cubicBezTo>
                    <a:pt x="1105" y="141"/>
                    <a:pt x="1097" y="132"/>
                    <a:pt x="1091" y="120"/>
                  </a:cubicBezTo>
                  <a:cubicBezTo>
                    <a:pt x="1086" y="108"/>
                    <a:pt x="1083" y="94"/>
                    <a:pt x="1083" y="78"/>
                  </a:cubicBezTo>
                  <a:cubicBezTo>
                    <a:pt x="1083" y="54"/>
                    <a:pt x="1089" y="34"/>
                    <a:pt x="1101" y="21"/>
                  </a:cubicBezTo>
                  <a:cubicBezTo>
                    <a:pt x="1113" y="7"/>
                    <a:pt x="1131" y="0"/>
                    <a:pt x="1152" y="0"/>
                  </a:cubicBezTo>
                  <a:cubicBezTo>
                    <a:pt x="1174" y="0"/>
                    <a:pt x="1190" y="7"/>
                    <a:pt x="1203" y="21"/>
                  </a:cubicBezTo>
                  <a:cubicBezTo>
                    <a:pt x="1215" y="35"/>
                    <a:pt x="1221" y="54"/>
                    <a:pt x="1221" y="78"/>
                  </a:cubicBezTo>
                  <a:close/>
                  <a:moveTo>
                    <a:pt x="1106" y="78"/>
                  </a:moveTo>
                  <a:cubicBezTo>
                    <a:pt x="1106" y="97"/>
                    <a:pt x="1110" y="112"/>
                    <a:pt x="1118" y="122"/>
                  </a:cubicBezTo>
                  <a:cubicBezTo>
                    <a:pt x="1126" y="132"/>
                    <a:pt x="1137" y="137"/>
                    <a:pt x="1152" y="137"/>
                  </a:cubicBezTo>
                  <a:cubicBezTo>
                    <a:pt x="1167" y="137"/>
                    <a:pt x="1178" y="132"/>
                    <a:pt x="1186" y="122"/>
                  </a:cubicBezTo>
                  <a:cubicBezTo>
                    <a:pt x="1194" y="112"/>
                    <a:pt x="1198" y="98"/>
                    <a:pt x="1198" y="78"/>
                  </a:cubicBezTo>
                  <a:cubicBezTo>
                    <a:pt x="1198" y="59"/>
                    <a:pt x="1194" y="44"/>
                    <a:pt x="1186" y="34"/>
                  </a:cubicBezTo>
                  <a:cubicBezTo>
                    <a:pt x="1178" y="24"/>
                    <a:pt x="1167" y="20"/>
                    <a:pt x="1152" y="20"/>
                  </a:cubicBezTo>
                  <a:cubicBezTo>
                    <a:pt x="1137" y="20"/>
                    <a:pt x="1125" y="24"/>
                    <a:pt x="1118" y="34"/>
                  </a:cubicBezTo>
                  <a:cubicBezTo>
                    <a:pt x="1110" y="44"/>
                    <a:pt x="1106" y="59"/>
                    <a:pt x="1106" y="78"/>
                  </a:cubicBezTo>
                  <a:close/>
                  <a:moveTo>
                    <a:pt x="1326" y="157"/>
                  </a:moveTo>
                  <a:cubicBezTo>
                    <a:pt x="1316" y="157"/>
                    <a:pt x="1307" y="155"/>
                    <a:pt x="1299" y="151"/>
                  </a:cubicBezTo>
                  <a:cubicBezTo>
                    <a:pt x="1291" y="148"/>
                    <a:pt x="1284" y="142"/>
                    <a:pt x="1279" y="134"/>
                  </a:cubicBezTo>
                  <a:lnTo>
                    <a:pt x="1277" y="134"/>
                  </a:lnTo>
                  <a:cubicBezTo>
                    <a:pt x="1278" y="143"/>
                    <a:pt x="1279" y="152"/>
                    <a:pt x="1279" y="160"/>
                  </a:cubicBezTo>
                  <a:lnTo>
                    <a:pt x="1279" y="222"/>
                  </a:lnTo>
                  <a:lnTo>
                    <a:pt x="1256" y="222"/>
                  </a:lnTo>
                  <a:lnTo>
                    <a:pt x="1256" y="3"/>
                  </a:lnTo>
                  <a:lnTo>
                    <a:pt x="1274" y="3"/>
                  </a:lnTo>
                  <a:lnTo>
                    <a:pt x="1277" y="23"/>
                  </a:lnTo>
                  <a:lnTo>
                    <a:pt x="1279" y="23"/>
                  </a:lnTo>
                  <a:cubicBezTo>
                    <a:pt x="1284" y="15"/>
                    <a:pt x="1291" y="9"/>
                    <a:pt x="1299" y="6"/>
                  </a:cubicBezTo>
                  <a:cubicBezTo>
                    <a:pt x="1307" y="2"/>
                    <a:pt x="1316" y="0"/>
                    <a:pt x="1326" y="0"/>
                  </a:cubicBezTo>
                  <a:cubicBezTo>
                    <a:pt x="1346" y="0"/>
                    <a:pt x="1362" y="7"/>
                    <a:pt x="1372" y="21"/>
                  </a:cubicBezTo>
                  <a:cubicBezTo>
                    <a:pt x="1383" y="34"/>
                    <a:pt x="1389" y="53"/>
                    <a:pt x="1389" y="78"/>
                  </a:cubicBezTo>
                  <a:cubicBezTo>
                    <a:pt x="1389" y="103"/>
                    <a:pt x="1383" y="122"/>
                    <a:pt x="1372" y="136"/>
                  </a:cubicBezTo>
                  <a:cubicBezTo>
                    <a:pt x="1361" y="150"/>
                    <a:pt x="1346" y="157"/>
                    <a:pt x="1326" y="157"/>
                  </a:cubicBezTo>
                  <a:close/>
                  <a:moveTo>
                    <a:pt x="1323" y="20"/>
                  </a:moveTo>
                  <a:cubicBezTo>
                    <a:pt x="1307" y="20"/>
                    <a:pt x="1296" y="24"/>
                    <a:pt x="1289" y="32"/>
                  </a:cubicBezTo>
                  <a:cubicBezTo>
                    <a:pt x="1282" y="41"/>
                    <a:pt x="1279" y="54"/>
                    <a:pt x="1279" y="73"/>
                  </a:cubicBezTo>
                  <a:lnTo>
                    <a:pt x="1279" y="78"/>
                  </a:lnTo>
                  <a:cubicBezTo>
                    <a:pt x="1279" y="99"/>
                    <a:pt x="1282" y="115"/>
                    <a:pt x="1289" y="124"/>
                  </a:cubicBezTo>
                  <a:cubicBezTo>
                    <a:pt x="1296" y="133"/>
                    <a:pt x="1308" y="137"/>
                    <a:pt x="1323" y="137"/>
                  </a:cubicBezTo>
                  <a:cubicBezTo>
                    <a:pt x="1336" y="137"/>
                    <a:pt x="1347" y="132"/>
                    <a:pt x="1354" y="122"/>
                  </a:cubicBezTo>
                  <a:cubicBezTo>
                    <a:pt x="1361" y="111"/>
                    <a:pt x="1365" y="97"/>
                    <a:pt x="1365" y="78"/>
                  </a:cubicBezTo>
                  <a:cubicBezTo>
                    <a:pt x="1365" y="59"/>
                    <a:pt x="1361" y="45"/>
                    <a:pt x="1354" y="35"/>
                  </a:cubicBezTo>
                  <a:cubicBezTo>
                    <a:pt x="1347" y="25"/>
                    <a:pt x="1336" y="20"/>
                    <a:pt x="1323" y="20"/>
                  </a:cubicBezTo>
                  <a:close/>
                  <a:moveTo>
                    <a:pt x="1493" y="157"/>
                  </a:moveTo>
                  <a:cubicBezTo>
                    <a:pt x="1483" y="157"/>
                    <a:pt x="1474" y="155"/>
                    <a:pt x="1466" y="151"/>
                  </a:cubicBezTo>
                  <a:cubicBezTo>
                    <a:pt x="1458" y="148"/>
                    <a:pt x="1451" y="142"/>
                    <a:pt x="1446" y="134"/>
                  </a:cubicBezTo>
                  <a:lnTo>
                    <a:pt x="1444" y="134"/>
                  </a:lnTo>
                  <a:cubicBezTo>
                    <a:pt x="1445" y="143"/>
                    <a:pt x="1446" y="152"/>
                    <a:pt x="1446" y="160"/>
                  </a:cubicBezTo>
                  <a:lnTo>
                    <a:pt x="1446" y="222"/>
                  </a:lnTo>
                  <a:lnTo>
                    <a:pt x="1423" y="222"/>
                  </a:lnTo>
                  <a:lnTo>
                    <a:pt x="1423" y="3"/>
                  </a:lnTo>
                  <a:lnTo>
                    <a:pt x="1441" y="3"/>
                  </a:lnTo>
                  <a:lnTo>
                    <a:pt x="1445" y="23"/>
                  </a:lnTo>
                  <a:lnTo>
                    <a:pt x="1446" y="23"/>
                  </a:lnTo>
                  <a:cubicBezTo>
                    <a:pt x="1452" y="15"/>
                    <a:pt x="1458" y="9"/>
                    <a:pt x="1466" y="6"/>
                  </a:cubicBezTo>
                  <a:cubicBezTo>
                    <a:pt x="1474" y="2"/>
                    <a:pt x="1483" y="0"/>
                    <a:pt x="1493" y="0"/>
                  </a:cubicBezTo>
                  <a:cubicBezTo>
                    <a:pt x="1513" y="0"/>
                    <a:pt x="1529" y="7"/>
                    <a:pt x="1539" y="21"/>
                  </a:cubicBezTo>
                  <a:cubicBezTo>
                    <a:pt x="1550" y="34"/>
                    <a:pt x="1556" y="53"/>
                    <a:pt x="1556" y="78"/>
                  </a:cubicBezTo>
                  <a:cubicBezTo>
                    <a:pt x="1556" y="103"/>
                    <a:pt x="1550" y="122"/>
                    <a:pt x="1539" y="136"/>
                  </a:cubicBezTo>
                  <a:cubicBezTo>
                    <a:pt x="1528" y="150"/>
                    <a:pt x="1513" y="157"/>
                    <a:pt x="1493" y="157"/>
                  </a:cubicBezTo>
                  <a:close/>
                  <a:moveTo>
                    <a:pt x="1490" y="20"/>
                  </a:moveTo>
                  <a:cubicBezTo>
                    <a:pt x="1474" y="20"/>
                    <a:pt x="1463" y="24"/>
                    <a:pt x="1456" y="32"/>
                  </a:cubicBezTo>
                  <a:cubicBezTo>
                    <a:pt x="1449" y="41"/>
                    <a:pt x="1446" y="54"/>
                    <a:pt x="1446" y="73"/>
                  </a:cubicBezTo>
                  <a:lnTo>
                    <a:pt x="1446" y="78"/>
                  </a:lnTo>
                  <a:cubicBezTo>
                    <a:pt x="1446" y="99"/>
                    <a:pt x="1449" y="115"/>
                    <a:pt x="1456" y="124"/>
                  </a:cubicBezTo>
                  <a:cubicBezTo>
                    <a:pt x="1463" y="133"/>
                    <a:pt x="1475" y="137"/>
                    <a:pt x="1490" y="137"/>
                  </a:cubicBezTo>
                  <a:cubicBezTo>
                    <a:pt x="1503" y="137"/>
                    <a:pt x="1514" y="132"/>
                    <a:pt x="1521" y="122"/>
                  </a:cubicBezTo>
                  <a:cubicBezTo>
                    <a:pt x="1528" y="111"/>
                    <a:pt x="1532" y="97"/>
                    <a:pt x="1532" y="78"/>
                  </a:cubicBezTo>
                  <a:cubicBezTo>
                    <a:pt x="1532" y="59"/>
                    <a:pt x="1528" y="45"/>
                    <a:pt x="1521" y="35"/>
                  </a:cubicBezTo>
                  <a:cubicBezTo>
                    <a:pt x="1514" y="25"/>
                    <a:pt x="1503" y="20"/>
                    <a:pt x="1490" y="20"/>
                  </a:cubicBezTo>
                  <a:close/>
                  <a:moveTo>
                    <a:pt x="1654" y="157"/>
                  </a:moveTo>
                  <a:cubicBezTo>
                    <a:pt x="1631" y="157"/>
                    <a:pt x="1614" y="150"/>
                    <a:pt x="1601" y="136"/>
                  </a:cubicBezTo>
                  <a:cubicBezTo>
                    <a:pt x="1588" y="123"/>
                    <a:pt x="1581" y="104"/>
                    <a:pt x="1581" y="80"/>
                  </a:cubicBezTo>
                  <a:cubicBezTo>
                    <a:pt x="1581" y="55"/>
                    <a:pt x="1587" y="36"/>
                    <a:pt x="1599" y="22"/>
                  </a:cubicBezTo>
                  <a:cubicBezTo>
                    <a:pt x="1611" y="7"/>
                    <a:pt x="1627" y="0"/>
                    <a:pt x="1648" y="0"/>
                  </a:cubicBezTo>
                  <a:cubicBezTo>
                    <a:pt x="1667" y="0"/>
                    <a:pt x="1682" y="6"/>
                    <a:pt x="1693" y="19"/>
                  </a:cubicBezTo>
                  <a:cubicBezTo>
                    <a:pt x="1704" y="31"/>
                    <a:pt x="1709" y="48"/>
                    <a:pt x="1709" y="68"/>
                  </a:cubicBezTo>
                  <a:lnTo>
                    <a:pt x="1709" y="82"/>
                  </a:lnTo>
                  <a:lnTo>
                    <a:pt x="1605" y="82"/>
                  </a:lnTo>
                  <a:cubicBezTo>
                    <a:pt x="1606" y="100"/>
                    <a:pt x="1610" y="114"/>
                    <a:pt x="1619" y="123"/>
                  </a:cubicBezTo>
                  <a:cubicBezTo>
                    <a:pt x="1627" y="132"/>
                    <a:pt x="1639" y="137"/>
                    <a:pt x="1654" y="137"/>
                  </a:cubicBezTo>
                  <a:cubicBezTo>
                    <a:pt x="1671" y="137"/>
                    <a:pt x="1687" y="133"/>
                    <a:pt x="1703" y="126"/>
                  </a:cubicBezTo>
                  <a:lnTo>
                    <a:pt x="1703" y="147"/>
                  </a:lnTo>
                  <a:cubicBezTo>
                    <a:pt x="1695" y="150"/>
                    <a:pt x="1687" y="153"/>
                    <a:pt x="1680" y="154"/>
                  </a:cubicBezTo>
                  <a:cubicBezTo>
                    <a:pt x="1673" y="156"/>
                    <a:pt x="1664" y="157"/>
                    <a:pt x="1654" y="157"/>
                  </a:cubicBezTo>
                  <a:close/>
                  <a:moveTo>
                    <a:pt x="1647" y="19"/>
                  </a:moveTo>
                  <a:cubicBezTo>
                    <a:pt x="1635" y="19"/>
                    <a:pt x="1626" y="23"/>
                    <a:pt x="1618" y="31"/>
                  </a:cubicBezTo>
                  <a:cubicBezTo>
                    <a:pt x="1611" y="39"/>
                    <a:pt x="1607" y="50"/>
                    <a:pt x="1606" y="64"/>
                  </a:cubicBezTo>
                  <a:lnTo>
                    <a:pt x="1685" y="64"/>
                  </a:lnTo>
                  <a:cubicBezTo>
                    <a:pt x="1685" y="49"/>
                    <a:pt x="1681" y="38"/>
                    <a:pt x="1675" y="31"/>
                  </a:cubicBezTo>
                  <a:cubicBezTo>
                    <a:pt x="1669" y="23"/>
                    <a:pt x="1659" y="19"/>
                    <a:pt x="1647" y="19"/>
                  </a:cubicBezTo>
                  <a:close/>
                  <a:moveTo>
                    <a:pt x="1811" y="0"/>
                  </a:moveTo>
                  <a:cubicBezTo>
                    <a:pt x="1818" y="0"/>
                    <a:pt x="1824" y="1"/>
                    <a:pt x="1829" y="2"/>
                  </a:cubicBezTo>
                  <a:lnTo>
                    <a:pt x="1826" y="23"/>
                  </a:lnTo>
                  <a:cubicBezTo>
                    <a:pt x="1820" y="22"/>
                    <a:pt x="1814" y="21"/>
                    <a:pt x="1809" y="21"/>
                  </a:cubicBezTo>
                  <a:cubicBezTo>
                    <a:pt x="1797" y="21"/>
                    <a:pt x="1787" y="26"/>
                    <a:pt x="1778" y="36"/>
                  </a:cubicBezTo>
                  <a:cubicBezTo>
                    <a:pt x="1769" y="46"/>
                    <a:pt x="1765" y="58"/>
                    <a:pt x="1765" y="73"/>
                  </a:cubicBezTo>
                  <a:lnTo>
                    <a:pt x="1765" y="154"/>
                  </a:lnTo>
                  <a:lnTo>
                    <a:pt x="1742" y="154"/>
                  </a:lnTo>
                  <a:lnTo>
                    <a:pt x="1742" y="3"/>
                  </a:lnTo>
                  <a:lnTo>
                    <a:pt x="1761" y="3"/>
                  </a:lnTo>
                  <a:lnTo>
                    <a:pt x="1764" y="31"/>
                  </a:lnTo>
                  <a:lnTo>
                    <a:pt x="1765" y="31"/>
                  </a:lnTo>
                  <a:cubicBezTo>
                    <a:pt x="1770" y="21"/>
                    <a:pt x="1777" y="13"/>
                    <a:pt x="1785" y="8"/>
                  </a:cubicBezTo>
                  <a:cubicBezTo>
                    <a:pt x="1793" y="3"/>
                    <a:pt x="1802" y="0"/>
                    <a:pt x="1811" y="0"/>
                  </a:cubicBezTo>
                  <a:close/>
                  <a:moveTo>
                    <a:pt x="88" y="405"/>
                  </a:moveTo>
                  <a:lnTo>
                    <a:pt x="49" y="405"/>
                  </a:lnTo>
                  <a:lnTo>
                    <a:pt x="49" y="538"/>
                  </a:lnTo>
                  <a:lnTo>
                    <a:pt x="27" y="538"/>
                  </a:lnTo>
                  <a:lnTo>
                    <a:pt x="27" y="405"/>
                  </a:lnTo>
                  <a:lnTo>
                    <a:pt x="0" y="405"/>
                  </a:lnTo>
                  <a:lnTo>
                    <a:pt x="0" y="395"/>
                  </a:lnTo>
                  <a:lnTo>
                    <a:pt x="27" y="386"/>
                  </a:lnTo>
                  <a:lnTo>
                    <a:pt x="27" y="378"/>
                  </a:lnTo>
                  <a:cubicBezTo>
                    <a:pt x="27" y="341"/>
                    <a:pt x="43" y="322"/>
                    <a:pt x="75" y="322"/>
                  </a:cubicBezTo>
                  <a:cubicBezTo>
                    <a:pt x="83" y="322"/>
                    <a:pt x="93" y="324"/>
                    <a:pt x="103" y="327"/>
                  </a:cubicBezTo>
                  <a:lnTo>
                    <a:pt x="97" y="345"/>
                  </a:lnTo>
                  <a:cubicBezTo>
                    <a:pt x="89" y="343"/>
                    <a:pt x="81" y="341"/>
                    <a:pt x="75" y="341"/>
                  </a:cubicBezTo>
                  <a:cubicBezTo>
                    <a:pt x="66" y="341"/>
                    <a:pt x="60" y="344"/>
                    <a:pt x="56" y="350"/>
                  </a:cubicBezTo>
                  <a:cubicBezTo>
                    <a:pt x="51" y="356"/>
                    <a:pt x="49" y="365"/>
                    <a:pt x="49" y="377"/>
                  </a:cubicBezTo>
                  <a:lnTo>
                    <a:pt x="49" y="387"/>
                  </a:lnTo>
                  <a:lnTo>
                    <a:pt x="88" y="387"/>
                  </a:lnTo>
                  <a:lnTo>
                    <a:pt x="88" y="405"/>
                  </a:lnTo>
                  <a:close/>
                  <a:moveTo>
                    <a:pt x="178" y="384"/>
                  </a:moveTo>
                  <a:cubicBezTo>
                    <a:pt x="185" y="384"/>
                    <a:pt x="191" y="385"/>
                    <a:pt x="196" y="386"/>
                  </a:cubicBezTo>
                  <a:lnTo>
                    <a:pt x="193" y="407"/>
                  </a:lnTo>
                  <a:cubicBezTo>
                    <a:pt x="187" y="406"/>
                    <a:pt x="182" y="405"/>
                    <a:pt x="177" y="405"/>
                  </a:cubicBezTo>
                  <a:cubicBezTo>
                    <a:pt x="165" y="405"/>
                    <a:pt x="154" y="410"/>
                    <a:pt x="145" y="420"/>
                  </a:cubicBezTo>
                  <a:cubicBezTo>
                    <a:pt x="137" y="430"/>
                    <a:pt x="132" y="442"/>
                    <a:pt x="132" y="457"/>
                  </a:cubicBezTo>
                  <a:lnTo>
                    <a:pt x="132" y="538"/>
                  </a:lnTo>
                  <a:lnTo>
                    <a:pt x="109" y="538"/>
                  </a:lnTo>
                  <a:lnTo>
                    <a:pt x="109" y="387"/>
                  </a:lnTo>
                  <a:lnTo>
                    <a:pt x="128" y="387"/>
                  </a:lnTo>
                  <a:lnTo>
                    <a:pt x="131" y="415"/>
                  </a:lnTo>
                  <a:lnTo>
                    <a:pt x="132" y="415"/>
                  </a:lnTo>
                  <a:cubicBezTo>
                    <a:pt x="138" y="405"/>
                    <a:pt x="144" y="398"/>
                    <a:pt x="152" y="392"/>
                  </a:cubicBezTo>
                  <a:cubicBezTo>
                    <a:pt x="160" y="387"/>
                    <a:pt x="169" y="384"/>
                    <a:pt x="178" y="384"/>
                  </a:cubicBezTo>
                  <a:close/>
                  <a:moveTo>
                    <a:pt x="344" y="463"/>
                  </a:moveTo>
                  <a:cubicBezTo>
                    <a:pt x="344" y="487"/>
                    <a:pt x="337" y="506"/>
                    <a:pt x="325" y="520"/>
                  </a:cubicBezTo>
                  <a:cubicBezTo>
                    <a:pt x="313" y="534"/>
                    <a:pt x="295" y="541"/>
                    <a:pt x="274" y="541"/>
                  </a:cubicBezTo>
                  <a:cubicBezTo>
                    <a:pt x="260" y="541"/>
                    <a:pt x="248" y="538"/>
                    <a:pt x="238" y="532"/>
                  </a:cubicBezTo>
                  <a:cubicBezTo>
                    <a:pt x="227" y="525"/>
                    <a:pt x="219" y="516"/>
                    <a:pt x="213" y="504"/>
                  </a:cubicBezTo>
                  <a:cubicBezTo>
                    <a:pt x="208" y="492"/>
                    <a:pt x="205" y="478"/>
                    <a:pt x="205" y="463"/>
                  </a:cubicBezTo>
                  <a:cubicBezTo>
                    <a:pt x="205" y="438"/>
                    <a:pt x="211" y="419"/>
                    <a:pt x="223" y="405"/>
                  </a:cubicBezTo>
                  <a:cubicBezTo>
                    <a:pt x="236" y="391"/>
                    <a:pt x="253" y="384"/>
                    <a:pt x="274" y="384"/>
                  </a:cubicBezTo>
                  <a:cubicBezTo>
                    <a:pt x="296" y="384"/>
                    <a:pt x="312" y="391"/>
                    <a:pt x="325" y="405"/>
                  </a:cubicBezTo>
                  <a:cubicBezTo>
                    <a:pt x="337" y="420"/>
                    <a:pt x="344" y="439"/>
                    <a:pt x="344" y="463"/>
                  </a:cubicBezTo>
                  <a:close/>
                  <a:moveTo>
                    <a:pt x="228" y="463"/>
                  </a:moveTo>
                  <a:cubicBezTo>
                    <a:pt x="228" y="482"/>
                    <a:pt x="232" y="497"/>
                    <a:pt x="240" y="507"/>
                  </a:cubicBezTo>
                  <a:cubicBezTo>
                    <a:pt x="248" y="517"/>
                    <a:pt x="259" y="522"/>
                    <a:pt x="274" y="522"/>
                  </a:cubicBezTo>
                  <a:cubicBezTo>
                    <a:pt x="289" y="522"/>
                    <a:pt x="300" y="517"/>
                    <a:pt x="308" y="507"/>
                  </a:cubicBezTo>
                  <a:cubicBezTo>
                    <a:pt x="316" y="497"/>
                    <a:pt x="320" y="482"/>
                    <a:pt x="320" y="463"/>
                  </a:cubicBezTo>
                  <a:cubicBezTo>
                    <a:pt x="320" y="443"/>
                    <a:pt x="316" y="429"/>
                    <a:pt x="308" y="419"/>
                  </a:cubicBezTo>
                  <a:cubicBezTo>
                    <a:pt x="300" y="409"/>
                    <a:pt x="289" y="404"/>
                    <a:pt x="274" y="404"/>
                  </a:cubicBezTo>
                  <a:cubicBezTo>
                    <a:pt x="259" y="404"/>
                    <a:pt x="248" y="409"/>
                    <a:pt x="240" y="419"/>
                  </a:cubicBezTo>
                  <a:cubicBezTo>
                    <a:pt x="232" y="428"/>
                    <a:pt x="228" y="443"/>
                    <a:pt x="228" y="463"/>
                  </a:cubicBezTo>
                  <a:close/>
                  <a:moveTo>
                    <a:pt x="570" y="538"/>
                  </a:moveTo>
                  <a:lnTo>
                    <a:pt x="570" y="440"/>
                  </a:lnTo>
                  <a:cubicBezTo>
                    <a:pt x="570" y="428"/>
                    <a:pt x="568" y="419"/>
                    <a:pt x="562" y="413"/>
                  </a:cubicBezTo>
                  <a:cubicBezTo>
                    <a:pt x="557" y="407"/>
                    <a:pt x="549" y="404"/>
                    <a:pt x="539" y="404"/>
                  </a:cubicBezTo>
                  <a:cubicBezTo>
                    <a:pt x="524" y="404"/>
                    <a:pt x="514" y="408"/>
                    <a:pt x="507" y="416"/>
                  </a:cubicBezTo>
                  <a:cubicBezTo>
                    <a:pt x="500" y="424"/>
                    <a:pt x="497" y="437"/>
                    <a:pt x="497" y="454"/>
                  </a:cubicBezTo>
                  <a:lnTo>
                    <a:pt x="497" y="538"/>
                  </a:lnTo>
                  <a:lnTo>
                    <a:pt x="474" y="538"/>
                  </a:lnTo>
                  <a:lnTo>
                    <a:pt x="474" y="440"/>
                  </a:lnTo>
                  <a:cubicBezTo>
                    <a:pt x="474" y="428"/>
                    <a:pt x="471" y="419"/>
                    <a:pt x="466" y="413"/>
                  </a:cubicBezTo>
                  <a:cubicBezTo>
                    <a:pt x="461" y="407"/>
                    <a:pt x="453" y="404"/>
                    <a:pt x="442" y="404"/>
                  </a:cubicBezTo>
                  <a:cubicBezTo>
                    <a:pt x="428" y="404"/>
                    <a:pt x="417" y="408"/>
                    <a:pt x="411" y="417"/>
                  </a:cubicBezTo>
                  <a:cubicBezTo>
                    <a:pt x="404" y="425"/>
                    <a:pt x="401" y="439"/>
                    <a:pt x="401" y="459"/>
                  </a:cubicBezTo>
                  <a:lnTo>
                    <a:pt x="401" y="538"/>
                  </a:lnTo>
                  <a:lnTo>
                    <a:pt x="378" y="538"/>
                  </a:lnTo>
                  <a:lnTo>
                    <a:pt x="378" y="387"/>
                  </a:lnTo>
                  <a:lnTo>
                    <a:pt x="396" y="387"/>
                  </a:lnTo>
                  <a:lnTo>
                    <a:pt x="400" y="408"/>
                  </a:lnTo>
                  <a:lnTo>
                    <a:pt x="401" y="408"/>
                  </a:lnTo>
                  <a:cubicBezTo>
                    <a:pt x="405" y="400"/>
                    <a:pt x="412" y="395"/>
                    <a:pt x="419" y="391"/>
                  </a:cubicBezTo>
                  <a:cubicBezTo>
                    <a:pt x="427" y="386"/>
                    <a:pt x="436" y="384"/>
                    <a:pt x="446" y="384"/>
                  </a:cubicBezTo>
                  <a:cubicBezTo>
                    <a:pt x="469" y="384"/>
                    <a:pt x="485" y="393"/>
                    <a:pt x="492" y="410"/>
                  </a:cubicBezTo>
                  <a:lnTo>
                    <a:pt x="493" y="410"/>
                  </a:lnTo>
                  <a:cubicBezTo>
                    <a:pt x="498" y="402"/>
                    <a:pt x="504" y="396"/>
                    <a:pt x="513" y="391"/>
                  </a:cubicBezTo>
                  <a:cubicBezTo>
                    <a:pt x="521" y="387"/>
                    <a:pt x="531" y="384"/>
                    <a:pt x="542" y="384"/>
                  </a:cubicBezTo>
                  <a:cubicBezTo>
                    <a:pt x="559" y="384"/>
                    <a:pt x="572" y="389"/>
                    <a:pt x="580" y="398"/>
                  </a:cubicBezTo>
                  <a:cubicBezTo>
                    <a:pt x="589" y="406"/>
                    <a:pt x="593" y="420"/>
                    <a:pt x="593" y="440"/>
                  </a:cubicBezTo>
                  <a:lnTo>
                    <a:pt x="593" y="538"/>
                  </a:lnTo>
                  <a:lnTo>
                    <a:pt x="570" y="538"/>
                  </a:lnTo>
                  <a:close/>
                  <a:moveTo>
                    <a:pt x="757" y="522"/>
                  </a:moveTo>
                  <a:cubicBezTo>
                    <a:pt x="761" y="522"/>
                    <a:pt x="764" y="522"/>
                    <a:pt x="768" y="521"/>
                  </a:cubicBezTo>
                  <a:cubicBezTo>
                    <a:pt x="772" y="521"/>
                    <a:pt x="775" y="520"/>
                    <a:pt x="777" y="519"/>
                  </a:cubicBezTo>
                  <a:lnTo>
                    <a:pt x="777" y="537"/>
                  </a:lnTo>
                  <a:cubicBezTo>
                    <a:pt x="775" y="538"/>
                    <a:pt x="771" y="539"/>
                    <a:pt x="766" y="540"/>
                  </a:cubicBezTo>
                  <a:cubicBezTo>
                    <a:pt x="761" y="541"/>
                    <a:pt x="757" y="541"/>
                    <a:pt x="753" y="541"/>
                  </a:cubicBezTo>
                  <a:cubicBezTo>
                    <a:pt x="724" y="541"/>
                    <a:pt x="709" y="526"/>
                    <a:pt x="709" y="495"/>
                  </a:cubicBezTo>
                  <a:lnTo>
                    <a:pt x="709" y="405"/>
                  </a:lnTo>
                  <a:lnTo>
                    <a:pt x="688" y="405"/>
                  </a:lnTo>
                  <a:lnTo>
                    <a:pt x="688" y="394"/>
                  </a:lnTo>
                  <a:lnTo>
                    <a:pt x="709" y="384"/>
                  </a:lnTo>
                  <a:lnTo>
                    <a:pt x="719" y="352"/>
                  </a:lnTo>
                  <a:lnTo>
                    <a:pt x="732" y="352"/>
                  </a:lnTo>
                  <a:lnTo>
                    <a:pt x="732" y="387"/>
                  </a:lnTo>
                  <a:lnTo>
                    <a:pt x="776" y="387"/>
                  </a:lnTo>
                  <a:lnTo>
                    <a:pt x="776" y="405"/>
                  </a:lnTo>
                  <a:lnTo>
                    <a:pt x="732" y="405"/>
                  </a:lnTo>
                  <a:lnTo>
                    <a:pt x="732" y="494"/>
                  </a:lnTo>
                  <a:cubicBezTo>
                    <a:pt x="732" y="503"/>
                    <a:pt x="734" y="510"/>
                    <a:pt x="739" y="515"/>
                  </a:cubicBezTo>
                  <a:cubicBezTo>
                    <a:pt x="743" y="520"/>
                    <a:pt x="749" y="522"/>
                    <a:pt x="757" y="522"/>
                  </a:cubicBezTo>
                  <a:close/>
                  <a:moveTo>
                    <a:pt x="905" y="538"/>
                  </a:moveTo>
                  <a:lnTo>
                    <a:pt x="905" y="440"/>
                  </a:lnTo>
                  <a:cubicBezTo>
                    <a:pt x="905" y="428"/>
                    <a:pt x="902" y="419"/>
                    <a:pt x="896" y="413"/>
                  </a:cubicBezTo>
                  <a:cubicBezTo>
                    <a:pt x="891" y="407"/>
                    <a:pt x="882" y="404"/>
                    <a:pt x="870" y="404"/>
                  </a:cubicBezTo>
                  <a:cubicBezTo>
                    <a:pt x="854" y="404"/>
                    <a:pt x="843" y="408"/>
                    <a:pt x="835" y="417"/>
                  </a:cubicBezTo>
                  <a:cubicBezTo>
                    <a:pt x="828" y="425"/>
                    <a:pt x="824" y="440"/>
                    <a:pt x="824" y="459"/>
                  </a:cubicBezTo>
                  <a:lnTo>
                    <a:pt x="824" y="538"/>
                  </a:lnTo>
                  <a:lnTo>
                    <a:pt x="801" y="538"/>
                  </a:lnTo>
                  <a:lnTo>
                    <a:pt x="801" y="324"/>
                  </a:lnTo>
                  <a:lnTo>
                    <a:pt x="824" y="324"/>
                  </a:lnTo>
                  <a:lnTo>
                    <a:pt x="824" y="389"/>
                  </a:lnTo>
                  <a:cubicBezTo>
                    <a:pt x="824" y="396"/>
                    <a:pt x="824" y="403"/>
                    <a:pt x="823" y="408"/>
                  </a:cubicBezTo>
                  <a:lnTo>
                    <a:pt x="825" y="408"/>
                  </a:lnTo>
                  <a:cubicBezTo>
                    <a:pt x="829" y="401"/>
                    <a:pt x="836" y="395"/>
                    <a:pt x="844" y="391"/>
                  </a:cubicBezTo>
                  <a:cubicBezTo>
                    <a:pt x="852" y="387"/>
                    <a:pt x="862" y="385"/>
                    <a:pt x="872" y="385"/>
                  </a:cubicBezTo>
                  <a:cubicBezTo>
                    <a:pt x="891" y="385"/>
                    <a:pt x="905" y="389"/>
                    <a:pt x="914" y="398"/>
                  </a:cubicBezTo>
                  <a:cubicBezTo>
                    <a:pt x="923" y="407"/>
                    <a:pt x="928" y="421"/>
                    <a:pt x="928" y="440"/>
                  </a:cubicBezTo>
                  <a:lnTo>
                    <a:pt x="928" y="538"/>
                  </a:lnTo>
                  <a:lnTo>
                    <a:pt x="905" y="538"/>
                  </a:lnTo>
                  <a:close/>
                  <a:moveTo>
                    <a:pt x="1033" y="541"/>
                  </a:moveTo>
                  <a:cubicBezTo>
                    <a:pt x="1010" y="541"/>
                    <a:pt x="993" y="534"/>
                    <a:pt x="980" y="521"/>
                  </a:cubicBezTo>
                  <a:cubicBezTo>
                    <a:pt x="967" y="507"/>
                    <a:pt x="960" y="488"/>
                    <a:pt x="960" y="464"/>
                  </a:cubicBezTo>
                  <a:cubicBezTo>
                    <a:pt x="960" y="440"/>
                    <a:pt x="966" y="420"/>
                    <a:pt x="978" y="406"/>
                  </a:cubicBezTo>
                  <a:cubicBezTo>
                    <a:pt x="990" y="392"/>
                    <a:pt x="1006" y="384"/>
                    <a:pt x="1027" y="384"/>
                  </a:cubicBezTo>
                  <a:cubicBezTo>
                    <a:pt x="1046" y="384"/>
                    <a:pt x="1061" y="391"/>
                    <a:pt x="1072" y="403"/>
                  </a:cubicBezTo>
                  <a:cubicBezTo>
                    <a:pt x="1083" y="416"/>
                    <a:pt x="1088" y="432"/>
                    <a:pt x="1088" y="452"/>
                  </a:cubicBezTo>
                  <a:lnTo>
                    <a:pt x="1088" y="467"/>
                  </a:lnTo>
                  <a:lnTo>
                    <a:pt x="984" y="467"/>
                  </a:lnTo>
                  <a:cubicBezTo>
                    <a:pt x="985" y="485"/>
                    <a:pt x="989" y="498"/>
                    <a:pt x="998" y="507"/>
                  </a:cubicBezTo>
                  <a:cubicBezTo>
                    <a:pt x="1006" y="516"/>
                    <a:pt x="1018" y="521"/>
                    <a:pt x="1033" y="521"/>
                  </a:cubicBezTo>
                  <a:cubicBezTo>
                    <a:pt x="1050" y="521"/>
                    <a:pt x="1066" y="518"/>
                    <a:pt x="1082" y="511"/>
                  </a:cubicBezTo>
                  <a:lnTo>
                    <a:pt x="1082" y="531"/>
                  </a:lnTo>
                  <a:cubicBezTo>
                    <a:pt x="1074" y="535"/>
                    <a:pt x="1066" y="537"/>
                    <a:pt x="1059" y="539"/>
                  </a:cubicBezTo>
                  <a:cubicBezTo>
                    <a:pt x="1052" y="540"/>
                    <a:pt x="1043" y="541"/>
                    <a:pt x="1033" y="541"/>
                  </a:cubicBezTo>
                  <a:close/>
                  <a:moveTo>
                    <a:pt x="1026" y="404"/>
                  </a:moveTo>
                  <a:cubicBezTo>
                    <a:pt x="1014" y="404"/>
                    <a:pt x="1005" y="408"/>
                    <a:pt x="997" y="415"/>
                  </a:cubicBezTo>
                  <a:cubicBezTo>
                    <a:pt x="990" y="423"/>
                    <a:pt x="986" y="434"/>
                    <a:pt x="985" y="448"/>
                  </a:cubicBezTo>
                  <a:lnTo>
                    <a:pt x="1064" y="448"/>
                  </a:lnTo>
                  <a:cubicBezTo>
                    <a:pt x="1064" y="434"/>
                    <a:pt x="1060" y="423"/>
                    <a:pt x="1054" y="415"/>
                  </a:cubicBezTo>
                  <a:cubicBezTo>
                    <a:pt x="1048" y="407"/>
                    <a:pt x="1038" y="404"/>
                    <a:pt x="1026" y="404"/>
                  </a:cubicBezTo>
                  <a:close/>
                  <a:moveTo>
                    <a:pt x="1387" y="538"/>
                  </a:moveTo>
                  <a:lnTo>
                    <a:pt x="1387" y="440"/>
                  </a:lnTo>
                  <a:cubicBezTo>
                    <a:pt x="1387" y="428"/>
                    <a:pt x="1385" y="419"/>
                    <a:pt x="1379" y="413"/>
                  </a:cubicBezTo>
                  <a:cubicBezTo>
                    <a:pt x="1374" y="407"/>
                    <a:pt x="1366" y="404"/>
                    <a:pt x="1355" y="404"/>
                  </a:cubicBezTo>
                  <a:cubicBezTo>
                    <a:pt x="1341" y="404"/>
                    <a:pt x="1331" y="408"/>
                    <a:pt x="1324" y="416"/>
                  </a:cubicBezTo>
                  <a:cubicBezTo>
                    <a:pt x="1317" y="424"/>
                    <a:pt x="1314" y="437"/>
                    <a:pt x="1314" y="454"/>
                  </a:cubicBezTo>
                  <a:lnTo>
                    <a:pt x="1314" y="538"/>
                  </a:lnTo>
                  <a:lnTo>
                    <a:pt x="1291" y="538"/>
                  </a:lnTo>
                  <a:lnTo>
                    <a:pt x="1291" y="440"/>
                  </a:lnTo>
                  <a:cubicBezTo>
                    <a:pt x="1291" y="428"/>
                    <a:pt x="1288" y="419"/>
                    <a:pt x="1283" y="413"/>
                  </a:cubicBezTo>
                  <a:cubicBezTo>
                    <a:pt x="1278" y="407"/>
                    <a:pt x="1270" y="404"/>
                    <a:pt x="1259" y="404"/>
                  </a:cubicBezTo>
                  <a:cubicBezTo>
                    <a:pt x="1245" y="404"/>
                    <a:pt x="1234" y="408"/>
                    <a:pt x="1227" y="417"/>
                  </a:cubicBezTo>
                  <a:cubicBezTo>
                    <a:pt x="1221" y="425"/>
                    <a:pt x="1217" y="439"/>
                    <a:pt x="1217" y="459"/>
                  </a:cubicBezTo>
                  <a:lnTo>
                    <a:pt x="1217" y="538"/>
                  </a:lnTo>
                  <a:lnTo>
                    <a:pt x="1195" y="538"/>
                  </a:lnTo>
                  <a:lnTo>
                    <a:pt x="1195" y="387"/>
                  </a:lnTo>
                  <a:lnTo>
                    <a:pt x="1213" y="387"/>
                  </a:lnTo>
                  <a:lnTo>
                    <a:pt x="1217" y="408"/>
                  </a:lnTo>
                  <a:lnTo>
                    <a:pt x="1218" y="408"/>
                  </a:lnTo>
                  <a:cubicBezTo>
                    <a:pt x="1222" y="400"/>
                    <a:pt x="1228" y="395"/>
                    <a:pt x="1236" y="391"/>
                  </a:cubicBezTo>
                  <a:cubicBezTo>
                    <a:pt x="1244" y="386"/>
                    <a:pt x="1253" y="384"/>
                    <a:pt x="1263" y="384"/>
                  </a:cubicBezTo>
                  <a:cubicBezTo>
                    <a:pt x="1286" y="384"/>
                    <a:pt x="1302" y="393"/>
                    <a:pt x="1309" y="410"/>
                  </a:cubicBezTo>
                  <a:lnTo>
                    <a:pt x="1310" y="410"/>
                  </a:lnTo>
                  <a:cubicBezTo>
                    <a:pt x="1315" y="402"/>
                    <a:pt x="1321" y="396"/>
                    <a:pt x="1330" y="391"/>
                  </a:cubicBezTo>
                  <a:cubicBezTo>
                    <a:pt x="1338" y="387"/>
                    <a:pt x="1348" y="384"/>
                    <a:pt x="1359" y="384"/>
                  </a:cubicBezTo>
                  <a:cubicBezTo>
                    <a:pt x="1376" y="384"/>
                    <a:pt x="1389" y="389"/>
                    <a:pt x="1397" y="398"/>
                  </a:cubicBezTo>
                  <a:cubicBezTo>
                    <a:pt x="1406" y="406"/>
                    <a:pt x="1410" y="420"/>
                    <a:pt x="1410" y="440"/>
                  </a:cubicBezTo>
                  <a:lnTo>
                    <a:pt x="1410" y="538"/>
                  </a:lnTo>
                  <a:lnTo>
                    <a:pt x="1387" y="538"/>
                  </a:lnTo>
                  <a:close/>
                  <a:moveTo>
                    <a:pt x="1515" y="541"/>
                  </a:moveTo>
                  <a:cubicBezTo>
                    <a:pt x="1493" y="541"/>
                    <a:pt x="1475" y="534"/>
                    <a:pt x="1462" y="521"/>
                  </a:cubicBezTo>
                  <a:cubicBezTo>
                    <a:pt x="1449" y="507"/>
                    <a:pt x="1443" y="488"/>
                    <a:pt x="1443" y="464"/>
                  </a:cubicBezTo>
                  <a:cubicBezTo>
                    <a:pt x="1443" y="440"/>
                    <a:pt x="1449" y="420"/>
                    <a:pt x="1461" y="406"/>
                  </a:cubicBezTo>
                  <a:cubicBezTo>
                    <a:pt x="1473" y="392"/>
                    <a:pt x="1489" y="384"/>
                    <a:pt x="1509" y="384"/>
                  </a:cubicBezTo>
                  <a:cubicBezTo>
                    <a:pt x="1528" y="384"/>
                    <a:pt x="1543" y="391"/>
                    <a:pt x="1554" y="403"/>
                  </a:cubicBezTo>
                  <a:cubicBezTo>
                    <a:pt x="1565" y="416"/>
                    <a:pt x="1571" y="432"/>
                    <a:pt x="1571" y="452"/>
                  </a:cubicBezTo>
                  <a:lnTo>
                    <a:pt x="1571" y="467"/>
                  </a:lnTo>
                  <a:lnTo>
                    <a:pt x="1467" y="467"/>
                  </a:lnTo>
                  <a:cubicBezTo>
                    <a:pt x="1467" y="485"/>
                    <a:pt x="1471" y="498"/>
                    <a:pt x="1480" y="507"/>
                  </a:cubicBezTo>
                  <a:cubicBezTo>
                    <a:pt x="1488" y="516"/>
                    <a:pt x="1500" y="521"/>
                    <a:pt x="1516" y="521"/>
                  </a:cubicBezTo>
                  <a:cubicBezTo>
                    <a:pt x="1532" y="521"/>
                    <a:pt x="1548" y="518"/>
                    <a:pt x="1564" y="511"/>
                  </a:cubicBezTo>
                  <a:lnTo>
                    <a:pt x="1564" y="531"/>
                  </a:lnTo>
                  <a:cubicBezTo>
                    <a:pt x="1556" y="535"/>
                    <a:pt x="1548" y="537"/>
                    <a:pt x="1541" y="539"/>
                  </a:cubicBezTo>
                  <a:cubicBezTo>
                    <a:pt x="1534" y="540"/>
                    <a:pt x="1525" y="541"/>
                    <a:pt x="1515" y="541"/>
                  </a:cubicBezTo>
                  <a:close/>
                  <a:moveTo>
                    <a:pt x="1509" y="404"/>
                  </a:moveTo>
                  <a:cubicBezTo>
                    <a:pt x="1497" y="404"/>
                    <a:pt x="1487" y="408"/>
                    <a:pt x="1480" y="415"/>
                  </a:cubicBezTo>
                  <a:cubicBezTo>
                    <a:pt x="1473" y="423"/>
                    <a:pt x="1468" y="434"/>
                    <a:pt x="1467" y="448"/>
                  </a:cubicBezTo>
                  <a:lnTo>
                    <a:pt x="1546" y="448"/>
                  </a:lnTo>
                  <a:cubicBezTo>
                    <a:pt x="1546" y="434"/>
                    <a:pt x="1543" y="423"/>
                    <a:pt x="1536" y="415"/>
                  </a:cubicBezTo>
                  <a:cubicBezTo>
                    <a:pt x="1530" y="407"/>
                    <a:pt x="1521" y="404"/>
                    <a:pt x="1509" y="404"/>
                  </a:cubicBezTo>
                  <a:close/>
                  <a:moveTo>
                    <a:pt x="1707" y="538"/>
                  </a:moveTo>
                  <a:lnTo>
                    <a:pt x="1707" y="440"/>
                  </a:lnTo>
                  <a:cubicBezTo>
                    <a:pt x="1707" y="428"/>
                    <a:pt x="1704" y="419"/>
                    <a:pt x="1699" y="413"/>
                  </a:cubicBezTo>
                  <a:cubicBezTo>
                    <a:pt x="1693" y="407"/>
                    <a:pt x="1684" y="404"/>
                    <a:pt x="1672" y="404"/>
                  </a:cubicBezTo>
                  <a:cubicBezTo>
                    <a:pt x="1657" y="404"/>
                    <a:pt x="1645" y="408"/>
                    <a:pt x="1638" y="417"/>
                  </a:cubicBezTo>
                  <a:cubicBezTo>
                    <a:pt x="1630" y="425"/>
                    <a:pt x="1627" y="439"/>
                    <a:pt x="1627" y="459"/>
                  </a:cubicBezTo>
                  <a:lnTo>
                    <a:pt x="1627" y="538"/>
                  </a:lnTo>
                  <a:lnTo>
                    <a:pt x="1604" y="538"/>
                  </a:lnTo>
                  <a:lnTo>
                    <a:pt x="1604" y="387"/>
                  </a:lnTo>
                  <a:lnTo>
                    <a:pt x="1622" y="387"/>
                  </a:lnTo>
                  <a:lnTo>
                    <a:pt x="1626" y="408"/>
                  </a:lnTo>
                  <a:lnTo>
                    <a:pt x="1627" y="408"/>
                  </a:lnTo>
                  <a:cubicBezTo>
                    <a:pt x="1632" y="400"/>
                    <a:pt x="1638" y="395"/>
                    <a:pt x="1647" y="390"/>
                  </a:cubicBezTo>
                  <a:cubicBezTo>
                    <a:pt x="1655" y="386"/>
                    <a:pt x="1665" y="384"/>
                    <a:pt x="1675" y="384"/>
                  </a:cubicBezTo>
                  <a:cubicBezTo>
                    <a:pt x="1693" y="384"/>
                    <a:pt x="1707" y="389"/>
                    <a:pt x="1716" y="398"/>
                  </a:cubicBezTo>
                  <a:cubicBezTo>
                    <a:pt x="1725" y="406"/>
                    <a:pt x="1730" y="420"/>
                    <a:pt x="1730" y="440"/>
                  </a:cubicBezTo>
                  <a:lnTo>
                    <a:pt x="1730" y="538"/>
                  </a:lnTo>
                  <a:lnTo>
                    <a:pt x="1707" y="538"/>
                  </a:lnTo>
                  <a:close/>
                  <a:moveTo>
                    <a:pt x="1793" y="387"/>
                  </a:moveTo>
                  <a:lnTo>
                    <a:pt x="1793" y="485"/>
                  </a:lnTo>
                  <a:cubicBezTo>
                    <a:pt x="1793" y="497"/>
                    <a:pt x="1795" y="507"/>
                    <a:pt x="1801" y="513"/>
                  </a:cubicBezTo>
                  <a:cubicBezTo>
                    <a:pt x="1807" y="519"/>
                    <a:pt x="1815" y="522"/>
                    <a:pt x="1827" y="522"/>
                  </a:cubicBezTo>
                  <a:cubicBezTo>
                    <a:pt x="1843" y="522"/>
                    <a:pt x="1855" y="517"/>
                    <a:pt x="1862" y="509"/>
                  </a:cubicBezTo>
                  <a:cubicBezTo>
                    <a:pt x="1869" y="500"/>
                    <a:pt x="1873" y="486"/>
                    <a:pt x="1873" y="467"/>
                  </a:cubicBezTo>
                  <a:lnTo>
                    <a:pt x="1873" y="387"/>
                  </a:lnTo>
                  <a:lnTo>
                    <a:pt x="1896" y="387"/>
                  </a:lnTo>
                  <a:lnTo>
                    <a:pt x="1896" y="538"/>
                  </a:lnTo>
                  <a:lnTo>
                    <a:pt x="1877" y="538"/>
                  </a:lnTo>
                  <a:lnTo>
                    <a:pt x="1874" y="518"/>
                  </a:lnTo>
                  <a:lnTo>
                    <a:pt x="1872" y="518"/>
                  </a:lnTo>
                  <a:cubicBezTo>
                    <a:pt x="1868" y="525"/>
                    <a:pt x="1861" y="531"/>
                    <a:pt x="1853" y="535"/>
                  </a:cubicBezTo>
                  <a:cubicBezTo>
                    <a:pt x="1845" y="539"/>
                    <a:pt x="1835" y="541"/>
                    <a:pt x="1824" y="541"/>
                  </a:cubicBezTo>
                  <a:cubicBezTo>
                    <a:pt x="1806" y="541"/>
                    <a:pt x="1792" y="537"/>
                    <a:pt x="1783" y="528"/>
                  </a:cubicBezTo>
                  <a:cubicBezTo>
                    <a:pt x="1774" y="519"/>
                    <a:pt x="1769" y="505"/>
                    <a:pt x="1769" y="486"/>
                  </a:cubicBezTo>
                  <a:lnTo>
                    <a:pt x="1769" y="387"/>
                  </a:lnTo>
                  <a:lnTo>
                    <a:pt x="1793" y="387"/>
                  </a:lnTo>
                  <a:close/>
                  <a:moveTo>
                    <a:pt x="113" y="923"/>
                  </a:moveTo>
                  <a:lnTo>
                    <a:pt x="108" y="901"/>
                  </a:lnTo>
                  <a:lnTo>
                    <a:pt x="107" y="901"/>
                  </a:lnTo>
                  <a:cubicBezTo>
                    <a:pt x="99" y="910"/>
                    <a:pt x="92" y="917"/>
                    <a:pt x="84" y="920"/>
                  </a:cubicBezTo>
                  <a:cubicBezTo>
                    <a:pt x="77" y="924"/>
                    <a:pt x="68" y="925"/>
                    <a:pt x="56" y="925"/>
                  </a:cubicBezTo>
                  <a:cubicBezTo>
                    <a:pt x="41" y="925"/>
                    <a:pt x="30" y="921"/>
                    <a:pt x="21" y="914"/>
                  </a:cubicBezTo>
                  <a:cubicBezTo>
                    <a:pt x="13" y="906"/>
                    <a:pt x="8" y="895"/>
                    <a:pt x="8" y="881"/>
                  </a:cubicBezTo>
                  <a:cubicBezTo>
                    <a:pt x="8" y="850"/>
                    <a:pt x="33" y="834"/>
                    <a:pt x="82" y="833"/>
                  </a:cubicBezTo>
                  <a:lnTo>
                    <a:pt x="107" y="832"/>
                  </a:lnTo>
                  <a:lnTo>
                    <a:pt x="107" y="823"/>
                  </a:lnTo>
                  <a:cubicBezTo>
                    <a:pt x="107" y="811"/>
                    <a:pt x="105" y="802"/>
                    <a:pt x="100" y="796"/>
                  </a:cubicBezTo>
                  <a:cubicBezTo>
                    <a:pt x="94" y="791"/>
                    <a:pt x="86" y="788"/>
                    <a:pt x="75" y="788"/>
                  </a:cubicBezTo>
                  <a:cubicBezTo>
                    <a:pt x="63" y="788"/>
                    <a:pt x="48" y="792"/>
                    <a:pt x="32" y="799"/>
                  </a:cubicBezTo>
                  <a:lnTo>
                    <a:pt x="25" y="782"/>
                  </a:lnTo>
                  <a:cubicBezTo>
                    <a:pt x="33" y="778"/>
                    <a:pt x="41" y="775"/>
                    <a:pt x="50" y="772"/>
                  </a:cubicBezTo>
                  <a:cubicBezTo>
                    <a:pt x="59" y="770"/>
                    <a:pt x="68" y="769"/>
                    <a:pt x="77" y="769"/>
                  </a:cubicBezTo>
                  <a:cubicBezTo>
                    <a:pt x="95" y="769"/>
                    <a:pt x="108" y="773"/>
                    <a:pt x="117" y="781"/>
                  </a:cubicBezTo>
                  <a:cubicBezTo>
                    <a:pt x="125" y="789"/>
                    <a:pt x="130" y="802"/>
                    <a:pt x="130" y="819"/>
                  </a:cubicBezTo>
                  <a:lnTo>
                    <a:pt x="130" y="923"/>
                  </a:lnTo>
                  <a:lnTo>
                    <a:pt x="113" y="923"/>
                  </a:lnTo>
                  <a:close/>
                  <a:moveTo>
                    <a:pt x="61" y="906"/>
                  </a:moveTo>
                  <a:cubicBezTo>
                    <a:pt x="75" y="906"/>
                    <a:pt x="86" y="903"/>
                    <a:pt x="94" y="895"/>
                  </a:cubicBezTo>
                  <a:cubicBezTo>
                    <a:pt x="103" y="887"/>
                    <a:pt x="107" y="876"/>
                    <a:pt x="107" y="862"/>
                  </a:cubicBezTo>
                  <a:lnTo>
                    <a:pt x="107" y="848"/>
                  </a:lnTo>
                  <a:lnTo>
                    <a:pt x="84" y="849"/>
                  </a:lnTo>
                  <a:cubicBezTo>
                    <a:pt x="66" y="850"/>
                    <a:pt x="53" y="853"/>
                    <a:pt x="44" y="858"/>
                  </a:cubicBezTo>
                  <a:cubicBezTo>
                    <a:pt x="36" y="863"/>
                    <a:pt x="32" y="871"/>
                    <a:pt x="32" y="881"/>
                  </a:cubicBezTo>
                  <a:cubicBezTo>
                    <a:pt x="32" y="889"/>
                    <a:pt x="35" y="896"/>
                    <a:pt x="40" y="900"/>
                  </a:cubicBezTo>
                  <a:cubicBezTo>
                    <a:pt x="45" y="904"/>
                    <a:pt x="52" y="906"/>
                    <a:pt x="61" y="906"/>
                  </a:cubicBezTo>
                  <a:close/>
                  <a:moveTo>
                    <a:pt x="274" y="923"/>
                  </a:moveTo>
                  <a:lnTo>
                    <a:pt x="274" y="825"/>
                  </a:lnTo>
                  <a:cubicBezTo>
                    <a:pt x="274" y="813"/>
                    <a:pt x="271" y="803"/>
                    <a:pt x="266" y="797"/>
                  </a:cubicBezTo>
                  <a:cubicBezTo>
                    <a:pt x="260" y="791"/>
                    <a:pt x="251" y="788"/>
                    <a:pt x="239" y="788"/>
                  </a:cubicBezTo>
                  <a:cubicBezTo>
                    <a:pt x="224" y="788"/>
                    <a:pt x="212" y="792"/>
                    <a:pt x="205" y="801"/>
                  </a:cubicBezTo>
                  <a:cubicBezTo>
                    <a:pt x="197" y="810"/>
                    <a:pt x="194" y="824"/>
                    <a:pt x="194" y="843"/>
                  </a:cubicBezTo>
                  <a:lnTo>
                    <a:pt x="194" y="923"/>
                  </a:lnTo>
                  <a:lnTo>
                    <a:pt x="171" y="923"/>
                  </a:lnTo>
                  <a:lnTo>
                    <a:pt x="171" y="772"/>
                  </a:lnTo>
                  <a:lnTo>
                    <a:pt x="189" y="772"/>
                  </a:lnTo>
                  <a:lnTo>
                    <a:pt x="193" y="792"/>
                  </a:lnTo>
                  <a:lnTo>
                    <a:pt x="194" y="792"/>
                  </a:lnTo>
                  <a:cubicBezTo>
                    <a:pt x="199" y="785"/>
                    <a:pt x="206" y="779"/>
                    <a:pt x="214" y="775"/>
                  </a:cubicBezTo>
                  <a:cubicBezTo>
                    <a:pt x="222" y="771"/>
                    <a:pt x="232" y="769"/>
                    <a:pt x="242" y="769"/>
                  </a:cubicBezTo>
                  <a:cubicBezTo>
                    <a:pt x="260" y="769"/>
                    <a:pt x="274" y="773"/>
                    <a:pt x="283" y="782"/>
                  </a:cubicBezTo>
                  <a:cubicBezTo>
                    <a:pt x="293" y="791"/>
                    <a:pt x="297" y="805"/>
                    <a:pt x="297" y="824"/>
                  </a:cubicBezTo>
                  <a:lnTo>
                    <a:pt x="297" y="923"/>
                  </a:lnTo>
                  <a:lnTo>
                    <a:pt x="274" y="923"/>
                  </a:lnTo>
                  <a:close/>
                  <a:moveTo>
                    <a:pt x="441" y="902"/>
                  </a:moveTo>
                  <a:lnTo>
                    <a:pt x="440" y="902"/>
                  </a:lnTo>
                  <a:cubicBezTo>
                    <a:pt x="429" y="918"/>
                    <a:pt x="413" y="925"/>
                    <a:pt x="392" y="925"/>
                  </a:cubicBezTo>
                  <a:cubicBezTo>
                    <a:pt x="373" y="925"/>
                    <a:pt x="357" y="919"/>
                    <a:pt x="346" y="905"/>
                  </a:cubicBezTo>
                  <a:cubicBezTo>
                    <a:pt x="335" y="892"/>
                    <a:pt x="330" y="872"/>
                    <a:pt x="330" y="847"/>
                  </a:cubicBezTo>
                  <a:cubicBezTo>
                    <a:pt x="330" y="823"/>
                    <a:pt x="335" y="803"/>
                    <a:pt x="346" y="789"/>
                  </a:cubicBezTo>
                  <a:cubicBezTo>
                    <a:pt x="357" y="776"/>
                    <a:pt x="373" y="769"/>
                    <a:pt x="392" y="769"/>
                  </a:cubicBezTo>
                  <a:cubicBezTo>
                    <a:pt x="413" y="769"/>
                    <a:pt x="429" y="776"/>
                    <a:pt x="440" y="791"/>
                  </a:cubicBezTo>
                  <a:lnTo>
                    <a:pt x="441" y="791"/>
                  </a:lnTo>
                  <a:lnTo>
                    <a:pt x="440" y="780"/>
                  </a:lnTo>
                  <a:lnTo>
                    <a:pt x="440" y="770"/>
                  </a:lnTo>
                  <a:lnTo>
                    <a:pt x="440" y="708"/>
                  </a:lnTo>
                  <a:lnTo>
                    <a:pt x="463" y="708"/>
                  </a:lnTo>
                  <a:lnTo>
                    <a:pt x="463" y="923"/>
                  </a:lnTo>
                  <a:lnTo>
                    <a:pt x="444" y="923"/>
                  </a:lnTo>
                  <a:lnTo>
                    <a:pt x="441" y="902"/>
                  </a:lnTo>
                  <a:close/>
                  <a:moveTo>
                    <a:pt x="395" y="906"/>
                  </a:moveTo>
                  <a:cubicBezTo>
                    <a:pt x="411" y="906"/>
                    <a:pt x="422" y="902"/>
                    <a:pt x="429" y="893"/>
                  </a:cubicBezTo>
                  <a:cubicBezTo>
                    <a:pt x="436" y="885"/>
                    <a:pt x="440" y="871"/>
                    <a:pt x="440" y="852"/>
                  </a:cubicBezTo>
                  <a:lnTo>
                    <a:pt x="440" y="847"/>
                  </a:lnTo>
                  <a:cubicBezTo>
                    <a:pt x="440" y="826"/>
                    <a:pt x="436" y="811"/>
                    <a:pt x="429" y="802"/>
                  </a:cubicBezTo>
                  <a:cubicBezTo>
                    <a:pt x="422" y="792"/>
                    <a:pt x="411" y="788"/>
                    <a:pt x="395" y="788"/>
                  </a:cubicBezTo>
                  <a:cubicBezTo>
                    <a:pt x="382" y="788"/>
                    <a:pt x="371" y="793"/>
                    <a:pt x="364" y="804"/>
                  </a:cubicBezTo>
                  <a:cubicBezTo>
                    <a:pt x="357" y="814"/>
                    <a:pt x="354" y="829"/>
                    <a:pt x="354" y="848"/>
                  </a:cubicBezTo>
                  <a:cubicBezTo>
                    <a:pt x="354" y="867"/>
                    <a:pt x="357" y="882"/>
                    <a:pt x="364" y="891"/>
                  </a:cubicBezTo>
                  <a:cubicBezTo>
                    <a:pt x="371" y="901"/>
                    <a:pt x="382" y="906"/>
                    <a:pt x="395" y="906"/>
                  </a:cubicBezTo>
                  <a:close/>
                  <a:moveTo>
                    <a:pt x="639" y="925"/>
                  </a:moveTo>
                  <a:cubicBezTo>
                    <a:pt x="617" y="925"/>
                    <a:pt x="600" y="919"/>
                    <a:pt x="588" y="905"/>
                  </a:cubicBezTo>
                  <a:cubicBezTo>
                    <a:pt x="576" y="892"/>
                    <a:pt x="570" y="873"/>
                    <a:pt x="570" y="848"/>
                  </a:cubicBezTo>
                  <a:cubicBezTo>
                    <a:pt x="570" y="823"/>
                    <a:pt x="576" y="803"/>
                    <a:pt x="588" y="789"/>
                  </a:cubicBezTo>
                  <a:cubicBezTo>
                    <a:pt x="601" y="776"/>
                    <a:pt x="618" y="769"/>
                    <a:pt x="640" y="769"/>
                  </a:cubicBezTo>
                  <a:cubicBezTo>
                    <a:pt x="648" y="769"/>
                    <a:pt x="655" y="770"/>
                    <a:pt x="662" y="771"/>
                  </a:cubicBezTo>
                  <a:cubicBezTo>
                    <a:pt x="670" y="773"/>
                    <a:pt x="675" y="774"/>
                    <a:pt x="679" y="777"/>
                  </a:cubicBezTo>
                  <a:lnTo>
                    <a:pt x="672" y="796"/>
                  </a:lnTo>
                  <a:cubicBezTo>
                    <a:pt x="667" y="794"/>
                    <a:pt x="662" y="792"/>
                    <a:pt x="656" y="791"/>
                  </a:cubicBezTo>
                  <a:cubicBezTo>
                    <a:pt x="650" y="790"/>
                    <a:pt x="645" y="789"/>
                    <a:pt x="640" y="789"/>
                  </a:cubicBezTo>
                  <a:cubicBezTo>
                    <a:pt x="609" y="789"/>
                    <a:pt x="594" y="809"/>
                    <a:pt x="594" y="848"/>
                  </a:cubicBezTo>
                  <a:cubicBezTo>
                    <a:pt x="594" y="866"/>
                    <a:pt x="598" y="881"/>
                    <a:pt x="605" y="890"/>
                  </a:cubicBezTo>
                  <a:cubicBezTo>
                    <a:pt x="613" y="900"/>
                    <a:pt x="624" y="905"/>
                    <a:pt x="638" y="905"/>
                  </a:cubicBezTo>
                  <a:cubicBezTo>
                    <a:pt x="651" y="905"/>
                    <a:pt x="664" y="903"/>
                    <a:pt x="677" y="897"/>
                  </a:cubicBezTo>
                  <a:lnTo>
                    <a:pt x="677" y="917"/>
                  </a:lnTo>
                  <a:cubicBezTo>
                    <a:pt x="667" y="923"/>
                    <a:pt x="654" y="925"/>
                    <a:pt x="639" y="925"/>
                  </a:cubicBezTo>
                  <a:close/>
                  <a:moveTo>
                    <a:pt x="810" y="923"/>
                  </a:moveTo>
                  <a:lnTo>
                    <a:pt x="810" y="825"/>
                  </a:lnTo>
                  <a:cubicBezTo>
                    <a:pt x="810" y="813"/>
                    <a:pt x="808" y="803"/>
                    <a:pt x="802" y="797"/>
                  </a:cubicBezTo>
                  <a:cubicBezTo>
                    <a:pt x="796" y="791"/>
                    <a:pt x="788" y="788"/>
                    <a:pt x="776" y="788"/>
                  </a:cubicBezTo>
                  <a:cubicBezTo>
                    <a:pt x="760" y="788"/>
                    <a:pt x="748" y="793"/>
                    <a:pt x="741" y="801"/>
                  </a:cubicBezTo>
                  <a:cubicBezTo>
                    <a:pt x="734" y="810"/>
                    <a:pt x="730" y="824"/>
                    <a:pt x="730" y="844"/>
                  </a:cubicBezTo>
                  <a:lnTo>
                    <a:pt x="730" y="923"/>
                  </a:lnTo>
                  <a:lnTo>
                    <a:pt x="707" y="923"/>
                  </a:lnTo>
                  <a:lnTo>
                    <a:pt x="707" y="708"/>
                  </a:lnTo>
                  <a:lnTo>
                    <a:pt x="730" y="708"/>
                  </a:lnTo>
                  <a:lnTo>
                    <a:pt x="730" y="773"/>
                  </a:lnTo>
                  <a:cubicBezTo>
                    <a:pt x="730" y="781"/>
                    <a:pt x="730" y="787"/>
                    <a:pt x="729" y="792"/>
                  </a:cubicBezTo>
                  <a:lnTo>
                    <a:pt x="730" y="792"/>
                  </a:lnTo>
                  <a:cubicBezTo>
                    <a:pt x="735" y="785"/>
                    <a:pt x="741" y="779"/>
                    <a:pt x="749" y="775"/>
                  </a:cubicBezTo>
                  <a:cubicBezTo>
                    <a:pt x="758" y="771"/>
                    <a:pt x="767" y="769"/>
                    <a:pt x="778" y="769"/>
                  </a:cubicBezTo>
                  <a:cubicBezTo>
                    <a:pt x="796" y="769"/>
                    <a:pt x="810" y="773"/>
                    <a:pt x="820" y="782"/>
                  </a:cubicBezTo>
                  <a:cubicBezTo>
                    <a:pt x="829" y="791"/>
                    <a:pt x="833" y="805"/>
                    <a:pt x="833" y="824"/>
                  </a:cubicBezTo>
                  <a:lnTo>
                    <a:pt x="833" y="923"/>
                  </a:lnTo>
                  <a:lnTo>
                    <a:pt x="810" y="923"/>
                  </a:lnTo>
                  <a:close/>
                  <a:moveTo>
                    <a:pt x="1005" y="847"/>
                  </a:moveTo>
                  <a:cubicBezTo>
                    <a:pt x="1005" y="872"/>
                    <a:pt x="999" y="891"/>
                    <a:pt x="986" y="905"/>
                  </a:cubicBezTo>
                  <a:cubicBezTo>
                    <a:pt x="974" y="918"/>
                    <a:pt x="957" y="925"/>
                    <a:pt x="935" y="925"/>
                  </a:cubicBezTo>
                  <a:cubicBezTo>
                    <a:pt x="921" y="925"/>
                    <a:pt x="909" y="922"/>
                    <a:pt x="899" y="916"/>
                  </a:cubicBezTo>
                  <a:cubicBezTo>
                    <a:pt x="888" y="909"/>
                    <a:pt x="880" y="900"/>
                    <a:pt x="875" y="889"/>
                  </a:cubicBezTo>
                  <a:cubicBezTo>
                    <a:pt x="869" y="877"/>
                    <a:pt x="866" y="863"/>
                    <a:pt x="866" y="847"/>
                  </a:cubicBezTo>
                  <a:cubicBezTo>
                    <a:pt x="866" y="822"/>
                    <a:pt x="872" y="803"/>
                    <a:pt x="885" y="789"/>
                  </a:cubicBezTo>
                  <a:cubicBezTo>
                    <a:pt x="897" y="776"/>
                    <a:pt x="914" y="769"/>
                    <a:pt x="936" y="769"/>
                  </a:cubicBezTo>
                  <a:cubicBezTo>
                    <a:pt x="957" y="769"/>
                    <a:pt x="974" y="776"/>
                    <a:pt x="986" y="790"/>
                  </a:cubicBezTo>
                  <a:cubicBezTo>
                    <a:pt x="999" y="804"/>
                    <a:pt x="1005" y="823"/>
                    <a:pt x="1005" y="847"/>
                  </a:cubicBezTo>
                  <a:close/>
                  <a:moveTo>
                    <a:pt x="890" y="847"/>
                  </a:moveTo>
                  <a:cubicBezTo>
                    <a:pt x="890" y="866"/>
                    <a:pt x="894" y="881"/>
                    <a:pt x="901" y="891"/>
                  </a:cubicBezTo>
                  <a:cubicBezTo>
                    <a:pt x="909" y="901"/>
                    <a:pt x="920" y="906"/>
                    <a:pt x="935" y="906"/>
                  </a:cubicBezTo>
                  <a:cubicBezTo>
                    <a:pt x="950" y="906"/>
                    <a:pt x="962" y="901"/>
                    <a:pt x="969" y="891"/>
                  </a:cubicBezTo>
                  <a:cubicBezTo>
                    <a:pt x="977" y="881"/>
                    <a:pt x="981" y="866"/>
                    <a:pt x="981" y="847"/>
                  </a:cubicBezTo>
                  <a:cubicBezTo>
                    <a:pt x="981" y="828"/>
                    <a:pt x="977" y="813"/>
                    <a:pt x="969" y="803"/>
                  </a:cubicBezTo>
                  <a:cubicBezTo>
                    <a:pt x="962" y="793"/>
                    <a:pt x="950" y="788"/>
                    <a:pt x="935" y="788"/>
                  </a:cubicBezTo>
                  <a:cubicBezTo>
                    <a:pt x="920" y="788"/>
                    <a:pt x="909" y="793"/>
                    <a:pt x="901" y="803"/>
                  </a:cubicBezTo>
                  <a:cubicBezTo>
                    <a:pt x="894" y="813"/>
                    <a:pt x="890" y="827"/>
                    <a:pt x="890" y="847"/>
                  </a:cubicBezTo>
                  <a:close/>
                  <a:moveTo>
                    <a:pt x="1169" y="847"/>
                  </a:moveTo>
                  <a:cubicBezTo>
                    <a:pt x="1169" y="872"/>
                    <a:pt x="1163" y="891"/>
                    <a:pt x="1151" y="905"/>
                  </a:cubicBezTo>
                  <a:cubicBezTo>
                    <a:pt x="1138" y="918"/>
                    <a:pt x="1121" y="925"/>
                    <a:pt x="1099" y="925"/>
                  </a:cubicBezTo>
                  <a:cubicBezTo>
                    <a:pt x="1086" y="925"/>
                    <a:pt x="1074" y="922"/>
                    <a:pt x="1063" y="916"/>
                  </a:cubicBezTo>
                  <a:cubicBezTo>
                    <a:pt x="1053" y="909"/>
                    <a:pt x="1045" y="900"/>
                    <a:pt x="1039" y="889"/>
                  </a:cubicBezTo>
                  <a:cubicBezTo>
                    <a:pt x="1033" y="877"/>
                    <a:pt x="1031" y="863"/>
                    <a:pt x="1031" y="847"/>
                  </a:cubicBezTo>
                  <a:cubicBezTo>
                    <a:pt x="1031" y="822"/>
                    <a:pt x="1037" y="803"/>
                    <a:pt x="1049" y="789"/>
                  </a:cubicBezTo>
                  <a:cubicBezTo>
                    <a:pt x="1061" y="776"/>
                    <a:pt x="1078" y="769"/>
                    <a:pt x="1100" y="769"/>
                  </a:cubicBezTo>
                  <a:cubicBezTo>
                    <a:pt x="1121" y="769"/>
                    <a:pt x="1138" y="776"/>
                    <a:pt x="1151" y="790"/>
                  </a:cubicBezTo>
                  <a:cubicBezTo>
                    <a:pt x="1163" y="804"/>
                    <a:pt x="1169" y="823"/>
                    <a:pt x="1169" y="847"/>
                  </a:cubicBezTo>
                  <a:close/>
                  <a:moveTo>
                    <a:pt x="1054" y="847"/>
                  </a:moveTo>
                  <a:cubicBezTo>
                    <a:pt x="1054" y="866"/>
                    <a:pt x="1058" y="881"/>
                    <a:pt x="1066" y="891"/>
                  </a:cubicBezTo>
                  <a:cubicBezTo>
                    <a:pt x="1074" y="901"/>
                    <a:pt x="1085" y="906"/>
                    <a:pt x="1100" y="906"/>
                  </a:cubicBezTo>
                  <a:cubicBezTo>
                    <a:pt x="1115" y="906"/>
                    <a:pt x="1126" y="901"/>
                    <a:pt x="1134" y="891"/>
                  </a:cubicBezTo>
                  <a:cubicBezTo>
                    <a:pt x="1142" y="881"/>
                    <a:pt x="1146" y="866"/>
                    <a:pt x="1146" y="847"/>
                  </a:cubicBezTo>
                  <a:cubicBezTo>
                    <a:pt x="1146" y="828"/>
                    <a:pt x="1142" y="813"/>
                    <a:pt x="1134" y="803"/>
                  </a:cubicBezTo>
                  <a:cubicBezTo>
                    <a:pt x="1126" y="793"/>
                    <a:pt x="1115" y="788"/>
                    <a:pt x="1100" y="788"/>
                  </a:cubicBezTo>
                  <a:cubicBezTo>
                    <a:pt x="1085" y="788"/>
                    <a:pt x="1073" y="793"/>
                    <a:pt x="1066" y="803"/>
                  </a:cubicBezTo>
                  <a:cubicBezTo>
                    <a:pt x="1058" y="813"/>
                    <a:pt x="1054" y="827"/>
                    <a:pt x="1054" y="847"/>
                  </a:cubicBezTo>
                  <a:close/>
                  <a:moveTo>
                    <a:pt x="1301" y="881"/>
                  </a:moveTo>
                  <a:cubicBezTo>
                    <a:pt x="1301" y="895"/>
                    <a:pt x="1296" y="906"/>
                    <a:pt x="1285" y="914"/>
                  </a:cubicBezTo>
                  <a:cubicBezTo>
                    <a:pt x="1275" y="922"/>
                    <a:pt x="1260" y="925"/>
                    <a:pt x="1241" y="925"/>
                  </a:cubicBezTo>
                  <a:cubicBezTo>
                    <a:pt x="1221" y="925"/>
                    <a:pt x="1206" y="922"/>
                    <a:pt x="1194" y="916"/>
                  </a:cubicBezTo>
                  <a:lnTo>
                    <a:pt x="1194" y="895"/>
                  </a:lnTo>
                  <a:cubicBezTo>
                    <a:pt x="1202" y="898"/>
                    <a:pt x="1209" y="901"/>
                    <a:pt x="1218" y="903"/>
                  </a:cubicBezTo>
                  <a:cubicBezTo>
                    <a:pt x="1226" y="905"/>
                    <a:pt x="1234" y="906"/>
                    <a:pt x="1242" y="906"/>
                  </a:cubicBezTo>
                  <a:cubicBezTo>
                    <a:pt x="1254" y="906"/>
                    <a:pt x="1263" y="905"/>
                    <a:pt x="1269" y="901"/>
                  </a:cubicBezTo>
                  <a:cubicBezTo>
                    <a:pt x="1276" y="897"/>
                    <a:pt x="1279" y="891"/>
                    <a:pt x="1279" y="883"/>
                  </a:cubicBezTo>
                  <a:cubicBezTo>
                    <a:pt x="1279" y="877"/>
                    <a:pt x="1276" y="872"/>
                    <a:pt x="1271" y="868"/>
                  </a:cubicBezTo>
                  <a:cubicBezTo>
                    <a:pt x="1266" y="864"/>
                    <a:pt x="1256" y="859"/>
                    <a:pt x="1241" y="853"/>
                  </a:cubicBezTo>
                  <a:cubicBezTo>
                    <a:pt x="1227" y="848"/>
                    <a:pt x="1217" y="844"/>
                    <a:pt x="1212" y="840"/>
                  </a:cubicBezTo>
                  <a:cubicBezTo>
                    <a:pt x="1206" y="836"/>
                    <a:pt x="1201" y="831"/>
                    <a:pt x="1198" y="826"/>
                  </a:cubicBezTo>
                  <a:cubicBezTo>
                    <a:pt x="1195" y="821"/>
                    <a:pt x="1194" y="815"/>
                    <a:pt x="1194" y="809"/>
                  </a:cubicBezTo>
                  <a:cubicBezTo>
                    <a:pt x="1194" y="796"/>
                    <a:pt x="1199" y="787"/>
                    <a:pt x="1209" y="779"/>
                  </a:cubicBezTo>
                  <a:cubicBezTo>
                    <a:pt x="1219" y="772"/>
                    <a:pt x="1233" y="769"/>
                    <a:pt x="1250" y="769"/>
                  </a:cubicBezTo>
                  <a:cubicBezTo>
                    <a:pt x="1266" y="769"/>
                    <a:pt x="1282" y="772"/>
                    <a:pt x="1298" y="779"/>
                  </a:cubicBezTo>
                  <a:lnTo>
                    <a:pt x="1290" y="797"/>
                  </a:lnTo>
                  <a:cubicBezTo>
                    <a:pt x="1275" y="791"/>
                    <a:pt x="1261" y="788"/>
                    <a:pt x="1249" y="788"/>
                  </a:cubicBezTo>
                  <a:cubicBezTo>
                    <a:pt x="1238" y="788"/>
                    <a:pt x="1229" y="790"/>
                    <a:pt x="1224" y="793"/>
                  </a:cubicBezTo>
                  <a:cubicBezTo>
                    <a:pt x="1218" y="796"/>
                    <a:pt x="1216" y="801"/>
                    <a:pt x="1216" y="807"/>
                  </a:cubicBezTo>
                  <a:cubicBezTo>
                    <a:pt x="1216" y="811"/>
                    <a:pt x="1217" y="815"/>
                    <a:pt x="1219" y="817"/>
                  </a:cubicBezTo>
                  <a:cubicBezTo>
                    <a:pt x="1221" y="820"/>
                    <a:pt x="1224" y="823"/>
                    <a:pt x="1229" y="826"/>
                  </a:cubicBezTo>
                  <a:cubicBezTo>
                    <a:pt x="1233" y="828"/>
                    <a:pt x="1242" y="832"/>
                    <a:pt x="1255" y="837"/>
                  </a:cubicBezTo>
                  <a:cubicBezTo>
                    <a:pt x="1273" y="843"/>
                    <a:pt x="1285" y="850"/>
                    <a:pt x="1292" y="856"/>
                  </a:cubicBezTo>
                  <a:cubicBezTo>
                    <a:pt x="1298" y="863"/>
                    <a:pt x="1301" y="871"/>
                    <a:pt x="1301" y="881"/>
                  </a:cubicBezTo>
                  <a:close/>
                  <a:moveTo>
                    <a:pt x="1396" y="925"/>
                  </a:moveTo>
                  <a:cubicBezTo>
                    <a:pt x="1374" y="925"/>
                    <a:pt x="1356" y="919"/>
                    <a:pt x="1343" y="905"/>
                  </a:cubicBezTo>
                  <a:cubicBezTo>
                    <a:pt x="1330" y="891"/>
                    <a:pt x="1324" y="872"/>
                    <a:pt x="1324" y="848"/>
                  </a:cubicBezTo>
                  <a:cubicBezTo>
                    <a:pt x="1324" y="824"/>
                    <a:pt x="1330" y="805"/>
                    <a:pt x="1342" y="790"/>
                  </a:cubicBezTo>
                  <a:cubicBezTo>
                    <a:pt x="1354" y="776"/>
                    <a:pt x="1370" y="769"/>
                    <a:pt x="1390" y="769"/>
                  </a:cubicBezTo>
                  <a:cubicBezTo>
                    <a:pt x="1409" y="769"/>
                    <a:pt x="1424" y="775"/>
                    <a:pt x="1435" y="787"/>
                  </a:cubicBezTo>
                  <a:cubicBezTo>
                    <a:pt x="1446" y="800"/>
                    <a:pt x="1452" y="816"/>
                    <a:pt x="1452" y="837"/>
                  </a:cubicBezTo>
                  <a:lnTo>
                    <a:pt x="1452" y="851"/>
                  </a:lnTo>
                  <a:lnTo>
                    <a:pt x="1348" y="851"/>
                  </a:lnTo>
                  <a:cubicBezTo>
                    <a:pt x="1348" y="869"/>
                    <a:pt x="1353" y="882"/>
                    <a:pt x="1361" y="892"/>
                  </a:cubicBezTo>
                  <a:cubicBezTo>
                    <a:pt x="1370" y="901"/>
                    <a:pt x="1381" y="905"/>
                    <a:pt x="1397" y="905"/>
                  </a:cubicBezTo>
                  <a:cubicBezTo>
                    <a:pt x="1413" y="905"/>
                    <a:pt x="1429" y="902"/>
                    <a:pt x="1445" y="895"/>
                  </a:cubicBezTo>
                  <a:lnTo>
                    <a:pt x="1445" y="916"/>
                  </a:lnTo>
                  <a:cubicBezTo>
                    <a:pt x="1437" y="919"/>
                    <a:pt x="1429" y="922"/>
                    <a:pt x="1422" y="923"/>
                  </a:cubicBezTo>
                  <a:cubicBezTo>
                    <a:pt x="1415" y="925"/>
                    <a:pt x="1406" y="925"/>
                    <a:pt x="1396" y="925"/>
                  </a:cubicBezTo>
                  <a:close/>
                  <a:moveTo>
                    <a:pt x="1390" y="788"/>
                  </a:moveTo>
                  <a:cubicBezTo>
                    <a:pt x="1378" y="788"/>
                    <a:pt x="1368" y="792"/>
                    <a:pt x="1361" y="800"/>
                  </a:cubicBezTo>
                  <a:cubicBezTo>
                    <a:pt x="1354" y="808"/>
                    <a:pt x="1349" y="819"/>
                    <a:pt x="1348" y="832"/>
                  </a:cubicBezTo>
                  <a:lnTo>
                    <a:pt x="1427" y="832"/>
                  </a:lnTo>
                  <a:cubicBezTo>
                    <a:pt x="1427" y="818"/>
                    <a:pt x="1424" y="807"/>
                    <a:pt x="1417" y="799"/>
                  </a:cubicBezTo>
                  <a:cubicBezTo>
                    <a:pt x="1411" y="792"/>
                    <a:pt x="1402" y="788"/>
                    <a:pt x="1390" y="788"/>
                  </a:cubicBezTo>
                  <a:close/>
                  <a:moveTo>
                    <a:pt x="1607" y="906"/>
                  </a:moveTo>
                  <a:cubicBezTo>
                    <a:pt x="1611" y="906"/>
                    <a:pt x="1615" y="906"/>
                    <a:pt x="1619" y="906"/>
                  </a:cubicBezTo>
                  <a:cubicBezTo>
                    <a:pt x="1622" y="905"/>
                    <a:pt x="1625" y="904"/>
                    <a:pt x="1628" y="904"/>
                  </a:cubicBezTo>
                  <a:lnTo>
                    <a:pt x="1628" y="921"/>
                  </a:lnTo>
                  <a:cubicBezTo>
                    <a:pt x="1625" y="922"/>
                    <a:pt x="1621" y="923"/>
                    <a:pt x="1617" y="924"/>
                  </a:cubicBezTo>
                  <a:cubicBezTo>
                    <a:pt x="1612" y="925"/>
                    <a:pt x="1607" y="925"/>
                    <a:pt x="1604" y="925"/>
                  </a:cubicBezTo>
                  <a:cubicBezTo>
                    <a:pt x="1574" y="925"/>
                    <a:pt x="1560" y="910"/>
                    <a:pt x="1560" y="879"/>
                  </a:cubicBezTo>
                  <a:lnTo>
                    <a:pt x="1560" y="789"/>
                  </a:lnTo>
                  <a:lnTo>
                    <a:pt x="1538" y="789"/>
                  </a:lnTo>
                  <a:lnTo>
                    <a:pt x="1538" y="778"/>
                  </a:lnTo>
                  <a:lnTo>
                    <a:pt x="1560" y="769"/>
                  </a:lnTo>
                  <a:lnTo>
                    <a:pt x="1569" y="737"/>
                  </a:lnTo>
                  <a:lnTo>
                    <a:pt x="1583" y="737"/>
                  </a:lnTo>
                  <a:lnTo>
                    <a:pt x="1583" y="772"/>
                  </a:lnTo>
                  <a:lnTo>
                    <a:pt x="1626" y="772"/>
                  </a:lnTo>
                  <a:lnTo>
                    <a:pt x="1626" y="789"/>
                  </a:lnTo>
                  <a:lnTo>
                    <a:pt x="1583" y="789"/>
                  </a:lnTo>
                  <a:lnTo>
                    <a:pt x="1583" y="878"/>
                  </a:lnTo>
                  <a:cubicBezTo>
                    <a:pt x="1583" y="887"/>
                    <a:pt x="1585" y="894"/>
                    <a:pt x="1589" y="899"/>
                  </a:cubicBezTo>
                  <a:cubicBezTo>
                    <a:pt x="1593" y="904"/>
                    <a:pt x="1599" y="906"/>
                    <a:pt x="1607" y="906"/>
                  </a:cubicBezTo>
                  <a:close/>
                  <a:moveTo>
                    <a:pt x="1755" y="923"/>
                  </a:moveTo>
                  <a:lnTo>
                    <a:pt x="1755" y="825"/>
                  </a:lnTo>
                  <a:cubicBezTo>
                    <a:pt x="1755" y="813"/>
                    <a:pt x="1752" y="803"/>
                    <a:pt x="1747" y="797"/>
                  </a:cubicBezTo>
                  <a:cubicBezTo>
                    <a:pt x="1741" y="791"/>
                    <a:pt x="1732" y="788"/>
                    <a:pt x="1720" y="788"/>
                  </a:cubicBezTo>
                  <a:cubicBezTo>
                    <a:pt x="1705" y="788"/>
                    <a:pt x="1693" y="793"/>
                    <a:pt x="1686" y="801"/>
                  </a:cubicBezTo>
                  <a:cubicBezTo>
                    <a:pt x="1678" y="810"/>
                    <a:pt x="1675" y="824"/>
                    <a:pt x="1675" y="844"/>
                  </a:cubicBezTo>
                  <a:lnTo>
                    <a:pt x="1675" y="923"/>
                  </a:lnTo>
                  <a:lnTo>
                    <a:pt x="1652" y="923"/>
                  </a:lnTo>
                  <a:lnTo>
                    <a:pt x="1652" y="708"/>
                  </a:lnTo>
                  <a:lnTo>
                    <a:pt x="1675" y="708"/>
                  </a:lnTo>
                  <a:lnTo>
                    <a:pt x="1675" y="773"/>
                  </a:lnTo>
                  <a:cubicBezTo>
                    <a:pt x="1675" y="781"/>
                    <a:pt x="1674" y="787"/>
                    <a:pt x="1674" y="792"/>
                  </a:cubicBezTo>
                  <a:lnTo>
                    <a:pt x="1675" y="792"/>
                  </a:lnTo>
                  <a:cubicBezTo>
                    <a:pt x="1680" y="785"/>
                    <a:pt x="1686" y="779"/>
                    <a:pt x="1694" y="775"/>
                  </a:cubicBezTo>
                  <a:cubicBezTo>
                    <a:pt x="1703" y="771"/>
                    <a:pt x="1712" y="769"/>
                    <a:pt x="1723" y="769"/>
                  </a:cubicBezTo>
                  <a:cubicBezTo>
                    <a:pt x="1741" y="769"/>
                    <a:pt x="1755" y="773"/>
                    <a:pt x="1764" y="782"/>
                  </a:cubicBezTo>
                  <a:cubicBezTo>
                    <a:pt x="1774" y="791"/>
                    <a:pt x="1778" y="805"/>
                    <a:pt x="1778" y="824"/>
                  </a:cubicBezTo>
                  <a:lnTo>
                    <a:pt x="1778" y="923"/>
                  </a:lnTo>
                  <a:lnTo>
                    <a:pt x="1755" y="923"/>
                  </a:lnTo>
                  <a:close/>
                  <a:moveTo>
                    <a:pt x="1883" y="925"/>
                  </a:moveTo>
                  <a:cubicBezTo>
                    <a:pt x="1861" y="925"/>
                    <a:pt x="1843" y="919"/>
                    <a:pt x="1830" y="905"/>
                  </a:cubicBezTo>
                  <a:cubicBezTo>
                    <a:pt x="1817" y="891"/>
                    <a:pt x="1811" y="872"/>
                    <a:pt x="1811" y="848"/>
                  </a:cubicBezTo>
                  <a:cubicBezTo>
                    <a:pt x="1811" y="824"/>
                    <a:pt x="1817" y="805"/>
                    <a:pt x="1829" y="790"/>
                  </a:cubicBezTo>
                  <a:cubicBezTo>
                    <a:pt x="1841" y="776"/>
                    <a:pt x="1857" y="769"/>
                    <a:pt x="1877" y="769"/>
                  </a:cubicBezTo>
                  <a:cubicBezTo>
                    <a:pt x="1896" y="769"/>
                    <a:pt x="1911" y="775"/>
                    <a:pt x="1922" y="787"/>
                  </a:cubicBezTo>
                  <a:cubicBezTo>
                    <a:pt x="1933" y="800"/>
                    <a:pt x="1939" y="816"/>
                    <a:pt x="1939" y="837"/>
                  </a:cubicBezTo>
                  <a:lnTo>
                    <a:pt x="1939" y="851"/>
                  </a:lnTo>
                  <a:lnTo>
                    <a:pt x="1835" y="851"/>
                  </a:lnTo>
                  <a:cubicBezTo>
                    <a:pt x="1835" y="869"/>
                    <a:pt x="1839" y="882"/>
                    <a:pt x="1848" y="892"/>
                  </a:cubicBezTo>
                  <a:cubicBezTo>
                    <a:pt x="1856" y="901"/>
                    <a:pt x="1868" y="905"/>
                    <a:pt x="1884" y="905"/>
                  </a:cubicBezTo>
                  <a:cubicBezTo>
                    <a:pt x="1900" y="905"/>
                    <a:pt x="1916" y="902"/>
                    <a:pt x="1932" y="895"/>
                  </a:cubicBezTo>
                  <a:lnTo>
                    <a:pt x="1932" y="916"/>
                  </a:lnTo>
                  <a:cubicBezTo>
                    <a:pt x="1924" y="919"/>
                    <a:pt x="1916" y="922"/>
                    <a:pt x="1909" y="923"/>
                  </a:cubicBezTo>
                  <a:cubicBezTo>
                    <a:pt x="1902" y="925"/>
                    <a:pt x="1893" y="925"/>
                    <a:pt x="1883" y="925"/>
                  </a:cubicBezTo>
                  <a:close/>
                  <a:moveTo>
                    <a:pt x="1877" y="788"/>
                  </a:moveTo>
                  <a:cubicBezTo>
                    <a:pt x="1865" y="788"/>
                    <a:pt x="1855" y="792"/>
                    <a:pt x="1848" y="800"/>
                  </a:cubicBezTo>
                  <a:cubicBezTo>
                    <a:pt x="1841" y="808"/>
                    <a:pt x="1836" y="819"/>
                    <a:pt x="1835" y="832"/>
                  </a:cubicBezTo>
                  <a:lnTo>
                    <a:pt x="1914" y="832"/>
                  </a:lnTo>
                  <a:cubicBezTo>
                    <a:pt x="1914" y="818"/>
                    <a:pt x="1911" y="807"/>
                    <a:pt x="1904" y="799"/>
                  </a:cubicBezTo>
                  <a:cubicBezTo>
                    <a:pt x="1898" y="792"/>
                    <a:pt x="1889" y="788"/>
                    <a:pt x="1877" y="788"/>
                  </a:cubicBezTo>
                  <a:close/>
                  <a:moveTo>
                    <a:pt x="80" y="1310"/>
                  </a:moveTo>
                  <a:cubicBezTo>
                    <a:pt x="58" y="1310"/>
                    <a:pt x="41" y="1303"/>
                    <a:pt x="29" y="1290"/>
                  </a:cubicBezTo>
                  <a:cubicBezTo>
                    <a:pt x="17" y="1276"/>
                    <a:pt x="11" y="1257"/>
                    <a:pt x="11" y="1232"/>
                  </a:cubicBezTo>
                  <a:cubicBezTo>
                    <a:pt x="11" y="1207"/>
                    <a:pt x="17" y="1188"/>
                    <a:pt x="30" y="1174"/>
                  </a:cubicBezTo>
                  <a:cubicBezTo>
                    <a:pt x="42" y="1160"/>
                    <a:pt x="59" y="1153"/>
                    <a:pt x="82" y="1153"/>
                  </a:cubicBezTo>
                  <a:cubicBezTo>
                    <a:pt x="89" y="1153"/>
                    <a:pt x="96" y="1154"/>
                    <a:pt x="103" y="1155"/>
                  </a:cubicBezTo>
                  <a:cubicBezTo>
                    <a:pt x="111" y="1157"/>
                    <a:pt x="116" y="1159"/>
                    <a:pt x="120" y="1161"/>
                  </a:cubicBezTo>
                  <a:lnTo>
                    <a:pt x="113" y="1180"/>
                  </a:lnTo>
                  <a:cubicBezTo>
                    <a:pt x="108" y="1178"/>
                    <a:pt x="103" y="1177"/>
                    <a:pt x="97" y="1175"/>
                  </a:cubicBezTo>
                  <a:cubicBezTo>
                    <a:pt x="91" y="1174"/>
                    <a:pt x="86" y="1173"/>
                    <a:pt x="81" y="1173"/>
                  </a:cubicBezTo>
                  <a:cubicBezTo>
                    <a:pt x="50" y="1173"/>
                    <a:pt x="35" y="1193"/>
                    <a:pt x="35" y="1232"/>
                  </a:cubicBezTo>
                  <a:cubicBezTo>
                    <a:pt x="35" y="1251"/>
                    <a:pt x="39" y="1265"/>
                    <a:pt x="46" y="1275"/>
                  </a:cubicBezTo>
                  <a:cubicBezTo>
                    <a:pt x="54" y="1285"/>
                    <a:pt x="65" y="1290"/>
                    <a:pt x="80" y="1290"/>
                  </a:cubicBezTo>
                  <a:cubicBezTo>
                    <a:pt x="92" y="1290"/>
                    <a:pt x="105" y="1287"/>
                    <a:pt x="118" y="1282"/>
                  </a:cubicBezTo>
                  <a:lnTo>
                    <a:pt x="118" y="1302"/>
                  </a:lnTo>
                  <a:cubicBezTo>
                    <a:pt x="108" y="1307"/>
                    <a:pt x="95" y="1310"/>
                    <a:pt x="80" y="1310"/>
                  </a:cubicBezTo>
                  <a:close/>
                  <a:moveTo>
                    <a:pt x="279" y="1231"/>
                  </a:moveTo>
                  <a:cubicBezTo>
                    <a:pt x="279" y="1256"/>
                    <a:pt x="272" y="1275"/>
                    <a:pt x="260" y="1289"/>
                  </a:cubicBezTo>
                  <a:cubicBezTo>
                    <a:pt x="248" y="1303"/>
                    <a:pt x="230" y="1310"/>
                    <a:pt x="209" y="1310"/>
                  </a:cubicBezTo>
                  <a:cubicBezTo>
                    <a:pt x="195" y="1310"/>
                    <a:pt x="183" y="1307"/>
                    <a:pt x="173" y="1300"/>
                  </a:cubicBezTo>
                  <a:cubicBezTo>
                    <a:pt x="162" y="1294"/>
                    <a:pt x="154" y="1285"/>
                    <a:pt x="148" y="1273"/>
                  </a:cubicBezTo>
                  <a:cubicBezTo>
                    <a:pt x="143" y="1261"/>
                    <a:pt x="140" y="1247"/>
                    <a:pt x="140" y="1231"/>
                  </a:cubicBezTo>
                  <a:cubicBezTo>
                    <a:pt x="140" y="1207"/>
                    <a:pt x="146" y="1187"/>
                    <a:pt x="158" y="1174"/>
                  </a:cubicBezTo>
                  <a:cubicBezTo>
                    <a:pt x="171" y="1160"/>
                    <a:pt x="188" y="1153"/>
                    <a:pt x="210" y="1153"/>
                  </a:cubicBezTo>
                  <a:cubicBezTo>
                    <a:pt x="231" y="1153"/>
                    <a:pt x="247" y="1160"/>
                    <a:pt x="260" y="1174"/>
                  </a:cubicBezTo>
                  <a:cubicBezTo>
                    <a:pt x="272" y="1188"/>
                    <a:pt x="279" y="1207"/>
                    <a:pt x="279" y="1231"/>
                  </a:cubicBezTo>
                  <a:close/>
                  <a:moveTo>
                    <a:pt x="164" y="1231"/>
                  </a:moveTo>
                  <a:cubicBezTo>
                    <a:pt x="164" y="1251"/>
                    <a:pt x="167" y="1265"/>
                    <a:pt x="175" y="1275"/>
                  </a:cubicBezTo>
                  <a:cubicBezTo>
                    <a:pt x="183" y="1285"/>
                    <a:pt x="194" y="1290"/>
                    <a:pt x="209" y="1290"/>
                  </a:cubicBezTo>
                  <a:cubicBezTo>
                    <a:pt x="224" y="1290"/>
                    <a:pt x="235" y="1285"/>
                    <a:pt x="243" y="1275"/>
                  </a:cubicBezTo>
                  <a:cubicBezTo>
                    <a:pt x="251" y="1265"/>
                    <a:pt x="255" y="1251"/>
                    <a:pt x="255" y="1231"/>
                  </a:cubicBezTo>
                  <a:cubicBezTo>
                    <a:pt x="255" y="1212"/>
                    <a:pt x="251" y="1197"/>
                    <a:pt x="243" y="1187"/>
                  </a:cubicBezTo>
                  <a:cubicBezTo>
                    <a:pt x="235" y="1178"/>
                    <a:pt x="224" y="1173"/>
                    <a:pt x="209" y="1173"/>
                  </a:cubicBezTo>
                  <a:cubicBezTo>
                    <a:pt x="194" y="1173"/>
                    <a:pt x="183" y="1177"/>
                    <a:pt x="175" y="1187"/>
                  </a:cubicBezTo>
                  <a:cubicBezTo>
                    <a:pt x="167" y="1197"/>
                    <a:pt x="164" y="1212"/>
                    <a:pt x="164" y="1231"/>
                  </a:cubicBezTo>
                  <a:close/>
                  <a:moveTo>
                    <a:pt x="336" y="1307"/>
                  </a:moveTo>
                  <a:lnTo>
                    <a:pt x="313" y="1307"/>
                  </a:lnTo>
                  <a:lnTo>
                    <a:pt x="313" y="1092"/>
                  </a:lnTo>
                  <a:lnTo>
                    <a:pt x="336" y="1092"/>
                  </a:lnTo>
                  <a:lnTo>
                    <a:pt x="336" y="1307"/>
                  </a:lnTo>
                  <a:close/>
                  <a:moveTo>
                    <a:pt x="509" y="1231"/>
                  </a:moveTo>
                  <a:cubicBezTo>
                    <a:pt x="509" y="1256"/>
                    <a:pt x="502" y="1275"/>
                    <a:pt x="490" y="1289"/>
                  </a:cubicBezTo>
                  <a:cubicBezTo>
                    <a:pt x="478" y="1303"/>
                    <a:pt x="461" y="1310"/>
                    <a:pt x="439" y="1310"/>
                  </a:cubicBezTo>
                  <a:cubicBezTo>
                    <a:pt x="425" y="1310"/>
                    <a:pt x="413" y="1307"/>
                    <a:pt x="403" y="1300"/>
                  </a:cubicBezTo>
                  <a:cubicBezTo>
                    <a:pt x="392" y="1294"/>
                    <a:pt x="384" y="1285"/>
                    <a:pt x="378" y="1273"/>
                  </a:cubicBezTo>
                  <a:cubicBezTo>
                    <a:pt x="373" y="1261"/>
                    <a:pt x="370" y="1247"/>
                    <a:pt x="370" y="1231"/>
                  </a:cubicBezTo>
                  <a:cubicBezTo>
                    <a:pt x="370" y="1207"/>
                    <a:pt x="376" y="1187"/>
                    <a:pt x="388" y="1174"/>
                  </a:cubicBezTo>
                  <a:cubicBezTo>
                    <a:pt x="401" y="1160"/>
                    <a:pt x="418" y="1153"/>
                    <a:pt x="440" y="1153"/>
                  </a:cubicBezTo>
                  <a:cubicBezTo>
                    <a:pt x="461" y="1153"/>
                    <a:pt x="478" y="1160"/>
                    <a:pt x="490" y="1174"/>
                  </a:cubicBezTo>
                  <a:cubicBezTo>
                    <a:pt x="502" y="1188"/>
                    <a:pt x="509" y="1207"/>
                    <a:pt x="509" y="1231"/>
                  </a:cubicBezTo>
                  <a:close/>
                  <a:moveTo>
                    <a:pt x="394" y="1231"/>
                  </a:moveTo>
                  <a:cubicBezTo>
                    <a:pt x="394" y="1251"/>
                    <a:pt x="397" y="1265"/>
                    <a:pt x="405" y="1275"/>
                  </a:cubicBezTo>
                  <a:cubicBezTo>
                    <a:pt x="413" y="1285"/>
                    <a:pt x="424" y="1290"/>
                    <a:pt x="439" y="1290"/>
                  </a:cubicBezTo>
                  <a:cubicBezTo>
                    <a:pt x="454" y="1290"/>
                    <a:pt x="466" y="1285"/>
                    <a:pt x="473" y="1275"/>
                  </a:cubicBezTo>
                  <a:cubicBezTo>
                    <a:pt x="481" y="1265"/>
                    <a:pt x="485" y="1251"/>
                    <a:pt x="485" y="1231"/>
                  </a:cubicBezTo>
                  <a:cubicBezTo>
                    <a:pt x="485" y="1212"/>
                    <a:pt x="481" y="1197"/>
                    <a:pt x="473" y="1187"/>
                  </a:cubicBezTo>
                  <a:cubicBezTo>
                    <a:pt x="466" y="1178"/>
                    <a:pt x="454" y="1173"/>
                    <a:pt x="439" y="1173"/>
                  </a:cubicBezTo>
                  <a:cubicBezTo>
                    <a:pt x="424" y="1173"/>
                    <a:pt x="413" y="1177"/>
                    <a:pt x="405" y="1187"/>
                  </a:cubicBezTo>
                  <a:cubicBezTo>
                    <a:pt x="397" y="1197"/>
                    <a:pt x="394" y="1212"/>
                    <a:pt x="394" y="1231"/>
                  </a:cubicBezTo>
                  <a:close/>
                  <a:moveTo>
                    <a:pt x="564" y="1156"/>
                  </a:moveTo>
                  <a:lnTo>
                    <a:pt x="564" y="1254"/>
                  </a:lnTo>
                  <a:cubicBezTo>
                    <a:pt x="564" y="1266"/>
                    <a:pt x="567" y="1275"/>
                    <a:pt x="573" y="1281"/>
                  </a:cubicBezTo>
                  <a:cubicBezTo>
                    <a:pt x="578" y="1287"/>
                    <a:pt x="587" y="1290"/>
                    <a:pt x="599" y="1290"/>
                  </a:cubicBezTo>
                  <a:cubicBezTo>
                    <a:pt x="615" y="1290"/>
                    <a:pt x="627" y="1286"/>
                    <a:pt x="634" y="1278"/>
                  </a:cubicBezTo>
                  <a:cubicBezTo>
                    <a:pt x="641" y="1269"/>
                    <a:pt x="645" y="1255"/>
                    <a:pt x="645" y="1235"/>
                  </a:cubicBezTo>
                  <a:lnTo>
                    <a:pt x="645" y="1156"/>
                  </a:lnTo>
                  <a:lnTo>
                    <a:pt x="668" y="1156"/>
                  </a:lnTo>
                  <a:lnTo>
                    <a:pt x="668" y="1307"/>
                  </a:lnTo>
                  <a:lnTo>
                    <a:pt x="649" y="1307"/>
                  </a:lnTo>
                  <a:lnTo>
                    <a:pt x="646" y="1287"/>
                  </a:lnTo>
                  <a:lnTo>
                    <a:pt x="644" y="1287"/>
                  </a:lnTo>
                  <a:cubicBezTo>
                    <a:pt x="640" y="1294"/>
                    <a:pt x="633" y="1300"/>
                    <a:pt x="625" y="1304"/>
                  </a:cubicBezTo>
                  <a:cubicBezTo>
                    <a:pt x="616" y="1308"/>
                    <a:pt x="607" y="1310"/>
                    <a:pt x="596" y="1310"/>
                  </a:cubicBezTo>
                  <a:cubicBezTo>
                    <a:pt x="578" y="1310"/>
                    <a:pt x="564" y="1305"/>
                    <a:pt x="555" y="1297"/>
                  </a:cubicBezTo>
                  <a:cubicBezTo>
                    <a:pt x="546" y="1288"/>
                    <a:pt x="541" y="1274"/>
                    <a:pt x="541" y="1255"/>
                  </a:cubicBezTo>
                  <a:lnTo>
                    <a:pt x="541" y="1156"/>
                  </a:lnTo>
                  <a:lnTo>
                    <a:pt x="564" y="1156"/>
                  </a:lnTo>
                  <a:close/>
                  <a:moveTo>
                    <a:pt x="779" y="1153"/>
                  </a:moveTo>
                  <a:cubicBezTo>
                    <a:pt x="786" y="1153"/>
                    <a:pt x="792" y="1154"/>
                    <a:pt x="797" y="1155"/>
                  </a:cubicBezTo>
                  <a:lnTo>
                    <a:pt x="794" y="1176"/>
                  </a:lnTo>
                  <a:cubicBezTo>
                    <a:pt x="788" y="1175"/>
                    <a:pt x="782" y="1174"/>
                    <a:pt x="777" y="1174"/>
                  </a:cubicBezTo>
                  <a:cubicBezTo>
                    <a:pt x="765" y="1174"/>
                    <a:pt x="755" y="1179"/>
                    <a:pt x="746" y="1189"/>
                  </a:cubicBezTo>
                  <a:cubicBezTo>
                    <a:pt x="737" y="1199"/>
                    <a:pt x="733" y="1211"/>
                    <a:pt x="733" y="1226"/>
                  </a:cubicBezTo>
                  <a:lnTo>
                    <a:pt x="733" y="1307"/>
                  </a:lnTo>
                  <a:lnTo>
                    <a:pt x="710" y="1307"/>
                  </a:lnTo>
                  <a:lnTo>
                    <a:pt x="710" y="1156"/>
                  </a:lnTo>
                  <a:lnTo>
                    <a:pt x="729" y="1156"/>
                  </a:lnTo>
                  <a:lnTo>
                    <a:pt x="732" y="1184"/>
                  </a:lnTo>
                  <a:lnTo>
                    <a:pt x="733" y="1184"/>
                  </a:lnTo>
                  <a:cubicBezTo>
                    <a:pt x="738" y="1174"/>
                    <a:pt x="745" y="1166"/>
                    <a:pt x="753" y="1161"/>
                  </a:cubicBezTo>
                  <a:cubicBezTo>
                    <a:pt x="761" y="1156"/>
                    <a:pt x="770" y="1153"/>
                    <a:pt x="779" y="1153"/>
                  </a:cubicBezTo>
                  <a:close/>
                  <a:moveTo>
                    <a:pt x="869" y="1156"/>
                  </a:moveTo>
                  <a:lnTo>
                    <a:pt x="893" y="1156"/>
                  </a:lnTo>
                  <a:lnTo>
                    <a:pt x="927" y="1242"/>
                  </a:lnTo>
                  <a:cubicBezTo>
                    <a:pt x="934" y="1262"/>
                    <a:pt x="938" y="1276"/>
                    <a:pt x="940" y="1285"/>
                  </a:cubicBezTo>
                  <a:lnTo>
                    <a:pt x="941" y="1285"/>
                  </a:lnTo>
                  <a:cubicBezTo>
                    <a:pt x="942" y="1280"/>
                    <a:pt x="945" y="1272"/>
                    <a:pt x="949" y="1260"/>
                  </a:cubicBezTo>
                  <a:cubicBezTo>
                    <a:pt x="952" y="1249"/>
                    <a:pt x="965" y="1214"/>
                    <a:pt x="986" y="1156"/>
                  </a:cubicBezTo>
                  <a:lnTo>
                    <a:pt x="1011" y="1156"/>
                  </a:lnTo>
                  <a:lnTo>
                    <a:pt x="946" y="1328"/>
                  </a:lnTo>
                  <a:cubicBezTo>
                    <a:pt x="939" y="1345"/>
                    <a:pt x="932" y="1357"/>
                    <a:pt x="923" y="1364"/>
                  </a:cubicBezTo>
                  <a:cubicBezTo>
                    <a:pt x="915" y="1371"/>
                    <a:pt x="904" y="1375"/>
                    <a:pt x="892" y="1375"/>
                  </a:cubicBezTo>
                  <a:cubicBezTo>
                    <a:pt x="885" y="1375"/>
                    <a:pt x="878" y="1374"/>
                    <a:pt x="871" y="1372"/>
                  </a:cubicBezTo>
                  <a:lnTo>
                    <a:pt x="871" y="1354"/>
                  </a:lnTo>
                  <a:cubicBezTo>
                    <a:pt x="876" y="1355"/>
                    <a:pt x="882" y="1356"/>
                    <a:pt x="888" y="1356"/>
                  </a:cubicBezTo>
                  <a:cubicBezTo>
                    <a:pt x="904" y="1356"/>
                    <a:pt x="915" y="1347"/>
                    <a:pt x="921" y="1329"/>
                  </a:cubicBezTo>
                  <a:lnTo>
                    <a:pt x="930" y="1308"/>
                  </a:lnTo>
                  <a:lnTo>
                    <a:pt x="869" y="1156"/>
                  </a:lnTo>
                  <a:close/>
                  <a:moveTo>
                    <a:pt x="1160" y="1231"/>
                  </a:moveTo>
                  <a:cubicBezTo>
                    <a:pt x="1160" y="1256"/>
                    <a:pt x="1153" y="1275"/>
                    <a:pt x="1141" y="1289"/>
                  </a:cubicBezTo>
                  <a:cubicBezTo>
                    <a:pt x="1129" y="1303"/>
                    <a:pt x="1111" y="1310"/>
                    <a:pt x="1090" y="1310"/>
                  </a:cubicBezTo>
                  <a:cubicBezTo>
                    <a:pt x="1076" y="1310"/>
                    <a:pt x="1064" y="1307"/>
                    <a:pt x="1054" y="1300"/>
                  </a:cubicBezTo>
                  <a:cubicBezTo>
                    <a:pt x="1043" y="1294"/>
                    <a:pt x="1035" y="1285"/>
                    <a:pt x="1029" y="1273"/>
                  </a:cubicBezTo>
                  <a:cubicBezTo>
                    <a:pt x="1024" y="1261"/>
                    <a:pt x="1021" y="1247"/>
                    <a:pt x="1021" y="1231"/>
                  </a:cubicBezTo>
                  <a:cubicBezTo>
                    <a:pt x="1021" y="1207"/>
                    <a:pt x="1027" y="1187"/>
                    <a:pt x="1039" y="1174"/>
                  </a:cubicBezTo>
                  <a:cubicBezTo>
                    <a:pt x="1052" y="1160"/>
                    <a:pt x="1069" y="1153"/>
                    <a:pt x="1091" y="1153"/>
                  </a:cubicBezTo>
                  <a:cubicBezTo>
                    <a:pt x="1112" y="1153"/>
                    <a:pt x="1128" y="1160"/>
                    <a:pt x="1141" y="1174"/>
                  </a:cubicBezTo>
                  <a:cubicBezTo>
                    <a:pt x="1153" y="1188"/>
                    <a:pt x="1160" y="1207"/>
                    <a:pt x="1160" y="1231"/>
                  </a:cubicBezTo>
                  <a:close/>
                  <a:moveTo>
                    <a:pt x="1045" y="1231"/>
                  </a:moveTo>
                  <a:cubicBezTo>
                    <a:pt x="1045" y="1251"/>
                    <a:pt x="1048" y="1265"/>
                    <a:pt x="1056" y="1275"/>
                  </a:cubicBezTo>
                  <a:cubicBezTo>
                    <a:pt x="1064" y="1285"/>
                    <a:pt x="1075" y="1290"/>
                    <a:pt x="1090" y="1290"/>
                  </a:cubicBezTo>
                  <a:cubicBezTo>
                    <a:pt x="1105" y="1290"/>
                    <a:pt x="1116" y="1285"/>
                    <a:pt x="1124" y="1275"/>
                  </a:cubicBezTo>
                  <a:cubicBezTo>
                    <a:pt x="1132" y="1265"/>
                    <a:pt x="1136" y="1251"/>
                    <a:pt x="1136" y="1231"/>
                  </a:cubicBezTo>
                  <a:cubicBezTo>
                    <a:pt x="1136" y="1212"/>
                    <a:pt x="1132" y="1197"/>
                    <a:pt x="1124" y="1187"/>
                  </a:cubicBezTo>
                  <a:cubicBezTo>
                    <a:pt x="1116" y="1178"/>
                    <a:pt x="1105" y="1173"/>
                    <a:pt x="1090" y="1173"/>
                  </a:cubicBezTo>
                  <a:cubicBezTo>
                    <a:pt x="1075" y="1173"/>
                    <a:pt x="1064" y="1177"/>
                    <a:pt x="1056" y="1187"/>
                  </a:cubicBezTo>
                  <a:cubicBezTo>
                    <a:pt x="1048" y="1197"/>
                    <a:pt x="1045" y="1212"/>
                    <a:pt x="1045" y="1231"/>
                  </a:cubicBezTo>
                  <a:close/>
                  <a:moveTo>
                    <a:pt x="1215" y="1156"/>
                  </a:moveTo>
                  <a:lnTo>
                    <a:pt x="1215" y="1254"/>
                  </a:lnTo>
                  <a:cubicBezTo>
                    <a:pt x="1215" y="1266"/>
                    <a:pt x="1218" y="1275"/>
                    <a:pt x="1224" y="1281"/>
                  </a:cubicBezTo>
                  <a:cubicBezTo>
                    <a:pt x="1229" y="1287"/>
                    <a:pt x="1238" y="1290"/>
                    <a:pt x="1250" y="1290"/>
                  </a:cubicBezTo>
                  <a:cubicBezTo>
                    <a:pt x="1266" y="1290"/>
                    <a:pt x="1277" y="1286"/>
                    <a:pt x="1285" y="1278"/>
                  </a:cubicBezTo>
                  <a:cubicBezTo>
                    <a:pt x="1292" y="1269"/>
                    <a:pt x="1296" y="1255"/>
                    <a:pt x="1296" y="1235"/>
                  </a:cubicBezTo>
                  <a:lnTo>
                    <a:pt x="1296" y="1156"/>
                  </a:lnTo>
                  <a:lnTo>
                    <a:pt x="1319" y="1156"/>
                  </a:lnTo>
                  <a:lnTo>
                    <a:pt x="1319" y="1307"/>
                  </a:lnTo>
                  <a:lnTo>
                    <a:pt x="1300" y="1307"/>
                  </a:lnTo>
                  <a:lnTo>
                    <a:pt x="1296" y="1287"/>
                  </a:lnTo>
                  <a:lnTo>
                    <a:pt x="1295" y="1287"/>
                  </a:lnTo>
                  <a:cubicBezTo>
                    <a:pt x="1290" y="1294"/>
                    <a:pt x="1284" y="1300"/>
                    <a:pt x="1276" y="1304"/>
                  </a:cubicBezTo>
                  <a:cubicBezTo>
                    <a:pt x="1267" y="1308"/>
                    <a:pt x="1258" y="1310"/>
                    <a:pt x="1247" y="1310"/>
                  </a:cubicBezTo>
                  <a:cubicBezTo>
                    <a:pt x="1229" y="1310"/>
                    <a:pt x="1215" y="1305"/>
                    <a:pt x="1206" y="1297"/>
                  </a:cubicBezTo>
                  <a:cubicBezTo>
                    <a:pt x="1197" y="1288"/>
                    <a:pt x="1192" y="1274"/>
                    <a:pt x="1192" y="1255"/>
                  </a:cubicBezTo>
                  <a:lnTo>
                    <a:pt x="1192" y="1156"/>
                  </a:lnTo>
                  <a:lnTo>
                    <a:pt x="1215" y="1156"/>
                  </a:lnTo>
                  <a:close/>
                  <a:moveTo>
                    <a:pt x="1558" y="1307"/>
                  </a:moveTo>
                  <a:lnTo>
                    <a:pt x="1530" y="1218"/>
                  </a:lnTo>
                  <a:cubicBezTo>
                    <a:pt x="1528" y="1213"/>
                    <a:pt x="1525" y="1201"/>
                    <a:pt x="1520" y="1181"/>
                  </a:cubicBezTo>
                  <a:lnTo>
                    <a:pt x="1519" y="1181"/>
                  </a:lnTo>
                  <a:cubicBezTo>
                    <a:pt x="1516" y="1197"/>
                    <a:pt x="1512" y="1210"/>
                    <a:pt x="1510" y="1219"/>
                  </a:cubicBezTo>
                  <a:lnTo>
                    <a:pt x="1481" y="1307"/>
                  </a:lnTo>
                  <a:lnTo>
                    <a:pt x="1455" y="1307"/>
                  </a:lnTo>
                  <a:lnTo>
                    <a:pt x="1413" y="1156"/>
                  </a:lnTo>
                  <a:lnTo>
                    <a:pt x="1437" y="1156"/>
                  </a:lnTo>
                  <a:cubicBezTo>
                    <a:pt x="1447" y="1194"/>
                    <a:pt x="1455" y="1223"/>
                    <a:pt x="1460" y="1243"/>
                  </a:cubicBezTo>
                  <a:cubicBezTo>
                    <a:pt x="1465" y="1262"/>
                    <a:pt x="1468" y="1276"/>
                    <a:pt x="1468" y="1283"/>
                  </a:cubicBezTo>
                  <a:lnTo>
                    <a:pt x="1470" y="1283"/>
                  </a:lnTo>
                  <a:cubicBezTo>
                    <a:pt x="1471" y="1277"/>
                    <a:pt x="1472" y="1271"/>
                    <a:pt x="1474" y="1262"/>
                  </a:cubicBezTo>
                  <a:cubicBezTo>
                    <a:pt x="1477" y="1254"/>
                    <a:pt x="1479" y="1247"/>
                    <a:pt x="1480" y="1243"/>
                  </a:cubicBezTo>
                  <a:lnTo>
                    <a:pt x="1508" y="1156"/>
                  </a:lnTo>
                  <a:lnTo>
                    <a:pt x="1533" y="1156"/>
                  </a:lnTo>
                  <a:lnTo>
                    <a:pt x="1560" y="1243"/>
                  </a:lnTo>
                  <a:cubicBezTo>
                    <a:pt x="1565" y="1258"/>
                    <a:pt x="1568" y="1272"/>
                    <a:pt x="1570" y="1282"/>
                  </a:cubicBezTo>
                  <a:lnTo>
                    <a:pt x="1571" y="1282"/>
                  </a:lnTo>
                  <a:cubicBezTo>
                    <a:pt x="1572" y="1279"/>
                    <a:pt x="1573" y="1274"/>
                    <a:pt x="1574" y="1267"/>
                  </a:cubicBezTo>
                  <a:cubicBezTo>
                    <a:pt x="1576" y="1260"/>
                    <a:pt x="1585" y="1223"/>
                    <a:pt x="1603" y="1156"/>
                  </a:cubicBezTo>
                  <a:lnTo>
                    <a:pt x="1627" y="1156"/>
                  </a:lnTo>
                  <a:lnTo>
                    <a:pt x="1585" y="1307"/>
                  </a:lnTo>
                  <a:lnTo>
                    <a:pt x="1558" y="1307"/>
                  </a:lnTo>
                  <a:close/>
                  <a:moveTo>
                    <a:pt x="1741" y="1307"/>
                  </a:moveTo>
                  <a:lnTo>
                    <a:pt x="1736" y="1285"/>
                  </a:lnTo>
                  <a:lnTo>
                    <a:pt x="1735" y="1285"/>
                  </a:lnTo>
                  <a:cubicBezTo>
                    <a:pt x="1728" y="1295"/>
                    <a:pt x="1720" y="1301"/>
                    <a:pt x="1713" y="1305"/>
                  </a:cubicBezTo>
                  <a:cubicBezTo>
                    <a:pt x="1705" y="1308"/>
                    <a:pt x="1696" y="1310"/>
                    <a:pt x="1685" y="1310"/>
                  </a:cubicBezTo>
                  <a:cubicBezTo>
                    <a:pt x="1670" y="1310"/>
                    <a:pt x="1658" y="1306"/>
                    <a:pt x="1650" y="1298"/>
                  </a:cubicBezTo>
                  <a:cubicBezTo>
                    <a:pt x="1641" y="1290"/>
                    <a:pt x="1637" y="1279"/>
                    <a:pt x="1637" y="1265"/>
                  </a:cubicBezTo>
                  <a:cubicBezTo>
                    <a:pt x="1637" y="1235"/>
                    <a:pt x="1661" y="1219"/>
                    <a:pt x="1710" y="1217"/>
                  </a:cubicBezTo>
                  <a:lnTo>
                    <a:pt x="1736" y="1216"/>
                  </a:lnTo>
                  <a:lnTo>
                    <a:pt x="1736" y="1207"/>
                  </a:lnTo>
                  <a:cubicBezTo>
                    <a:pt x="1736" y="1195"/>
                    <a:pt x="1733" y="1186"/>
                    <a:pt x="1728" y="1181"/>
                  </a:cubicBezTo>
                  <a:cubicBezTo>
                    <a:pt x="1723" y="1175"/>
                    <a:pt x="1715" y="1172"/>
                    <a:pt x="1704" y="1172"/>
                  </a:cubicBezTo>
                  <a:cubicBezTo>
                    <a:pt x="1691" y="1172"/>
                    <a:pt x="1677" y="1176"/>
                    <a:pt x="1661" y="1184"/>
                  </a:cubicBezTo>
                  <a:lnTo>
                    <a:pt x="1654" y="1166"/>
                  </a:lnTo>
                  <a:cubicBezTo>
                    <a:pt x="1661" y="1162"/>
                    <a:pt x="1669" y="1159"/>
                    <a:pt x="1678" y="1157"/>
                  </a:cubicBezTo>
                  <a:cubicBezTo>
                    <a:pt x="1687" y="1154"/>
                    <a:pt x="1696" y="1153"/>
                    <a:pt x="1705" y="1153"/>
                  </a:cubicBezTo>
                  <a:cubicBezTo>
                    <a:pt x="1723" y="1153"/>
                    <a:pt x="1736" y="1157"/>
                    <a:pt x="1745" y="1165"/>
                  </a:cubicBezTo>
                  <a:cubicBezTo>
                    <a:pt x="1754" y="1173"/>
                    <a:pt x="1758" y="1186"/>
                    <a:pt x="1758" y="1204"/>
                  </a:cubicBezTo>
                  <a:lnTo>
                    <a:pt x="1758" y="1307"/>
                  </a:lnTo>
                  <a:lnTo>
                    <a:pt x="1741" y="1307"/>
                  </a:lnTo>
                  <a:close/>
                  <a:moveTo>
                    <a:pt x="1689" y="1291"/>
                  </a:moveTo>
                  <a:cubicBezTo>
                    <a:pt x="1704" y="1291"/>
                    <a:pt x="1715" y="1287"/>
                    <a:pt x="1723" y="1279"/>
                  </a:cubicBezTo>
                  <a:cubicBezTo>
                    <a:pt x="1731" y="1271"/>
                    <a:pt x="1735" y="1260"/>
                    <a:pt x="1735" y="1246"/>
                  </a:cubicBezTo>
                  <a:lnTo>
                    <a:pt x="1735" y="1233"/>
                  </a:lnTo>
                  <a:lnTo>
                    <a:pt x="1712" y="1234"/>
                  </a:lnTo>
                  <a:cubicBezTo>
                    <a:pt x="1694" y="1234"/>
                    <a:pt x="1681" y="1237"/>
                    <a:pt x="1673" y="1242"/>
                  </a:cubicBezTo>
                  <a:cubicBezTo>
                    <a:pt x="1665" y="1247"/>
                    <a:pt x="1661" y="1255"/>
                    <a:pt x="1661" y="1265"/>
                  </a:cubicBezTo>
                  <a:cubicBezTo>
                    <a:pt x="1661" y="1274"/>
                    <a:pt x="1663" y="1280"/>
                    <a:pt x="1668" y="1284"/>
                  </a:cubicBezTo>
                  <a:cubicBezTo>
                    <a:pt x="1673" y="1289"/>
                    <a:pt x="1680" y="1291"/>
                    <a:pt x="1689" y="1291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12446000" y="5953126"/>
              <a:ext cx="801688" cy="523875"/>
            </a:xfrm>
            <a:custGeom>
              <a:avLst/>
              <a:gdLst>
                <a:gd name="T0" fmla="*/ 1818 w 2036"/>
                <a:gd name="T1" fmla="*/ 35 h 1343"/>
                <a:gd name="T2" fmla="*/ 2027 w 2036"/>
                <a:gd name="T3" fmla="*/ 169 h 1343"/>
                <a:gd name="T4" fmla="*/ 1978 w 2036"/>
                <a:gd name="T5" fmla="*/ 0 h 1343"/>
                <a:gd name="T6" fmla="*/ 80 w 2036"/>
                <a:gd name="T7" fmla="*/ 553 h 1343"/>
                <a:gd name="T8" fmla="*/ 31 w 2036"/>
                <a:gd name="T9" fmla="*/ 384 h 1343"/>
                <a:gd name="T10" fmla="*/ 225 w 2036"/>
                <a:gd name="T11" fmla="*/ 552 h 1343"/>
                <a:gd name="T12" fmla="*/ 140 w 2036"/>
                <a:gd name="T13" fmla="*/ 539 h 1343"/>
                <a:gd name="T14" fmla="*/ 439 w 2036"/>
                <a:gd name="T15" fmla="*/ 549 h 1343"/>
                <a:gd name="T16" fmla="*/ 364 w 2036"/>
                <a:gd name="T17" fmla="*/ 447 h 1343"/>
                <a:gd name="T18" fmla="*/ 438 w 2036"/>
                <a:gd name="T19" fmla="*/ 510 h 1343"/>
                <a:gd name="T20" fmla="*/ 524 w 2036"/>
                <a:gd name="T21" fmla="*/ 551 h 1343"/>
                <a:gd name="T22" fmla="*/ 619 w 2036"/>
                <a:gd name="T23" fmla="*/ 437 h 1343"/>
                <a:gd name="T24" fmla="*/ 601 w 2036"/>
                <a:gd name="T25" fmla="*/ 538 h 1343"/>
                <a:gd name="T26" fmla="*/ 670 w 2036"/>
                <a:gd name="T27" fmla="*/ 638 h 1343"/>
                <a:gd name="T28" fmla="*/ 740 w 2036"/>
                <a:gd name="T29" fmla="*/ 573 h 1343"/>
                <a:gd name="T30" fmla="*/ 737 w 2036"/>
                <a:gd name="T31" fmla="*/ 436 h 1343"/>
                <a:gd name="T32" fmla="*/ 950 w 2036"/>
                <a:gd name="T33" fmla="*/ 548 h 1343"/>
                <a:gd name="T34" fmla="*/ 931 w 2036"/>
                <a:gd name="T35" fmla="*/ 593 h 1343"/>
                <a:gd name="T36" fmla="*/ 1119 w 2036"/>
                <a:gd name="T37" fmla="*/ 418 h 1343"/>
                <a:gd name="T38" fmla="*/ 1180 w 2036"/>
                <a:gd name="T39" fmla="*/ 437 h 1343"/>
                <a:gd name="T40" fmla="*/ 1220 w 2036"/>
                <a:gd name="T41" fmla="*/ 419 h 1343"/>
                <a:gd name="T42" fmla="*/ 1297 w 2036"/>
                <a:gd name="T43" fmla="*/ 495 h 1343"/>
                <a:gd name="T44" fmla="*/ 1400 w 2036"/>
                <a:gd name="T45" fmla="*/ 451 h 1343"/>
                <a:gd name="T46" fmla="*/ 1589 w 2036"/>
                <a:gd name="T47" fmla="*/ 570 h 1343"/>
                <a:gd name="T48" fmla="*/ 1488 w 2036"/>
                <a:gd name="T49" fmla="*/ 419 h 1343"/>
                <a:gd name="T50" fmla="*/ 1685 w 2036"/>
                <a:gd name="T51" fmla="*/ 472 h 1343"/>
                <a:gd name="T52" fmla="*/ 21 w 2036"/>
                <a:gd name="T53" fmla="*/ 821 h 1343"/>
                <a:gd name="T54" fmla="*/ 44 w 2036"/>
                <a:gd name="T55" fmla="*/ 910 h 1343"/>
                <a:gd name="T56" fmla="*/ 114 w 2036"/>
                <a:gd name="T57" fmla="*/ 955 h 1343"/>
                <a:gd name="T58" fmla="*/ 240 w 2036"/>
                <a:gd name="T59" fmla="*/ 955 h 1343"/>
                <a:gd name="T60" fmla="*/ 296 w 2036"/>
                <a:gd name="T61" fmla="*/ 883 h 1343"/>
                <a:gd name="T62" fmla="*/ 376 w 2036"/>
                <a:gd name="T63" fmla="*/ 865 h 1343"/>
                <a:gd name="T64" fmla="*/ 507 w 2036"/>
                <a:gd name="T65" fmla="*/ 804 h 1343"/>
                <a:gd name="T66" fmla="*/ 574 w 2036"/>
                <a:gd name="T67" fmla="*/ 820 h 1343"/>
                <a:gd name="T68" fmla="*/ 767 w 2036"/>
                <a:gd name="T69" fmla="*/ 955 h 1343"/>
                <a:gd name="T70" fmla="*/ 754 w 2036"/>
                <a:gd name="T71" fmla="*/ 828 h 1343"/>
                <a:gd name="T72" fmla="*/ 715 w 2036"/>
                <a:gd name="T73" fmla="*/ 938 h 1343"/>
                <a:gd name="T74" fmla="*/ 825 w 2036"/>
                <a:gd name="T75" fmla="*/ 955 h 1343"/>
                <a:gd name="T76" fmla="*/ 1010 w 2036"/>
                <a:gd name="T77" fmla="*/ 869 h 1343"/>
                <a:gd name="T78" fmla="*/ 919 w 2036"/>
                <a:gd name="T79" fmla="*/ 832 h 1343"/>
                <a:gd name="T80" fmla="*/ 1088 w 2036"/>
                <a:gd name="T81" fmla="*/ 957 h 1343"/>
                <a:gd name="T82" fmla="*/ 1111 w 2036"/>
                <a:gd name="T83" fmla="*/ 821 h 1343"/>
                <a:gd name="T84" fmla="*/ 1182 w 2036"/>
                <a:gd name="T85" fmla="*/ 957 h 1343"/>
                <a:gd name="T86" fmla="*/ 1205 w 2036"/>
                <a:gd name="T87" fmla="*/ 821 h 1343"/>
                <a:gd name="T88" fmla="*/ 1333 w 2036"/>
                <a:gd name="T89" fmla="*/ 819 h 1343"/>
                <a:gd name="T90" fmla="*/ 1288 w 2036"/>
                <a:gd name="T91" fmla="*/ 820 h 1343"/>
                <a:gd name="T92" fmla="*/ 1456 w 2036"/>
                <a:gd name="T93" fmla="*/ 921 h 1343"/>
                <a:gd name="T94" fmla="*/ 1563 w 2036"/>
                <a:gd name="T95" fmla="*/ 879 h 1343"/>
                <a:gd name="T96" fmla="*/ 1600 w 2036"/>
                <a:gd name="T97" fmla="*/ 821 h 1343"/>
                <a:gd name="T98" fmla="*/ 1650 w 2036"/>
                <a:gd name="T99" fmla="*/ 804 h 1343"/>
                <a:gd name="T100" fmla="*/ 113 w 2036"/>
                <a:gd name="T101" fmla="*/ 1212 h 1343"/>
                <a:gd name="T102" fmla="*/ 260 w 2036"/>
                <a:gd name="T103" fmla="*/ 1321 h 1343"/>
                <a:gd name="T104" fmla="*/ 175 w 2036"/>
                <a:gd name="T105" fmla="*/ 1307 h 1343"/>
                <a:gd name="T106" fmla="*/ 313 w 2036"/>
                <a:gd name="T107" fmla="*/ 1124 h 1343"/>
                <a:gd name="T108" fmla="*/ 440 w 2036"/>
                <a:gd name="T109" fmla="*/ 1185 h 1343"/>
                <a:gd name="T110" fmla="*/ 405 w 2036"/>
                <a:gd name="T111" fmla="*/ 1219 h 1343"/>
                <a:gd name="T112" fmla="*/ 668 w 2036"/>
                <a:gd name="T113" fmla="*/ 1339 h 1343"/>
                <a:gd name="T114" fmla="*/ 779 w 2036"/>
                <a:gd name="T115" fmla="*/ 1185 h 1343"/>
                <a:gd name="T116" fmla="*/ 732 w 2036"/>
                <a:gd name="T117" fmla="*/ 1216 h 1343"/>
                <a:gd name="T118" fmla="*/ 858 w 2036"/>
                <a:gd name="T119" fmla="*/ 1323 h 1343"/>
                <a:gd name="T120" fmla="*/ 914 w 2036"/>
                <a:gd name="T121" fmla="*/ 1195 h 1343"/>
                <a:gd name="T122" fmla="*/ 945 w 2036"/>
                <a:gd name="T123" fmla="*/ 1324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6" h="1343">
                  <a:moveTo>
                    <a:pt x="1903" y="186"/>
                  </a:moveTo>
                  <a:lnTo>
                    <a:pt x="1903" y="88"/>
                  </a:lnTo>
                  <a:cubicBezTo>
                    <a:pt x="1903" y="76"/>
                    <a:pt x="1900" y="67"/>
                    <a:pt x="1894" y="61"/>
                  </a:cubicBezTo>
                  <a:cubicBezTo>
                    <a:pt x="1889" y="55"/>
                    <a:pt x="1880" y="52"/>
                    <a:pt x="1868" y="52"/>
                  </a:cubicBezTo>
                  <a:cubicBezTo>
                    <a:pt x="1852" y="52"/>
                    <a:pt x="1840" y="56"/>
                    <a:pt x="1833" y="64"/>
                  </a:cubicBezTo>
                  <a:cubicBezTo>
                    <a:pt x="1826" y="73"/>
                    <a:pt x="1822" y="87"/>
                    <a:pt x="1822" y="107"/>
                  </a:cubicBezTo>
                  <a:lnTo>
                    <a:pt x="1822" y="186"/>
                  </a:lnTo>
                  <a:lnTo>
                    <a:pt x="1799" y="186"/>
                  </a:lnTo>
                  <a:lnTo>
                    <a:pt x="1799" y="35"/>
                  </a:lnTo>
                  <a:lnTo>
                    <a:pt x="1818" y="35"/>
                  </a:lnTo>
                  <a:lnTo>
                    <a:pt x="1822" y="55"/>
                  </a:lnTo>
                  <a:lnTo>
                    <a:pt x="1823" y="55"/>
                  </a:lnTo>
                  <a:cubicBezTo>
                    <a:pt x="1827" y="48"/>
                    <a:pt x="1834" y="42"/>
                    <a:pt x="1842" y="38"/>
                  </a:cubicBezTo>
                  <a:cubicBezTo>
                    <a:pt x="1851" y="34"/>
                    <a:pt x="1860" y="32"/>
                    <a:pt x="1871" y="32"/>
                  </a:cubicBezTo>
                  <a:cubicBezTo>
                    <a:pt x="1889" y="32"/>
                    <a:pt x="1903" y="36"/>
                    <a:pt x="1912" y="45"/>
                  </a:cubicBezTo>
                  <a:cubicBezTo>
                    <a:pt x="1921" y="54"/>
                    <a:pt x="1925" y="68"/>
                    <a:pt x="1925" y="87"/>
                  </a:cubicBezTo>
                  <a:lnTo>
                    <a:pt x="1925" y="186"/>
                  </a:lnTo>
                  <a:lnTo>
                    <a:pt x="1903" y="186"/>
                  </a:lnTo>
                  <a:close/>
                  <a:moveTo>
                    <a:pt x="2015" y="170"/>
                  </a:moveTo>
                  <a:cubicBezTo>
                    <a:pt x="2019" y="170"/>
                    <a:pt x="2023" y="169"/>
                    <a:pt x="2027" y="169"/>
                  </a:cubicBezTo>
                  <a:cubicBezTo>
                    <a:pt x="2031" y="168"/>
                    <a:pt x="2034" y="168"/>
                    <a:pt x="2036" y="167"/>
                  </a:cubicBezTo>
                  <a:lnTo>
                    <a:pt x="2036" y="185"/>
                  </a:lnTo>
                  <a:cubicBezTo>
                    <a:pt x="2034" y="186"/>
                    <a:pt x="2030" y="187"/>
                    <a:pt x="2025" y="188"/>
                  </a:cubicBezTo>
                  <a:cubicBezTo>
                    <a:pt x="2020" y="188"/>
                    <a:pt x="2016" y="189"/>
                    <a:pt x="2012" y="189"/>
                  </a:cubicBezTo>
                  <a:cubicBezTo>
                    <a:pt x="1983" y="189"/>
                    <a:pt x="1968" y="173"/>
                    <a:pt x="1968" y="142"/>
                  </a:cubicBezTo>
                  <a:lnTo>
                    <a:pt x="1968" y="53"/>
                  </a:lnTo>
                  <a:lnTo>
                    <a:pt x="1947" y="53"/>
                  </a:lnTo>
                  <a:lnTo>
                    <a:pt x="1947" y="42"/>
                  </a:lnTo>
                  <a:lnTo>
                    <a:pt x="1968" y="32"/>
                  </a:lnTo>
                  <a:lnTo>
                    <a:pt x="1978" y="0"/>
                  </a:lnTo>
                  <a:lnTo>
                    <a:pt x="1991" y="0"/>
                  </a:lnTo>
                  <a:lnTo>
                    <a:pt x="1991" y="35"/>
                  </a:lnTo>
                  <a:lnTo>
                    <a:pt x="2035" y="35"/>
                  </a:lnTo>
                  <a:lnTo>
                    <a:pt x="2035" y="53"/>
                  </a:lnTo>
                  <a:lnTo>
                    <a:pt x="1991" y="53"/>
                  </a:lnTo>
                  <a:lnTo>
                    <a:pt x="1991" y="142"/>
                  </a:lnTo>
                  <a:cubicBezTo>
                    <a:pt x="1991" y="151"/>
                    <a:pt x="1993" y="158"/>
                    <a:pt x="1998" y="162"/>
                  </a:cubicBezTo>
                  <a:cubicBezTo>
                    <a:pt x="2002" y="167"/>
                    <a:pt x="2008" y="170"/>
                    <a:pt x="2015" y="170"/>
                  </a:cubicBezTo>
                  <a:close/>
                  <a:moveTo>
                    <a:pt x="69" y="554"/>
                  </a:moveTo>
                  <a:cubicBezTo>
                    <a:pt x="73" y="554"/>
                    <a:pt x="77" y="554"/>
                    <a:pt x="80" y="553"/>
                  </a:cubicBezTo>
                  <a:cubicBezTo>
                    <a:pt x="84" y="553"/>
                    <a:pt x="87" y="552"/>
                    <a:pt x="89" y="551"/>
                  </a:cubicBezTo>
                  <a:lnTo>
                    <a:pt x="89" y="569"/>
                  </a:lnTo>
                  <a:cubicBezTo>
                    <a:pt x="87" y="570"/>
                    <a:pt x="83" y="571"/>
                    <a:pt x="78" y="572"/>
                  </a:cubicBezTo>
                  <a:cubicBezTo>
                    <a:pt x="73" y="573"/>
                    <a:pt x="69" y="573"/>
                    <a:pt x="65" y="573"/>
                  </a:cubicBezTo>
                  <a:cubicBezTo>
                    <a:pt x="36" y="573"/>
                    <a:pt x="21" y="558"/>
                    <a:pt x="21" y="527"/>
                  </a:cubicBezTo>
                  <a:lnTo>
                    <a:pt x="21" y="437"/>
                  </a:lnTo>
                  <a:lnTo>
                    <a:pt x="0" y="437"/>
                  </a:lnTo>
                  <a:lnTo>
                    <a:pt x="0" y="426"/>
                  </a:lnTo>
                  <a:lnTo>
                    <a:pt x="21" y="416"/>
                  </a:lnTo>
                  <a:lnTo>
                    <a:pt x="31" y="384"/>
                  </a:lnTo>
                  <a:lnTo>
                    <a:pt x="44" y="384"/>
                  </a:lnTo>
                  <a:lnTo>
                    <a:pt x="44" y="419"/>
                  </a:lnTo>
                  <a:lnTo>
                    <a:pt x="88" y="419"/>
                  </a:lnTo>
                  <a:lnTo>
                    <a:pt x="88" y="437"/>
                  </a:lnTo>
                  <a:lnTo>
                    <a:pt x="44" y="437"/>
                  </a:lnTo>
                  <a:lnTo>
                    <a:pt x="44" y="526"/>
                  </a:lnTo>
                  <a:cubicBezTo>
                    <a:pt x="44" y="535"/>
                    <a:pt x="46" y="542"/>
                    <a:pt x="51" y="547"/>
                  </a:cubicBezTo>
                  <a:cubicBezTo>
                    <a:pt x="55" y="552"/>
                    <a:pt x="61" y="554"/>
                    <a:pt x="69" y="554"/>
                  </a:cubicBezTo>
                  <a:close/>
                  <a:moveTo>
                    <a:pt x="244" y="495"/>
                  </a:moveTo>
                  <a:cubicBezTo>
                    <a:pt x="244" y="519"/>
                    <a:pt x="238" y="538"/>
                    <a:pt x="225" y="552"/>
                  </a:cubicBezTo>
                  <a:cubicBezTo>
                    <a:pt x="213" y="566"/>
                    <a:pt x="196" y="573"/>
                    <a:pt x="174" y="573"/>
                  </a:cubicBezTo>
                  <a:cubicBezTo>
                    <a:pt x="160" y="573"/>
                    <a:pt x="148" y="570"/>
                    <a:pt x="138" y="564"/>
                  </a:cubicBezTo>
                  <a:cubicBezTo>
                    <a:pt x="127" y="557"/>
                    <a:pt x="119" y="548"/>
                    <a:pt x="114" y="536"/>
                  </a:cubicBezTo>
                  <a:cubicBezTo>
                    <a:pt x="108" y="524"/>
                    <a:pt x="105" y="510"/>
                    <a:pt x="105" y="495"/>
                  </a:cubicBezTo>
                  <a:cubicBezTo>
                    <a:pt x="105" y="470"/>
                    <a:pt x="111" y="451"/>
                    <a:pt x="124" y="437"/>
                  </a:cubicBezTo>
                  <a:cubicBezTo>
                    <a:pt x="136" y="423"/>
                    <a:pt x="153" y="416"/>
                    <a:pt x="175" y="416"/>
                  </a:cubicBezTo>
                  <a:cubicBezTo>
                    <a:pt x="196" y="416"/>
                    <a:pt x="213" y="423"/>
                    <a:pt x="225" y="437"/>
                  </a:cubicBezTo>
                  <a:cubicBezTo>
                    <a:pt x="238" y="452"/>
                    <a:pt x="244" y="471"/>
                    <a:pt x="244" y="495"/>
                  </a:cubicBezTo>
                  <a:close/>
                  <a:moveTo>
                    <a:pt x="129" y="495"/>
                  </a:moveTo>
                  <a:cubicBezTo>
                    <a:pt x="129" y="514"/>
                    <a:pt x="133" y="529"/>
                    <a:pt x="140" y="539"/>
                  </a:cubicBezTo>
                  <a:cubicBezTo>
                    <a:pt x="148" y="549"/>
                    <a:pt x="159" y="554"/>
                    <a:pt x="174" y="554"/>
                  </a:cubicBezTo>
                  <a:cubicBezTo>
                    <a:pt x="189" y="554"/>
                    <a:pt x="201" y="549"/>
                    <a:pt x="209" y="539"/>
                  </a:cubicBezTo>
                  <a:cubicBezTo>
                    <a:pt x="216" y="529"/>
                    <a:pt x="220" y="514"/>
                    <a:pt x="220" y="495"/>
                  </a:cubicBezTo>
                  <a:cubicBezTo>
                    <a:pt x="220" y="475"/>
                    <a:pt x="216" y="461"/>
                    <a:pt x="209" y="451"/>
                  </a:cubicBezTo>
                  <a:cubicBezTo>
                    <a:pt x="201" y="441"/>
                    <a:pt x="189" y="436"/>
                    <a:pt x="174" y="436"/>
                  </a:cubicBezTo>
                  <a:cubicBezTo>
                    <a:pt x="159" y="436"/>
                    <a:pt x="148" y="441"/>
                    <a:pt x="140" y="451"/>
                  </a:cubicBezTo>
                  <a:cubicBezTo>
                    <a:pt x="133" y="460"/>
                    <a:pt x="129" y="475"/>
                    <a:pt x="129" y="495"/>
                  </a:cubicBezTo>
                  <a:close/>
                  <a:moveTo>
                    <a:pt x="444" y="570"/>
                  </a:moveTo>
                  <a:lnTo>
                    <a:pt x="440" y="549"/>
                  </a:lnTo>
                  <a:lnTo>
                    <a:pt x="439" y="549"/>
                  </a:lnTo>
                  <a:cubicBezTo>
                    <a:pt x="431" y="558"/>
                    <a:pt x="424" y="565"/>
                    <a:pt x="416" y="568"/>
                  </a:cubicBezTo>
                  <a:cubicBezTo>
                    <a:pt x="409" y="571"/>
                    <a:pt x="399" y="573"/>
                    <a:pt x="388" y="573"/>
                  </a:cubicBezTo>
                  <a:cubicBezTo>
                    <a:pt x="373" y="573"/>
                    <a:pt x="361" y="569"/>
                    <a:pt x="353" y="561"/>
                  </a:cubicBezTo>
                  <a:cubicBezTo>
                    <a:pt x="344" y="554"/>
                    <a:pt x="340" y="543"/>
                    <a:pt x="340" y="528"/>
                  </a:cubicBezTo>
                  <a:cubicBezTo>
                    <a:pt x="340" y="498"/>
                    <a:pt x="365" y="482"/>
                    <a:pt x="413" y="480"/>
                  </a:cubicBezTo>
                  <a:lnTo>
                    <a:pt x="439" y="480"/>
                  </a:lnTo>
                  <a:lnTo>
                    <a:pt x="439" y="470"/>
                  </a:lnTo>
                  <a:cubicBezTo>
                    <a:pt x="439" y="458"/>
                    <a:pt x="436" y="450"/>
                    <a:pt x="431" y="444"/>
                  </a:cubicBezTo>
                  <a:cubicBezTo>
                    <a:pt x="426" y="438"/>
                    <a:pt x="418" y="436"/>
                    <a:pt x="407" y="436"/>
                  </a:cubicBezTo>
                  <a:cubicBezTo>
                    <a:pt x="394" y="436"/>
                    <a:pt x="380" y="439"/>
                    <a:pt x="364" y="447"/>
                  </a:cubicBezTo>
                  <a:lnTo>
                    <a:pt x="357" y="430"/>
                  </a:lnTo>
                  <a:cubicBezTo>
                    <a:pt x="365" y="426"/>
                    <a:pt x="373" y="422"/>
                    <a:pt x="381" y="420"/>
                  </a:cubicBezTo>
                  <a:cubicBezTo>
                    <a:pt x="390" y="418"/>
                    <a:pt x="399" y="417"/>
                    <a:pt x="408" y="417"/>
                  </a:cubicBezTo>
                  <a:cubicBezTo>
                    <a:pt x="426" y="417"/>
                    <a:pt x="439" y="421"/>
                    <a:pt x="448" y="429"/>
                  </a:cubicBezTo>
                  <a:cubicBezTo>
                    <a:pt x="457" y="437"/>
                    <a:pt x="461" y="449"/>
                    <a:pt x="461" y="467"/>
                  </a:cubicBezTo>
                  <a:lnTo>
                    <a:pt x="461" y="570"/>
                  </a:lnTo>
                  <a:lnTo>
                    <a:pt x="444" y="570"/>
                  </a:lnTo>
                  <a:close/>
                  <a:moveTo>
                    <a:pt x="393" y="554"/>
                  </a:moveTo>
                  <a:cubicBezTo>
                    <a:pt x="407" y="554"/>
                    <a:pt x="418" y="550"/>
                    <a:pt x="426" y="542"/>
                  </a:cubicBezTo>
                  <a:cubicBezTo>
                    <a:pt x="434" y="535"/>
                    <a:pt x="438" y="524"/>
                    <a:pt x="438" y="510"/>
                  </a:cubicBezTo>
                  <a:lnTo>
                    <a:pt x="438" y="496"/>
                  </a:lnTo>
                  <a:lnTo>
                    <a:pt x="415" y="497"/>
                  </a:lnTo>
                  <a:cubicBezTo>
                    <a:pt x="397" y="498"/>
                    <a:pt x="384" y="500"/>
                    <a:pt x="376" y="505"/>
                  </a:cubicBezTo>
                  <a:cubicBezTo>
                    <a:pt x="368" y="510"/>
                    <a:pt x="364" y="518"/>
                    <a:pt x="364" y="529"/>
                  </a:cubicBezTo>
                  <a:cubicBezTo>
                    <a:pt x="364" y="537"/>
                    <a:pt x="367" y="543"/>
                    <a:pt x="372" y="548"/>
                  </a:cubicBezTo>
                  <a:cubicBezTo>
                    <a:pt x="377" y="552"/>
                    <a:pt x="384" y="554"/>
                    <a:pt x="393" y="554"/>
                  </a:cubicBezTo>
                  <a:close/>
                  <a:moveTo>
                    <a:pt x="573" y="573"/>
                  </a:moveTo>
                  <a:cubicBezTo>
                    <a:pt x="563" y="573"/>
                    <a:pt x="554" y="571"/>
                    <a:pt x="546" y="568"/>
                  </a:cubicBezTo>
                  <a:cubicBezTo>
                    <a:pt x="538" y="564"/>
                    <a:pt x="531" y="558"/>
                    <a:pt x="525" y="551"/>
                  </a:cubicBezTo>
                  <a:lnTo>
                    <a:pt x="524" y="551"/>
                  </a:lnTo>
                  <a:cubicBezTo>
                    <a:pt x="525" y="560"/>
                    <a:pt x="525" y="568"/>
                    <a:pt x="525" y="576"/>
                  </a:cubicBezTo>
                  <a:lnTo>
                    <a:pt x="525" y="638"/>
                  </a:lnTo>
                  <a:lnTo>
                    <a:pt x="503" y="638"/>
                  </a:lnTo>
                  <a:lnTo>
                    <a:pt x="503" y="419"/>
                  </a:lnTo>
                  <a:lnTo>
                    <a:pt x="521" y="419"/>
                  </a:lnTo>
                  <a:lnTo>
                    <a:pt x="524" y="440"/>
                  </a:lnTo>
                  <a:lnTo>
                    <a:pt x="525" y="440"/>
                  </a:lnTo>
                  <a:cubicBezTo>
                    <a:pt x="531" y="432"/>
                    <a:pt x="538" y="426"/>
                    <a:pt x="546" y="422"/>
                  </a:cubicBezTo>
                  <a:cubicBezTo>
                    <a:pt x="554" y="418"/>
                    <a:pt x="563" y="416"/>
                    <a:pt x="573" y="416"/>
                  </a:cubicBezTo>
                  <a:cubicBezTo>
                    <a:pt x="593" y="416"/>
                    <a:pt x="608" y="423"/>
                    <a:pt x="619" y="437"/>
                  </a:cubicBezTo>
                  <a:cubicBezTo>
                    <a:pt x="630" y="451"/>
                    <a:pt x="636" y="470"/>
                    <a:pt x="636" y="495"/>
                  </a:cubicBezTo>
                  <a:cubicBezTo>
                    <a:pt x="636" y="519"/>
                    <a:pt x="630" y="539"/>
                    <a:pt x="619" y="552"/>
                  </a:cubicBezTo>
                  <a:cubicBezTo>
                    <a:pt x="608" y="566"/>
                    <a:pt x="592" y="573"/>
                    <a:pt x="573" y="573"/>
                  </a:cubicBezTo>
                  <a:close/>
                  <a:moveTo>
                    <a:pt x="569" y="436"/>
                  </a:moveTo>
                  <a:cubicBezTo>
                    <a:pt x="554" y="436"/>
                    <a:pt x="543" y="440"/>
                    <a:pt x="536" y="449"/>
                  </a:cubicBezTo>
                  <a:cubicBezTo>
                    <a:pt x="529" y="457"/>
                    <a:pt x="526" y="471"/>
                    <a:pt x="525" y="489"/>
                  </a:cubicBezTo>
                  <a:lnTo>
                    <a:pt x="525" y="495"/>
                  </a:lnTo>
                  <a:cubicBezTo>
                    <a:pt x="525" y="516"/>
                    <a:pt x="529" y="531"/>
                    <a:pt x="536" y="540"/>
                  </a:cubicBezTo>
                  <a:cubicBezTo>
                    <a:pt x="543" y="549"/>
                    <a:pt x="554" y="554"/>
                    <a:pt x="570" y="554"/>
                  </a:cubicBezTo>
                  <a:cubicBezTo>
                    <a:pt x="583" y="554"/>
                    <a:pt x="593" y="549"/>
                    <a:pt x="601" y="538"/>
                  </a:cubicBezTo>
                  <a:cubicBezTo>
                    <a:pt x="608" y="527"/>
                    <a:pt x="612" y="513"/>
                    <a:pt x="612" y="494"/>
                  </a:cubicBezTo>
                  <a:cubicBezTo>
                    <a:pt x="612" y="475"/>
                    <a:pt x="608" y="461"/>
                    <a:pt x="601" y="451"/>
                  </a:cubicBezTo>
                  <a:cubicBezTo>
                    <a:pt x="593" y="441"/>
                    <a:pt x="583" y="436"/>
                    <a:pt x="569" y="436"/>
                  </a:cubicBezTo>
                  <a:close/>
                  <a:moveTo>
                    <a:pt x="740" y="573"/>
                  </a:moveTo>
                  <a:cubicBezTo>
                    <a:pt x="730" y="573"/>
                    <a:pt x="721" y="571"/>
                    <a:pt x="713" y="568"/>
                  </a:cubicBezTo>
                  <a:cubicBezTo>
                    <a:pt x="705" y="564"/>
                    <a:pt x="698" y="558"/>
                    <a:pt x="692" y="551"/>
                  </a:cubicBezTo>
                  <a:lnTo>
                    <a:pt x="691" y="551"/>
                  </a:lnTo>
                  <a:cubicBezTo>
                    <a:pt x="692" y="560"/>
                    <a:pt x="692" y="568"/>
                    <a:pt x="692" y="576"/>
                  </a:cubicBezTo>
                  <a:lnTo>
                    <a:pt x="692" y="638"/>
                  </a:lnTo>
                  <a:lnTo>
                    <a:pt x="670" y="638"/>
                  </a:lnTo>
                  <a:lnTo>
                    <a:pt x="670" y="419"/>
                  </a:lnTo>
                  <a:lnTo>
                    <a:pt x="688" y="419"/>
                  </a:lnTo>
                  <a:lnTo>
                    <a:pt x="691" y="440"/>
                  </a:lnTo>
                  <a:lnTo>
                    <a:pt x="692" y="440"/>
                  </a:lnTo>
                  <a:cubicBezTo>
                    <a:pt x="698" y="432"/>
                    <a:pt x="705" y="426"/>
                    <a:pt x="713" y="422"/>
                  </a:cubicBezTo>
                  <a:cubicBezTo>
                    <a:pt x="721" y="418"/>
                    <a:pt x="730" y="416"/>
                    <a:pt x="740" y="416"/>
                  </a:cubicBezTo>
                  <a:cubicBezTo>
                    <a:pt x="760" y="416"/>
                    <a:pt x="775" y="423"/>
                    <a:pt x="786" y="437"/>
                  </a:cubicBezTo>
                  <a:cubicBezTo>
                    <a:pt x="797" y="451"/>
                    <a:pt x="803" y="470"/>
                    <a:pt x="803" y="495"/>
                  </a:cubicBezTo>
                  <a:cubicBezTo>
                    <a:pt x="803" y="519"/>
                    <a:pt x="797" y="539"/>
                    <a:pt x="786" y="552"/>
                  </a:cubicBezTo>
                  <a:cubicBezTo>
                    <a:pt x="775" y="566"/>
                    <a:pt x="760" y="573"/>
                    <a:pt x="740" y="573"/>
                  </a:cubicBezTo>
                  <a:close/>
                  <a:moveTo>
                    <a:pt x="737" y="436"/>
                  </a:moveTo>
                  <a:cubicBezTo>
                    <a:pt x="721" y="436"/>
                    <a:pt x="710" y="440"/>
                    <a:pt x="703" y="449"/>
                  </a:cubicBezTo>
                  <a:cubicBezTo>
                    <a:pt x="696" y="457"/>
                    <a:pt x="693" y="471"/>
                    <a:pt x="692" y="489"/>
                  </a:cubicBezTo>
                  <a:lnTo>
                    <a:pt x="692" y="495"/>
                  </a:lnTo>
                  <a:cubicBezTo>
                    <a:pt x="692" y="516"/>
                    <a:pt x="696" y="531"/>
                    <a:pt x="703" y="540"/>
                  </a:cubicBezTo>
                  <a:cubicBezTo>
                    <a:pt x="710" y="549"/>
                    <a:pt x="722" y="554"/>
                    <a:pt x="737" y="554"/>
                  </a:cubicBezTo>
                  <a:cubicBezTo>
                    <a:pt x="750" y="554"/>
                    <a:pt x="760" y="549"/>
                    <a:pt x="768" y="538"/>
                  </a:cubicBezTo>
                  <a:cubicBezTo>
                    <a:pt x="775" y="527"/>
                    <a:pt x="779" y="513"/>
                    <a:pt x="779" y="494"/>
                  </a:cubicBezTo>
                  <a:cubicBezTo>
                    <a:pt x="779" y="475"/>
                    <a:pt x="775" y="461"/>
                    <a:pt x="768" y="451"/>
                  </a:cubicBezTo>
                  <a:cubicBezTo>
                    <a:pt x="760" y="441"/>
                    <a:pt x="750" y="436"/>
                    <a:pt x="737" y="436"/>
                  </a:cubicBezTo>
                  <a:close/>
                  <a:moveTo>
                    <a:pt x="860" y="570"/>
                  </a:moveTo>
                  <a:lnTo>
                    <a:pt x="837" y="570"/>
                  </a:lnTo>
                  <a:lnTo>
                    <a:pt x="837" y="356"/>
                  </a:lnTo>
                  <a:lnTo>
                    <a:pt x="860" y="356"/>
                  </a:lnTo>
                  <a:lnTo>
                    <a:pt x="860" y="570"/>
                  </a:lnTo>
                  <a:close/>
                  <a:moveTo>
                    <a:pt x="878" y="419"/>
                  </a:moveTo>
                  <a:lnTo>
                    <a:pt x="903" y="419"/>
                  </a:lnTo>
                  <a:lnTo>
                    <a:pt x="936" y="505"/>
                  </a:lnTo>
                  <a:cubicBezTo>
                    <a:pt x="943" y="525"/>
                    <a:pt x="948" y="539"/>
                    <a:pt x="949" y="548"/>
                  </a:cubicBezTo>
                  <a:lnTo>
                    <a:pt x="950" y="548"/>
                  </a:lnTo>
                  <a:cubicBezTo>
                    <a:pt x="952" y="543"/>
                    <a:pt x="954" y="535"/>
                    <a:pt x="958" y="524"/>
                  </a:cubicBezTo>
                  <a:cubicBezTo>
                    <a:pt x="962" y="512"/>
                    <a:pt x="974" y="478"/>
                    <a:pt x="995" y="419"/>
                  </a:cubicBezTo>
                  <a:lnTo>
                    <a:pt x="1020" y="419"/>
                  </a:lnTo>
                  <a:lnTo>
                    <a:pt x="955" y="591"/>
                  </a:lnTo>
                  <a:cubicBezTo>
                    <a:pt x="949" y="608"/>
                    <a:pt x="941" y="620"/>
                    <a:pt x="932" y="627"/>
                  </a:cubicBezTo>
                  <a:cubicBezTo>
                    <a:pt x="924" y="634"/>
                    <a:pt x="913" y="638"/>
                    <a:pt x="901" y="638"/>
                  </a:cubicBezTo>
                  <a:cubicBezTo>
                    <a:pt x="894" y="638"/>
                    <a:pt x="887" y="637"/>
                    <a:pt x="880" y="636"/>
                  </a:cubicBezTo>
                  <a:lnTo>
                    <a:pt x="880" y="617"/>
                  </a:lnTo>
                  <a:cubicBezTo>
                    <a:pt x="885" y="618"/>
                    <a:pt x="891" y="619"/>
                    <a:pt x="897" y="619"/>
                  </a:cubicBezTo>
                  <a:cubicBezTo>
                    <a:pt x="913" y="619"/>
                    <a:pt x="924" y="610"/>
                    <a:pt x="931" y="593"/>
                  </a:cubicBezTo>
                  <a:lnTo>
                    <a:pt x="939" y="571"/>
                  </a:lnTo>
                  <a:lnTo>
                    <a:pt x="878" y="419"/>
                  </a:lnTo>
                  <a:close/>
                  <a:moveTo>
                    <a:pt x="1180" y="437"/>
                  </a:moveTo>
                  <a:lnTo>
                    <a:pt x="1141" y="437"/>
                  </a:lnTo>
                  <a:lnTo>
                    <a:pt x="1141" y="570"/>
                  </a:lnTo>
                  <a:lnTo>
                    <a:pt x="1119" y="570"/>
                  </a:lnTo>
                  <a:lnTo>
                    <a:pt x="1119" y="437"/>
                  </a:lnTo>
                  <a:lnTo>
                    <a:pt x="1092" y="437"/>
                  </a:lnTo>
                  <a:lnTo>
                    <a:pt x="1092" y="427"/>
                  </a:lnTo>
                  <a:lnTo>
                    <a:pt x="1119" y="418"/>
                  </a:lnTo>
                  <a:lnTo>
                    <a:pt x="1119" y="410"/>
                  </a:lnTo>
                  <a:cubicBezTo>
                    <a:pt x="1119" y="373"/>
                    <a:pt x="1135" y="354"/>
                    <a:pt x="1167" y="354"/>
                  </a:cubicBezTo>
                  <a:cubicBezTo>
                    <a:pt x="1175" y="354"/>
                    <a:pt x="1185" y="356"/>
                    <a:pt x="1195" y="359"/>
                  </a:cubicBezTo>
                  <a:lnTo>
                    <a:pt x="1189" y="377"/>
                  </a:lnTo>
                  <a:cubicBezTo>
                    <a:pt x="1181" y="375"/>
                    <a:pt x="1173" y="373"/>
                    <a:pt x="1167" y="373"/>
                  </a:cubicBezTo>
                  <a:cubicBezTo>
                    <a:pt x="1158" y="373"/>
                    <a:pt x="1152" y="376"/>
                    <a:pt x="1148" y="382"/>
                  </a:cubicBezTo>
                  <a:cubicBezTo>
                    <a:pt x="1144" y="388"/>
                    <a:pt x="1141" y="397"/>
                    <a:pt x="1141" y="409"/>
                  </a:cubicBezTo>
                  <a:lnTo>
                    <a:pt x="1141" y="419"/>
                  </a:lnTo>
                  <a:lnTo>
                    <a:pt x="1180" y="419"/>
                  </a:lnTo>
                  <a:lnTo>
                    <a:pt x="1180" y="437"/>
                  </a:lnTo>
                  <a:close/>
                  <a:moveTo>
                    <a:pt x="1270" y="416"/>
                  </a:moveTo>
                  <a:cubicBezTo>
                    <a:pt x="1277" y="416"/>
                    <a:pt x="1283" y="417"/>
                    <a:pt x="1288" y="418"/>
                  </a:cubicBezTo>
                  <a:lnTo>
                    <a:pt x="1285" y="439"/>
                  </a:lnTo>
                  <a:cubicBezTo>
                    <a:pt x="1279" y="438"/>
                    <a:pt x="1274" y="437"/>
                    <a:pt x="1269" y="437"/>
                  </a:cubicBezTo>
                  <a:cubicBezTo>
                    <a:pt x="1257" y="437"/>
                    <a:pt x="1246" y="442"/>
                    <a:pt x="1237" y="452"/>
                  </a:cubicBezTo>
                  <a:cubicBezTo>
                    <a:pt x="1229" y="462"/>
                    <a:pt x="1224" y="474"/>
                    <a:pt x="1224" y="489"/>
                  </a:cubicBezTo>
                  <a:lnTo>
                    <a:pt x="1224" y="570"/>
                  </a:lnTo>
                  <a:lnTo>
                    <a:pt x="1202" y="570"/>
                  </a:lnTo>
                  <a:lnTo>
                    <a:pt x="1202" y="419"/>
                  </a:lnTo>
                  <a:lnTo>
                    <a:pt x="1220" y="419"/>
                  </a:lnTo>
                  <a:lnTo>
                    <a:pt x="1223" y="447"/>
                  </a:lnTo>
                  <a:lnTo>
                    <a:pt x="1224" y="447"/>
                  </a:lnTo>
                  <a:cubicBezTo>
                    <a:pt x="1230" y="437"/>
                    <a:pt x="1236" y="430"/>
                    <a:pt x="1244" y="424"/>
                  </a:cubicBezTo>
                  <a:cubicBezTo>
                    <a:pt x="1252" y="419"/>
                    <a:pt x="1261" y="416"/>
                    <a:pt x="1270" y="416"/>
                  </a:cubicBezTo>
                  <a:close/>
                  <a:moveTo>
                    <a:pt x="1436" y="495"/>
                  </a:moveTo>
                  <a:cubicBezTo>
                    <a:pt x="1436" y="519"/>
                    <a:pt x="1429" y="538"/>
                    <a:pt x="1417" y="552"/>
                  </a:cubicBezTo>
                  <a:cubicBezTo>
                    <a:pt x="1405" y="566"/>
                    <a:pt x="1387" y="573"/>
                    <a:pt x="1366" y="573"/>
                  </a:cubicBezTo>
                  <a:cubicBezTo>
                    <a:pt x="1352" y="573"/>
                    <a:pt x="1340" y="570"/>
                    <a:pt x="1330" y="564"/>
                  </a:cubicBezTo>
                  <a:cubicBezTo>
                    <a:pt x="1319" y="557"/>
                    <a:pt x="1311" y="548"/>
                    <a:pt x="1305" y="536"/>
                  </a:cubicBezTo>
                  <a:cubicBezTo>
                    <a:pt x="1300" y="524"/>
                    <a:pt x="1297" y="510"/>
                    <a:pt x="1297" y="495"/>
                  </a:cubicBezTo>
                  <a:cubicBezTo>
                    <a:pt x="1297" y="470"/>
                    <a:pt x="1303" y="451"/>
                    <a:pt x="1315" y="437"/>
                  </a:cubicBezTo>
                  <a:cubicBezTo>
                    <a:pt x="1328" y="423"/>
                    <a:pt x="1345" y="416"/>
                    <a:pt x="1367" y="416"/>
                  </a:cubicBezTo>
                  <a:cubicBezTo>
                    <a:pt x="1388" y="416"/>
                    <a:pt x="1404" y="423"/>
                    <a:pt x="1417" y="437"/>
                  </a:cubicBezTo>
                  <a:cubicBezTo>
                    <a:pt x="1429" y="452"/>
                    <a:pt x="1436" y="471"/>
                    <a:pt x="1436" y="495"/>
                  </a:cubicBezTo>
                  <a:close/>
                  <a:moveTo>
                    <a:pt x="1321" y="495"/>
                  </a:moveTo>
                  <a:cubicBezTo>
                    <a:pt x="1321" y="514"/>
                    <a:pt x="1324" y="529"/>
                    <a:pt x="1332" y="539"/>
                  </a:cubicBezTo>
                  <a:cubicBezTo>
                    <a:pt x="1340" y="549"/>
                    <a:pt x="1351" y="554"/>
                    <a:pt x="1366" y="554"/>
                  </a:cubicBezTo>
                  <a:cubicBezTo>
                    <a:pt x="1381" y="554"/>
                    <a:pt x="1392" y="549"/>
                    <a:pt x="1400" y="539"/>
                  </a:cubicBezTo>
                  <a:cubicBezTo>
                    <a:pt x="1408" y="529"/>
                    <a:pt x="1412" y="514"/>
                    <a:pt x="1412" y="495"/>
                  </a:cubicBezTo>
                  <a:cubicBezTo>
                    <a:pt x="1412" y="475"/>
                    <a:pt x="1408" y="461"/>
                    <a:pt x="1400" y="451"/>
                  </a:cubicBezTo>
                  <a:cubicBezTo>
                    <a:pt x="1392" y="441"/>
                    <a:pt x="1381" y="436"/>
                    <a:pt x="1366" y="436"/>
                  </a:cubicBezTo>
                  <a:cubicBezTo>
                    <a:pt x="1351" y="436"/>
                    <a:pt x="1340" y="441"/>
                    <a:pt x="1332" y="451"/>
                  </a:cubicBezTo>
                  <a:cubicBezTo>
                    <a:pt x="1324" y="460"/>
                    <a:pt x="1321" y="475"/>
                    <a:pt x="1321" y="495"/>
                  </a:cubicBezTo>
                  <a:close/>
                  <a:moveTo>
                    <a:pt x="1662" y="570"/>
                  </a:moveTo>
                  <a:lnTo>
                    <a:pt x="1662" y="472"/>
                  </a:lnTo>
                  <a:cubicBezTo>
                    <a:pt x="1662" y="460"/>
                    <a:pt x="1660" y="451"/>
                    <a:pt x="1655" y="445"/>
                  </a:cubicBezTo>
                  <a:cubicBezTo>
                    <a:pt x="1649" y="439"/>
                    <a:pt x="1641" y="436"/>
                    <a:pt x="1631" y="436"/>
                  </a:cubicBezTo>
                  <a:cubicBezTo>
                    <a:pt x="1616" y="436"/>
                    <a:pt x="1606" y="440"/>
                    <a:pt x="1599" y="448"/>
                  </a:cubicBezTo>
                  <a:cubicBezTo>
                    <a:pt x="1592" y="456"/>
                    <a:pt x="1589" y="469"/>
                    <a:pt x="1589" y="486"/>
                  </a:cubicBezTo>
                  <a:lnTo>
                    <a:pt x="1589" y="570"/>
                  </a:lnTo>
                  <a:lnTo>
                    <a:pt x="1566" y="570"/>
                  </a:lnTo>
                  <a:lnTo>
                    <a:pt x="1566" y="472"/>
                  </a:lnTo>
                  <a:cubicBezTo>
                    <a:pt x="1566" y="460"/>
                    <a:pt x="1563" y="451"/>
                    <a:pt x="1558" y="445"/>
                  </a:cubicBezTo>
                  <a:cubicBezTo>
                    <a:pt x="1553" y="439"/>
                    <a:pt x="1545" y="436"/>
                    <a:pt x="1534" y="436"/>
                  </a:cubicBezTo>
                  <a:cubicBezTo>
                    <a:pt x="1520" y="436"/>
                    <a:pt x="1509" y="440"/>
                    <a:pt x="1503" y="449"/>
                  </a:cubicBezTo>
                  <a:cubicBezTo>
                    <a:pt x="1496" y="457"/>
                    <a:pt x="1493" y="471"/>
                    <a:pt x="1493" y="491"/>
                  </a:cubicBezTo>
                  <a:lnTo>
                    <a:pt x="1493" y="570"/>
                  </a:lnTo>
                  <a:lnTo>
                    <a:pt x="1470" y="570"/>
                  </a:lnTo>
                  <a:lnTo>
                    <a:pt x="1470" y="419"/>
                  </a:lnTo>
                  <a:lnTo>
                    <a:pt x="1488" y="419"/>
                  </a:lnTo>
                  <a:lnTo>
                    <a:pt x="1492" y="440"/>
                  </a:lnTo>
                  <a:lnTo>
                    <a:pt x="1493" y="440"/>
                  </a:lnTo>
                  <a:cubicBezTo>
                    <a:pt x="1498" y="432"/>
                    <a:pt x="1504" y="427"/>
                    <a:pt x="1511" y="423"/>
                  </a:cubicBezTo>
                  <a:cubicBezTo>
                    <a:pt x="1519" y="418"/>
                    <a:pt x="1528" y="416"/>
                    <a:pt x="1538" y="416"/>
                  </a:cubicBezTo>
                  <a:cubicBezTo>
                    <a:pt x="1561" y="416"/>
                    <a:pt x="1577" y="425"/>
                    <a:pt x="1584" y="442"/>
                  </a:cubicBezTo>
                  <a:lnTo>
                    <a:pt x="1585" y="442"/>
                  </a:lnTo>
                  <a:cubicBezTo>
                    <a:pt x="1590" y="434"/>
                    <a:pt x="1596" y="428"/>
                    <a:pt x="1605" y="423"/>
                  </a:cubicBezTo>
                  <a:cubicBezTo>
                    <a:pt x="1613" y="419"/>
                    <a:pt x="1623" y="416"/>
                    <a:pt x="1634" y="416"/>
                  </a:cubicBezTo>
                  <a:cubicBezTo>
                    <a:pt x="1651" y="416"/>
                    <a:pt x="1664" y="421"/>
                    <a:pt x="1672" y="430"/>
                  </a:cubicBezTo>
                  <a:cubicBezTo>
                    <a:pt x="1681" y="438"/>
                    <a:pt x="1685" y="452"/>
                    <a:pt x="1685" y="472"/>
                  </a:cubicBezTo>
                  <a:lnTo>
                    <a:pt x="1685" y="570"/>
                  </a:lnTo>
                  <a:lnTo>
                    <a:pt x="1662" y="570"/>
                  </a:lnTo>
                  <a:close/>
                  <a:moveTo>
                    <a:pt x="69" y="938"/>
                  </a:moveTo>
                  <a:cubicBezTo>
                    <a:pt x="73" y="938"/>
                    <a:pt x="77" y="938"/>
                    <a:pt x="80" y="938"/>
                  </a:cubicBezTo>
                  <a:cubicBezTo>
                    <a:pt x="84" y="937"/>
                    <a:pt x="87" y="936"/>
                    <a:pt x="89" y="936"/>
                  </a:cubicBezTo>
                  <a:lnTo>
                    <a:pt x="89" y="953"/>
                  </a:lnTo>
                  <a:cubicBezTo>
                    <a:pt x="87" y="954"/>
                    <a:pt x="83" y="955"/>
                    <a:pt x="78" y="956"/>
                  </a:cubicBezTo>
                  <a:cubicBezTo>
                    <a:pt x="73" y="957"/>
                    <a:pt x="69" y="957"/>
                    <a:pt x="65" y="957"/>
                  </a:cubicBezTo>
                  <a:cubicBezTo>
                    <a:pt x="36" y="957"/>
                    <a:pt x="21" y="942"/>
                    <a:pt x="21" y="911"/>
                  </a:cubicBezTo>
                  <a:lnTo>
                    <a:pt x="21" y="821"/>
                  </a:lnTo>
                  <a:lnTo>
                    <a:pt x="0" y="821"/>
                  </a:lnTo>
                  <a:lnTo>
                    <a:pt x="0" y="810"/>
                  </a:lnTo>
                  <a:lnTo>
                    <a:pt x="21" y="801"/>
                  </a:lnTo>
                  <a:lnTo>
                    <a:pt x="31" y="769"/>
                  </a:lnTo>
                  <a:lnTo>
                    <a:pt x="44" y="769"/>
                  </a:lnTo>
                  <a:lnTo>
                    <a:pt x="44" y="804"/>
                  </a:lnTo>
                  <a:lnTo>
                    <a:pt x="88" y="804"/>
                  </a:lnTo>
                  <a:lnTo>
                    <a:pt x="88" y="821"/>
                  </a:lnTo>
                  <a:lnTo>
                    <a:pt x="44" y="821"/>
                  </a:lnTo>
                  <a:lnTo>
                    <a:pt x="44" y="910"/>
                  </a:lnTo>
                  <a:cubicBezTo>
                    <a:pt x="44" y="919"/>
                    <a:pt x="46" y="926"/>
                    <a:pt x="51" y="931"/>
                  </a:cubicBezTo>
                  <a:cubicBezTo>
                    <a:pt x="55" y="936"/>
                    <a:pt x="61" y="938"/>
                    <a:pt x="69" y="938"/>
                  </a:cubicBezTo>
                  <a:close/>
                  <a:moveTo>
                    <a:pt x="217" y="955"/>
                  </a:moveTo>
                  <a:lnTo>
                    <a:pt x="217" y="857"/>
                  </a:lnTo>
                  <a:cubicBezTo>
                    <a:pt x="217" y="845"/>
                    <a:pt x="214" y="835"/>
                    <a:pt x="208" y="829"/>
                  </a:cubicBezTo>
                  <a:cubicBezTo>
                    <a:pt x="203" y="823"/>
                    <a:pt x="194" y="820"/>
                    <a:pt x="182" y="820"/>
                  </a:cubicBezTo>
                  <a:cubicBezTo>
                    <a:pt x="166" y="820"/>
                    <a:pt x="155" y="825"/>
                    <a:pt x="147" y="833"/>
                  </a:cubicBezTo>
                  <a:cubicBezTo>
                    <a:pt x="140" y="842"/>
                    <a:pt x="136" y="856"/>
                    <a:pt x="136" y="876"/>
                  </a:cubicBezTo>
                  <a:lnTo>
                    <a:pt x="136" y="955"/>
                  </a:lnTo>
                  <a:lnTo>
                    <a:pt x="114" y="955"/>
                  </a:lnTo>
                  <a:lnTo>
                    <a:pt x="114" y="740"/>
                  </a:lnTo>
                  <a:lnTo>
                    <a:pt x="136" y="740"/>
                  </a:lnTo>
                  <a:lnTo>
                    <a:pt x="136" y="805"/>
                  </a:lnTo>
                  <a:cubicBezTo>
                    <a:pt x="136" y="813"/>
                    <a:pt x="136" y="819"/>
                    <a:pt x="135" y="824"/>
                  </a:cubicBezTo>
                  <a:lnTo>
                    <a:pt x="137" y="824"/>
                  </a:lnTo>
                  <a:cubicBezTo>
                    <a:pt x="141" y="817"/>
                    <a:pt x="148" y="811"/>
                    <a:pt x="156" y="807"/>
                  </a:cubicBezTo>
                  <a:cubicBezTo>
                    <a:pt x="164" y="803"/>
                    <a:pt x="174" y="801"/>
                    <a:pt x="184" y="801"/>
                  </a:cubicBezTo>
                  <a:cubicBezTo>
                    <a:pt x="203" y="801"/>
                    <a:pt x="217" y="805"/>
                    <a:pt x="226" y="814"/>
                  </a:cubicBezTo>
                  <a:cubicBezTo>
                    <a:pt x="235" y="823"/>
                    <a:pt x="240" y="837"/>
                    <a:pt x="240" y="856"/>
                  </a:cubicBezTo>
                  <a:lnTo>
                    <a:pt x="240" y="955"/>
                  </a:lnTo>
                  <a:lnTo>
                    <a:pt x="217" y="955"/>
                  </a:lnTo>
                  <a:close/>
                  <a:moveTo>
                    <a:pt x="345" y="957"/>
                  </a:moveTo>
                  <a:cubicBezTo>
                    <a:pt x="322" y="957"/>
                    <a:pt x="305" y="951"/>
                    <a:pt x="292" y="937"/>
                  </a:cubicBezTo>
                  <a:cubicBezTo>
                    <a:pt x="279" y="923"/>
                    <a:pt x="272" y="904"/>
                    <a:pt x="272" y="880"/>
                  </a:cubicBezTo>
                  <a:cubicBezTo>
                    <a:pt x="272" y="856"/>
                    <a:pt x="278" y="837"/>
                    <a:pt x="290" y="822"/>
                  </a:cubicBezTo>
                  <a:cubicBezTo>
                    <a:pt x="302" y="808"/>
                    <a:pt x="319" y="801"/>
                    <a:pt x="339" y="801"/>
                  </a:cubicBezTo>
                  <a:cubicBezTo>
                    <a:pt x="358" y="801"/>
                    <a:pt x="373" y="807"/>
                    <a:pt x="384" y="819"/>
                  </a:cubicBezTo>
                  <a:cubicBezTo>
                    <a:pt x="395" y="832"/>
                    <a:pt x="400" y="848"/>
                    <a:pt x="400" y="869"/>
                  </a:cubicBezTo>
                  <a:lnTo>
                    <a:pt x="400" y="883"/>
                  </a:lnTo>
                  <a:lnTo>
                    <a:pt x="296" y="883"/>
                  </a:lnTo>
                  <a:cubicBezTo>
                    <a:pt x="297" y="901"/>
                    <a:pt x="301" y="914"/>
                    <a:pt x="310" y="924"/>
                  </a:cubicBezTo>
                  <a:cubicBezTo>
                    <a:pt x="318" y="933"/>
                    <a:pt x="330" y="937"/>
                    <a:pt x="346" y="937"/>
                  </a:cubicBezTo>
                  <a:cubicBezTo>
                    <a:pt x="362" y="937"/>
                    <a:pt x="378" y="934"/>
                    <a:pt x="394" y="927"/>
                  </a:cubicBezTo>
                  <a:lnTo>
                    <a:pt x="394" y="948"/>
                  </a:lnTo>
                  <a:cubicBezTo>
                    <a:pt x="386" y="951"/>
                    <a:pt x="378" y="954"/>
                    <a:pt x="371" y="955"/>
                  </a:cubicBezTo>
                  <a:cubicBezTo>
                    <a:pt x="364" y="957"/>
                    <a:pt x="355" y="957"/>
                    <a:pt x="345" y="957"/>
                  </a:cubicBezTo>
                  <a:close/>
                  <a:moveTo>
                    <a:pt x="338" y="820"/>
                  </a:moveTo>
                  <a:cubicBezTo>
                    <a:pt x="326" y="820"/>
                    <a:pt x="317" y="824"/>
                    <a:pt x="309" y="832"/>
                  </a:cubicBezTo>
                  <a:cubicBezTo>
                    <a:pt x="302" y="840"/>
                    <a:pt x="298" y="851"/>
                    <a:pt x="297" y="865"/>
                  </a:cubicBezTo>
                  <a:lnTo>
                    <a:pt x="376" y="865"/>
                  </a:lnTo>
                  <a:cubicBezTo>
                    <a:pt x="376" y="850"/>
                    <a:pt x="372" y="839"/>
                    <a:pt x="366" y="831"/>
                  </a:cubicBezTo>
                  <a:cubicBezTo>
                    <a:pt x="360" y="824"/>
                    <a:pt x="350" y="820"/>
                    <a:pt x="338" y="820"/>
                  </a:cubicBezTo>
                  <a:close/>
                  <a:moveTo>
                    <a:pt x="577" y="957"/>
                  </a:moveTo>
                  <a:cubicBezTo>
                    <a:pt x="567" y="957"/>
                    <a:pt x="558" y="956"/>
                    <a:pt x="550" y="952"/>
                  </a:cubicBezTo>
                  <a:cubicBezTo>
                    <a:pt x="542" y="948"/>
                    <a:pt x="535" y="943"/>
                    <a:pt x="530" y="935"/>
                  </a:cubicBezTo>
                  <a:lnTo>
                    <a:pt x="528" y="935"/>
                  </a:lnTo>
                  <a:cubicBezTo>
                    <a:pt x="529" y="944"/>
                    <a:pt x="530" y="952"/>
                    <a:pt x="530" y="960"/>
                  </a:cubicBezTo>
                  <a:lnTo>
                    <a:pt x="530" y="1022"/>
                  </a:lnTo>
                  <a:lnTo>
                    <a:pt x="507" y="1022"/>
                  </a:lnTo>
                  <a:lnTo>
                    <a:pt x="507" y="804"/>
                  </a:lnTo>
                  <a:lnTo>
                    <a:pt x="525" y="804"/>
                  </a:lnTo>
                  <a:lnTo>
                    <a:pt x="528" y="824"/>
                  </a:lnTo>
                  <a:lnTo>
                    <a:pt x="530" y="824"/>
                  </a:lnTo>
                  <a:cubicBezTo>
                    <a:pt x="535" y="816"/>
                    <a:pt x="542" y="810"/>
                    <a:pt x="550" y="806"/>
                  </a:cubicBezTo>
                  <a:cubicBezTo>
                    <a:pt x="558" y="803"/>
                    <a:pt x="567" y="801"/>
                    <a:pt x="577" y="801"/>
                  </a:cubicBezTo>
                  <a:cubicBezTo>
                    <a:pt x="597" y="801"/>
                    <a:pt x="612" y="808"/>
                    <a:pt x="623" y="821"/>
                  </a:cubicBezTo>
                  <a:cubicBezTo>
                    <a:pt x="634" y="835"/>
                    <a:pt x="640" y="854"/>
                    <a:pt x="640" y="879"/>
                  </a:cubicBezTo>
                  <a:cubicBezTo>
                    <a:pt x="640" y="904"/>
                    <a:pt x="634" y="923"/>
                    <a:pt x="623" y="937"/>
                  </a:cubicBezTo>
                  <a:cubicBezTo>
                    <a:pt x="612" y="950"/>
                    <a:pt x="597" y="957"/>
                    <a:pt x="577" y="957"/>
                  </a:cubicBezTo>
                  <a:close/>
                  <a:moveTo>
                    <a:pt x="574" y="820"/>
                  </a:moveTo>
                  <a:cubicBezTo>
                    <a:pt x="558" y="820"/>
                    <a:pt x="547" y="824"/>
                    <a:pt x="540" y="833"/>
                  </a:cubicBezTo>
                  <a:cubicBezTo>
                    <a:pt x="533" y="842"/>
                    <a:pt x="530" y="855"/>
                    <a:pt x="530" y="874"/>
                  </a:cubicBezTo>
                  <a:lnTo>
                    <a:pt x="530" y="879"/>
                  </a:lnTo>
                  <a:cubicBezTo>
                    <a:pt x="530" y="900"/>
                    <a:pt x="533" y="915"/>
                    <a:pt x="540" y="924"/>
                  </a:cubicBezTo>
                  <a:cubicBezTo>
                    <a:pt x="547" y="934"/>
                    <a:pt x="559" y="938"/>
                    <a:pt x="574" y="938"/>
                  </a:cubicBezTo>
                  <a:cubicBezTo>
                    <a:pt x="587" y="938"/>
                    <a:pt x="597" y="933"/>
                    <a:pt x="605" y="922"/>
                  </a:cubicBezTo>
                  <a:cubicBezTo>
                    <a:pt x="612" y="912"/>
                    <a:pt x="616" y="897"/>
                    <a:pt x="616" y="879"/>
                  </a:cubicBezTo>
                  <a:cubicBezTo>
                    <a:pt x="616" y="860"/>
                    <a:pt x="612" y="845"/>
                    <a:pt x="605" y="835"/>
                  </a:cubicBezTo>
                  <a:cubicBezTo>
                    <a:pt x="597" y="825"/>
                    <a:pt x="587" y="820"/>
                    <a:pt x="574" y="820"/>
                  </a:cubicBezTo>
                  <a:close/>
                  <a:moveTo>
                    <a:pt x="767" y="955"/>
                  </a:moveTo>
                  <a:lnTo>
                    <a:pt x="762" y="933"/>
                  </a:lnTo>
                  <a:lnTo>
                    <a:pt x="761" y="933"/>
                  </a:lnTo>
                  <a:cubicBezTo>
                    <a:pt x="753" y="943"/>
                    <a:pt x="746" y="949"/>
                    <a:pt x="738" y="952"/>
                  </a:cubicBezTo>
                  <a:cubicBezTo>
                    <a:pt x="731" y="956"/>
                    <a:pt x="722" y="957"/>
                    <a:pt x="710" y="957"/>
                  </a:cubicBezTo>
                  <a:cubicBezTo>
                    <a:pt x="695" y="957"/>
                    <a:pt x="684" y="954"/>
                    <a:pt x="675" y="946"/>
                  </a:cubicBezTo>
                  <a:cubicBezTo>
                    <a:pt x="667" y="938"/>
                    <a:pt x="662" y="927"/>
                    <a:pt x="662" y="913"/>
                  </a:cubicBezTo>
                  <a:cubicBezTo>
                    <a:pt x="662" y="882"/>
                    <a:pt x="687" y="866"/>
                    <a:pt x="736" y="865"/>
                  </a:cubicBezTo>
                  <a:lnTo>
                    <a:pt x="761" y="864"/>
                  </a:lnTo>
                  <a:lnTo>
                    <a:pt x="761" y="855"/>
                  </a:lnTo>
                  <a:cubicBezTo>
                    <a:pt x="761" y="843"/>
                    <a:pt x="759" y="834"/>
                    <a:pt x="754" y="828"/>
                  </a:cubicBezTo>
                  <a:cubicBezTo>
                    <a:pt x="748" y="823"/>
                    <a:pt x="740" y="820"/>
                    <a:pt x="729" y="820"/>
                  </a:cubicBezTo>
                  <a:cubicBezTo>
                    <a:pt x="716" y="820"/>
                    <a:pt x="702" y="824"/>
                    <a:pt x="686" y="831"/>
                  </a:cubicBezTo>
                  <a:lnTo>
                    <a:pt x="679" y="814"/>
                  </a:lnTo>
                  <a:cubicBezTo>
                    <a:pt x="687" y="810"/>
                    <a:pt x="695" y="807"/>
                    <a:pt x="704" y="804"/>
                  </a:cubicBezTo>
                  <a:cubicBezTo>
                    <a:pt x="713" y="802"/>
                    <a:pt x="722" y="801"/>
                    <a:pt x="730" y="801"/>
                  </a:cubicBezTo>
                  <a:cubicBezTo>
                    <a:pt x="748" y="801"/>
                    <a:pt x="762" y="805"/>
                    <a:pt x="770" y="813"/>
                  </a:cubicBezTo>
                  <a:cubicBezTo>
                    <a:pt x="779" y="821"/>
                    <a:pt x="784" y="834"/>
                    <a:pt x="784" y="851"/>
                  </a:cubicBezTo>
                  <a:lnTo>
                    <a:pt x="784" y="955"/>
                  </a:lnTo>
                  <a:lnTo>
                    <a:pt x="767" y="955"/>
                  </a:lnTo>
                  <a:close/>
                  <a:moveTo>
                    <a:pt x="715" y="938"/>
                  </a:moveTo>
                  <a:cubicBezTo>
                    <a:pt x="729" y="938"/>
                    <a:pt x="740" y="935"/>
                    <a:pt x="748" y="927"/>
                  </a:cubicBezTo>
                  <a:cubicBezTo>
                    <a:pt x="757" y="919"/>
                    <a:pt x="761" y="908"/>
                    <a:pt x="761" y="894"/>
                  </a:cubicBezTo>
                  <a:lnTo>
                    <a:pt x="761" y="880"/>
                  </a:lnTo>
                  <a:lnTo>
                    <a:pt x="738" y="881"/>
                  </a:lnTo>
                  <a:cubicBezTo>
                    <a:pt x="720" y="882"/>
                    <a:pt x="706" y="885"/>
                    <a:pt x="698" y="890"/>
                  </a:cubicBezTo>
                  <a:cubicBezTo>
                    <a:pt x="690" y="895"/>
                    <a:pt x="686" y="903"/>
                    <a:pt x="686" y="913"/>
                  </a:cubicBezTo>
                  <a:cubicBezTo>
                    <a:pt x="686" y="921"/>
                    <a:pt x="689" y="928"/>
                    <a:pt x="694" y="932"/>
                  </a:cubicBezTo>
                  <a:cubicBezTo>
                    <a:pt x="699" y="936"/>
                    <a:pt x="706" y="938"/>
                    <a:pt x="715" y="938"/>
                  </a:cubicBezTo>
                  <a:close/>
                  <a:moveTo>
                    <a:pt x="848" y="955"/>
                  </a:moveTo>
                  <a:lnTo>
                    <a:pt x="825" y="955"/>
                  </a:lnTo>
                  <a:lnTo>
                    <a:pt x="825" y="740"/>
                  </a:lnTo>
                  <a:lnTo>
                    <a:pt x="848" y="740"/>
                  </a:lnTo>
                  <a:lnTo>
                    <a:pt x="848" y="955"/>
                  </a:lnTo>
                  <a:close/>
                  <a:moveTo>
                    <a:pt x="954" y="957"/>
                  </a:moveTo>
                  <a:cubicBezTo>
                    <a:pt x="932" y="957"/>
                    <a:pt x="914" y="951"/>
                    <a:pt x="901" y="937"/>
                  </a:cubicBezTo>
                  <a:cubicBezTo>
                    <a:pt x="888" y="923"/>
                    <a:pt x="882" y="904"/>
                    <a:pt x="882" y="880"/>
                  </a:cubicBezTo>
                  <a:cubicBezTo>
                    <a:pt x="882" y="856"/>
                    <a:pt x="888" y="837"/>
                    <a:pt x="900" y="822"/>
                  </a:cubicBezTo>
                  <a:cubicBezTo>
                    <a:pt x="912" y="808"/>
                    <a:pt x="928" y="801"/>
                    <a:pt x="948" y="801"/>
                  </a:cubicBezTo>
                  <a:cubicBezTo>
                    <a:pt x="967" y="801"/>
                    <a:pt x="982" y="807"/>
                    <a:pt x="993" y="819"/>
                  </a:cubicBezTo>
                  <a:cubicBezTo>
                    <a:pt x="1004" y="832"/>
                    <a:pt x="1010" y="848"/>
                    <a:pt x="1010" y="869"/>
                  </a:cubicBezTo>
                  <a:lnTo>
                    <a:pt x="1010" y="883"/>
                  </a:lnTo>
                  <a:lnTo>
                    <a:pt x="906" y="883"/>
                  </a:lnTo>
                  <a:cubicBezTo>
                    <a:pt x="906" y="901"/>
                    <a:pt x="911" y="914"/>
                    <a:pt x="919" y="924"/>
                  </a:cubicBezTo>
                  <a:cubicBezTo>
                    <a:pt x="928" y="933"/>
                    <a:pt x="939" y="937"/>
                    <a:pt x="955" y="937"/>
                  </a:cubicBezTo>
                  <a:cubicBezTo>
                    <a:pt x="971" y="937"/>
                    <a:pt x="987" y="934"/>
                    <a:pt x="1003" y="927"/>
                  </a:cubicBezTo>
                  <a:lnTo>
                    <a:pt x="1003" y="948"/>
                  </a:lnTo>
                  <a:cubicBezTo>
                    <a:pt x="995" y="951"/>
                    <a:pt x="987" y="954"/>
                    <a:pt x="980" y="955"/>
                  </a:cubicBezTo>
                  <a:cubicBezTo>
                    <a:pt x="973" y="957"/>
                    <a:pt x="964" y="957"/>
                    <a:pt x="954" y="957"/>
                  </a:cubicBezTo>
                  <a:close/>
                  <a:moveTo>
                    <a:pt x="948" y="820"/>
                  </a:moveTo>
                  <a:cubicBezTo>
                    <a:pt x="936" y="820"/>
                    <a:pt x="926" y="824"/>
                    <a:pt x="919" y="832"/>
                  </a:cubicBezTo>
                  <a:cubicBezTo>
                    <a:pt x="912" y="840"/>
                    <a:pt x="907" y="851"/>
                    <a:pt x="906" y="865"/>
                  </a:cubicBezTo>
                  <a:lnTo>
                    <a:pt x="985" y="865"/>
                  </a:lnTo>
                  <a:cubicBezTo>
                    <a:pt x="985" y="850"/>
                    <a:pt x="982" y="839"/>
                    <a:pt x="975" y="831"/>
                  </a:cubicBezTo>
                  <a:cubicBezTo>
                    <a:pt x="969" y="824"/>
                    <a:pt x="960" y="820"/>
                    <a:pt x="948" y="820"/>
                  </a:cubicBezTo>
                  <a:close/>
                  <a:moveTo>
                    <a:pt x="1092" y="938"/>
                  </a:moveTo>
                  <a:cubicBezTo>
                    <a:pt x="1096" y="938"/>
                    <a:pt x="1100" y="938"/>
                    <a:pt x="1103" y="938"/>
                  </a:cubicBezTo>
                  <a:cubicBezTo>
                    <a:pt x="1107" y="937"/>
                    <a:pt x="1110" y="936"/>
                    <a:pt x="1112" y="936"/>
                  </a:cubicBezTo>
                  <a:lnTo>
                    <a:pt x="1112" y="953"/>
                  </a:lnTo>
                  <a:cubicBezTo>
                    <a:pt x="1110" y="954"/>
                    <a:pt x="1106" y="955"/>
                    <a:pt x="1101" y="956"/>
                  </a:cubicBezTo>
                  <a:cubicBezTo>
                    <a:pt x="1096" y="957"/>
                    <a:pt x="1092" y="957"/>
                    <a:pt x="1088" y="957"/>
                  </a:cubicBezTo>
                  <a:cubicBezTo>
                    <a:pt x="1059" y="957"/>
                    <a:pt x="1044" y="942"/>
                    <a:pt x="1044" y="911"/>
                  </a:cubicBezTo>
                  <a:lnTo>
                    <a:pt x="1044" y="821"/>
                  </a:lnTo>
                  <a:lnTo>
                    <a:pt x="1023" y="821"/>
                  </a:lnTo>
                  <a:lnTo>
                    <a:pt x="1023" y="810"/>
                  </a:lnTo>
                  <a:lnTo>
                    <a:pt x="1044" y="801"/>
                  </a:lnTo>
                  <a:lnTo>
                    <a:pt x="1054" y="769"/>
                  </a:lnTo>
                  <a:lnTo>
                    <a:pt x="1067" y="769"/>
                  </a:lnTo>
                  <a:lnTo>
                    <a:pt x="1067" y="804"/>
                  </a:lnTo>
                  <a:lnTo>
                    <a:pt x="1111" y="804"/>
                  </a:lnTo>
                  <a:lnTo>
                    <a:pt x="1111" y="821"/>
                  </a:lnTo>
                  <a:lnTo>
                    <a:pt x="1067" y="821"/>
                  </a:lnTo>
                  <a:lnTo>
                    <a:pt x="1067" y="910"/>
                  </a:lnTo>
                  <a:cubicBezTo>
                    <a:pt x="1067" y="919"/>
                    <a:pt x="1069" y="926"/>
                    <a:pt x="1074" y="931"/>
                  </a:cubicBezTo>
                  <a:cubicBezTo>
                    <a:pt x="1078" y="936"/>
                    <a:pt x="1084" y="938"/>
                    <a:pt x="1092" y="938"/>
                  </a:cubicBezTo>
                  <a:close/>
                  <a:moveTo>
                    <a:pt x="1185" y="938"/>
                  </a:moveTo>
                  <a:cubicBezTo>
                    <a:pt x="1189" y="938"/>
                    <a:pt x="1193" y="938"/>
                    <a:pt x="1197" y="938"/>
                  </a:cubicBezTo>
                  <a:cubicBezTo>
                    <a:pt x="1201" y="937"/>
                    <a:pt x="1204" y="936"/>
                    <a:pt x="1206" y="936"/>
                  </a:cubicBezTo>
                  <a:lnTo>
                    <a:pt x="1206" y="953"/>
                  </a:lnTo>
                  <a:cubicBezTo>
                    <a:pt x="1203" y="954"/>
                    <a:pt x="1200" y="955"/>
                    <a:pt x="1195" y="956"/>
                  </a:cubicBezTo>
                  <a:cubicBezTo>
                    <a:pt x="1190" y="957"/>
                    <a:pt x="1186" y="957"/>
                    <a:pt x="1182" y="957"/>
                  </a:cubicBezTo>
                  <a:cubicBezTo>
                    <a:pt x="1153" y="957"/>
                    <a:pt x="1138" y="942"/>
                    <a:pt x="1138" y="911"/>
                  </a:cubicBezTo>
                  <a:lnTo>
                    <a:pt x="1138" y="821"/>
                  </a:lnTo>
                  <a:lnTo>
                    <a:pt x="1117" y="821"/>
                  </a:lnTo>
                  <a:lnTo>
                    <a:pt x="1117" y="810"/>
                  </a:lnTo>
                  <a:lnTo>
                    <a:pt x="1138" y="801"/>
                  </a:lnTo>
                  <a:lnTo>
                    <a:pt x="1148" y="769"/>
                  </a:lnTo>
                  <a:lnTo>
                    <a:pt x="1161" y="769"/>
                  </a:lnTo>
                  <a:lnTo>
                    <a:pt x="1161" y="804"/>
                  </a:lnTo>
                  <a:lnTo>
                    <a:pt x="1205" y="804"/>
                  </a:lnTo>
                  <a:lnTo>
                    <a:pt x="1205" y="821"/>
                  </a:lnTo>
                  <a:lnTo>
                    <a:pt x="1161" y="821"/>
                  </a:lnTo>
                  <a:lnTo>
                    <a:pt x="1161" y="910"/>
                  </a:lnTo>
                  <a:cubicBezTo>
                    <a:pt x="1161" y="919"/>
                    <a:pt x="1163" y="926"/>
                    <a:pt x="1168" y="931"/>
                  </a:cubicBezTo>
                  <a:cubicBezTo>
                    <a:pt x="1172" y="936"/>
                    <a:pt x="1178" y="938"/>
                    <a:pt x="1185" y="938"/>
                  </a:cubicBezTo>
                  <a:close/>
                  <a:moveTo>
                    <a:pt x="1294" y="957"/>
                  </a:moveTo>
                  <a:cubicBezTo>
                    <a:pt x="1272" y="957"/>
                    <a:pt x="1254" y="951"/>
                    <a:pt x="1241" y="937"/>
                  </a:cubicBezTo>
                  <a:cubicBezTo>
                    <a:pt x="1228" y="923"/>
                    <a:pt x="1222" y="904"/>
                    <a:pt x="1222" y="880"/>
                  </a:cubicBezTo>
                  <a:cubicBezTo>
                    <a:pt x="1222" y="856"/>
                    <a:pt x="1228" y="837"/>
                    <a:pt x="1240" y="822"/>
                  </a:cubicBezTo>
                  <a:cubicBezTo>
                    <a:pt x="1252" y="808"/>
                    <a:pt x="1268" y="801"/>
                    <a:pt x="1288" y="801"/>
                  </a:cubicBezTo>
                  <a:cubicBezTo>
                    <a:pt x="1307" y="801"/>
                    <a:pt x="1322" y="807"/>
                    <a:pt x="1333" y="819"/>
                  </a:cubicBezTo>
                  <a:cubicBezTo>
                    <a:pt x="1344" y="832"/>
                    <a:pt x="1350" y="848"/>
                    <a:pt x="1350" y="869"/>
                  </a:cubicBezTo>
                  <a:lnTo>
                    <a:pt x="1350" y="883"/>
                  </a:lnTo>
                  <a:lnTo>
                    <a:pt x="1246" y="883"/>
                  </a:lnTo>
                  <a:cubicBezTo>
                    <a:pt x="1246" y="901"/>
                    <a:pt x="1250" y="914"/>
                    <a:pt x="1259" y="924"/>
                  </a:cubicBezTo>
                  <a:cubicBezTo>
                    <a:pt x="1267" y="933"/>
                    <a:pt x="1279" y="937"/>
                    <a:pt x="1295" y="937"/>
                  </a:cubicBezTo>
                  <a:cubicBezTo>
                    <a:pt x="1311" y="937"/>
                    <a:pt x="1327" y="934"/>
                    <a:pt x="1343" y="927"/>
                  </a:cubicBezTo>
                  <a:lnTo>
                    <a:pt x="1343" y="948"/>
                  </a:lnTo>
                  <a:cubicBezTo>
                    <a:pt x="1335" y="951"/>
                    <a:pt x="1327" y="954"/>
                    <a:pt x="1320" y="955"/>
                  </a:cubicBezTo>
                  <a:cubicBezTo>
                    <a:pt x="1313" y="957"/>
                    <a:pt x="1304" y="957"/>
                    <a:pt x="1294" y="957"/>
                  </a:cubicBezTo>
                  <a:close/>
                  <a:moveTo>
                    <a:pt x="1288" y="820"/>
                  </a:moveTo>
                  <a:cubicBezTo>
                    <a:pt x="1276" y="820"/>
                    <a:pt x="1266" y="824"/>
                    <a:pt x="1259" y="832"/>
                  </a:cubicBezTo>
                  <a:cubicBezTo>
                    <a:pt x="1252" y="840"/>
                    <a:pt x="1247" y="851"/>
                    <a:pt x="1246" y="865"/>
                  </a:cubicBezTo>
                  <a:lnTo>
                    <a:pt x="1325" y="865"/>
                  </a:lnTo>
                  <a:cubicBezTo>
                    <a:pt x="1325" y="850"/>
                    <a:pt x="1322" y="839"/>
                    <a:pt x="1315" y="831"/>
                  </a:cubicBezTo>
                  <a:cubicBezTo>
                    <a:pt x="1309" y="824"/>
                    <a:pt x="1300" y="820"/>
                    <a:pt x="1288" y="820"/>
                  </a:cubicBezTo>
                  <a:close/>
                  <a:moveTo>
                    <a:pt x="1586" y="879"/>
                  </a:moveTo>
                  <a:cubicBezTo>
                    <a:pt x="1586" y="904"/>
                    <a:pt x="1580" y="923"/>
                    <a:pt x="1568" y="937"/>
                  </a:cubicBezTo>
                  <a:cubicBezTo>
                    <a:pt x="1555" y="950"/>
                    <a:pt x="1538" y="957"/>
                    <a:pt x="1516" y="957"/>
                  </a:cubicBezTo>
                  <a:cubicBezTo>
                    <a:pt x="1503" y="957"/>
                    <a:pt x="1491" y="954"/>
                    <a:pt x="1480" y="948"/>
                  </a:cubicBezTo>
                  <a:cubicBezTo>
                    <a:pt x="1470" y="942"/>
                    <a:pt x="1462" y="932"/>
                    <a:pt x="1456" y="921"/>
                  </a:cubicBezTo>
                  <a:cubicBezTo>
                    <a:pt x="1450" y="909"/>
                    <a:pt x="1448" y="895"/>
                    <a:pt x="1448" y="879"/>
                  </a:cubicBezTo>
                  <a:cubicBezTo>
                    <a:pt x="1448" y="854"/>
                    <a:pt x="1454" y="835"/>
                    <a:pt x="1466" y="821"/>
                  </a:cubicBezTo>
                  <a:cubicBezTo>
                    <a:pt x="1478" y="808"/>
                    <a:pt x="1496" y="801"/>
                    <a:pt x="1517" y="801"/>
                  </a:cubicBezTo>
                  <a:cubicBezTo>
                    <a:pt x="1539" y="801"/>
                    <a:pt x="1555" y="808"/>
                    <a:pt x="1568" y="822"/>
                  </a:cubicBezTo>
                  <a:cubicBezTo>
                    <a:pt x="1580" y="836"/>
                    <a:pt x="1586" y="855"/>
                    <a:pt x="1586" y="879"/>
                  </a:cubicBezTo>
                  <a:close/>
                  <a:moveTo>
                    <a:pt x="1471" y="879"/>
                  </a:moveTo>
                  <a:cubicBezTo>
                    <a:pt x="1471" y="898"/>
                    <a:pt x="1475" y="913"/>
                    <a:pt x="1483" y="923"/>
                  </a:cubicBezTo>
                  <a:cubicBezTo>
                    <a:pt x="1491" y="933"/>
                    <a:pt x="1502" y="938"/>
                    <a:pt x="1517" y="938"/>
                  </a:cubicBezTo>
                  <a:cubicBezTo>
                    <a:pt x="1532" y="938"/>
                    <a:pt x="1543" y="933"/>
                    <a:pt x="1551" y="923"/>
                  </a:cubicBezTo>
                  <a:cubicBezTo>
                    <a:pt x="1559" y="913"/>
                    <a:pt x="1563" y="898"/>
                    <a:pt x="1563" y="879"/>
                  </a:cubicBezTo>
                  <a:cubicBezTo>
                    <a:pt x="1563" y="860"/>
                    <a:pt x="1559" y="845"/>
                    <a:pt x="1551" y="835"/>
                  </a:cubicBezTo>
                  <a:cubicBezTo>
                    <a:pt x="1543" y="825"/>
                    <a:pt x="1532" y="820"/>
                    <a:pt x="1517" y="820"/>
                  </a:cubicBezTo>
                  <a:cubicBezTo>
                    <a:pt x="1502" y="820"/>
                    <a:pt x="1490" y="825"/>
                    <a:pt x="1483" y="835"/>
                  </a:cubicBezTo>
                  <a:cubicBezTo>
                    <a:pt x="1475" y="845"/>
                    <a:pt x="1471" y="859"/>
                    <a:pt x="1471" y="879"/>
                  </a:cubicBezTo>
                  <a:close/>
                  <a:moveTo>
                    <a:pt x="1689" y="821"/>
                  </a:moveTo>
                  <a:lnTo>
                    <a:pt x="1650" y="821"/>
                  </a:lnTo>
                  <a:lnTo>
                    <a:pt x="1650" y="955"/>
                  </a:lnTo>
                  <a:lnTo>
                    <a:pt x="1627" y="955"/>
                  </a:lnTo>
                  <a:lnTo>
                    <a:pt x="1627" y="821"/>
                  </a:lnTo>
                  <a:lnTo>
                    <a:pt x="1600" y="821"/>
                  </a:lnTo>
                  <a:lnTo>
                    <a:pt x="1600" y="811"/>
                  </a:lnTo>
                  <a:lnTo>
                    <a:pt x="1627" y="803"/>
                  </a:lnTo>
                  <a:lnTo>
                    <a:pt x="1627" y="794"/>
                  </a:lnTo>
                  <a:cubicBezTo>
                    <a:pt x="1627" y="757"/>
                    <a:pt x="1644" y="739"/>
                    <a:pt x="1676" y="739"/>
                  </a:cubicBezTo>
                  <a:cubicBezTo>
                    <a:pt x="1684" y="739"/>
                    <a:pt x="1693" y="740"/>
                    <a:pt x="1704" y="743"/>
                  </a:cubicBezTo>
                  <a:lnTo>
                    <a:pt x="1698" y="762"/>
                  </a:lnTo>
                  <a:cubicBezTo>
                    <a:pt x="1689" y="759"/>
                    <a:pt x="1682" y="758"/>
                    <a:pt x="1676" y="758"/>
                  </a:cubicBezTo>
                  <a:cubicBezTo>
                    <a:pt x="1667" y="758"/>
                    <a:pt x="1661" y="760"/>
                    <a:pt x="1656" y="766"/>
                  </a:cubicBezTo>
                  <a:cubicBezTo>
                    <a:pt x="1652" y="772"/>
                    <a:pt x="1650" y="781"/>
                    <a:pt x="1650" y="794"/>
                  </a:cubicBezTo>
                  <a:lnTo>
                    <a:pt x="1650" y="804"/>
                  </a:lnTo>
                  <a:lnTo>
                    <a:pt x="1689" y="804"/>
                  </a:lnTo>
                  <a:lnTo>
                    <a:pt x="1689" y="821"/>
                  </a:lnTo>
                  <a:close/>
                  <a:moveTo>
                    <a:pt x="80" y="1342"/>
                  </a:moveTo>
                  <a:cubicBezTo>
                    <a:pt x="58" y="1342"/>
                    <a:pt x="41" y="1335"/>
                    <a:pt x="29" y="1322"/>
                  </a:cubicBezTo>
                  <a:cubicBezTo>
                    <a:pt x="17" y="1308"/>
                    <a:pt x="11" y="1289"/>
                    <a:pt x="11" y="1264"/>
                  </a:cubicBezTo>
                  <a:cubicBezTo>
                    <a:pt x="11" y="1239"/>
                    <a:pt x="17" y="1220"/>
                    <a:pt x="30" y="1206"/>
                  </a:cubicBezTo>
                  <a:cubicBezTo>
                    <a:pt x="42" y="1192"/>
                    <a:pt x="59" y="1185"/>
                    <a:pt x="82" y="1185"/>
                  </a:cubicBezTo>
                  <a:cubicBezTo>
                    <a:pt x="89" y="1185"/>
                    <a:pt x="96" y="1186"/>
                    <a:pt x="103" y="1187"/>
                  </a:cubicBezTo>
                  <a:cubicBezTo>
                    <a:pt x="111" y="1189"/>
                    <a:pt x="116" y="1191"/>
                    <a:pt x="120" y="1193"/>
                  </a:cubicBezTo>
                  <a:lnTo>
                    <a:pt x="113" y="1212"/>
                  </a:lnTo>
                  <a:cubicBezTo>
                    <a:pt x="108" y="1210"/>
                    <a:pt x="103" y="1209"/>
                    <a:pt x="97" y="1207"/>
                  </a:cubicBezTo>
                  <a:cubicBezTo>
                    <a:pt x="91" y="1206"/>
                    <a:pt x="86" y="1205"/>
                    <a:pt x="81" y="1205"/>
                  </a:cubicBezTo>
                  <a:cubicBezTo>
                    <a:pt x="50" y="1205"/>
                    <a:pt x="35" y="1225"/>
                    <a:pt x="35" y="1264"/>
                  </a:cubicBezTo>
                  <a:cubicBezTo>
                    <a:pt x="35" y="1283"/>
                    <a:pt x="39" y="1297"/>
                    <a:pt x="46" y="1307"/>
                  </a:cubicBezTo>
                  <a:cubicBezTo>
                    <a:pt x="54" y="1317"/>
                    <a:pt x="65" y="1322"/>
                    <a:pt x="80" y="1322"/>
                  </a:cubicBezTo>
                  <a:cubicBezTo>
                    <a:pt x="92" y="1322"/>
                    <a:pt x="105" y="1319"/>
                    <a:pt x="118" y="1314"/>
                  </a:cubicBezTo>
                  <a:lnTo>
                    <a:pt x="118" y="1334"/>
                  </a:lnTo>
                  <a:cubicBezTo>
                    <a:pt x="108" y="1339"/>
                    <a:pt x="95" y="1342"/>
                    <a:pt x="80" y="1342"/>
                  </a:cubicBezTo>
                  <a:close/>
                  <a:moveTo>
                    <a:pt x="279" y="1263"/>
                  </a:moveTo>
                  <a:cubicBezTo>
                    <a:pt x="279" y="1288"/>
                    <a:pt x="272" y="1307"/>
                    <a:pt x="260" y="1321"/>
                  </a:cubicBezTo>
                  <a:cubicBezTo>
                    <a:pt x="248" y="1335"/>
                    <a:pt x="230" y="1342"/>
                    <a:pt x="209" y="1342"/>
                  </a:cubicBezTo>
                  <a:cubicBezTo>
                    <a:pt x="195" y="1342"/>
                    <a:pt x="183" y="1339"/>
                    <a:pt x="173" y="1332"/>
                  </a:cubicBezTo>
                  <a:cubicBezTo>
                    <a:pt x="162" y="1326"/>
                    <a:pt x="154" y="1317"/>
                    <a:pt x="148" y="1305"/>
                  </a:cubicBezTo>
                  <a:cubicBezTo>
                    <a:pt x="143" y="1293"/>
                    <a:pt x="140" y="1279"/>
                    <a:pt x="140" y="1263"/>
                  </a:cubicBezTo>
                  <a:cubicBezTo>
                    <a:pt x="140" y="1239"/>
                    <a:pt x="146" y="1219"/>
                    <a:pt x="158" y="1206"/>
                  </a:cubicBezTo>
                  <a:cubicBezTo>
                    <a:pt x="171" y="1192"/>
                    <a:pt x="188" y="1185"/>
                    <a:pt x="210" y="1185"/>
                  </a:cubicBezTo>
                  <a:cubicBezTo>
                    <a:pt x="231" y="1185"/>
                    <a:pt x="247" y="1192"/>
                    <a:pt x="260" y="1206"/>
                  </a:cubicBezTo>
                  <a:cubicBezTo>
                    <a:pt x="272" y="1220"/>
                    <a:pt x="279" y="1239"/>
                    <a:pt x="279" y="1263"/>
                  </a:cubicBezTo>
                  <a:close/>
                  <a:moveTo>
                    <a:pt x="164" y="1263"/>
                  </a:moveTo>
                  <a:cubicBezTo>
                    <a:pt x="164" y="1283"/>
                    <a:pt x="167" y="1297"/>
                    <a:pt x="175" y="1307"/>
                  </a:cubicBezTo>
                  <a:cubicBezTo>
                    <a:pt x="183" y="1317"/>
                    <a:pt x="194" y="1323"/>
                    <a:pt x="209" y="1323"/>
                  </a:cubicBezTo>
                  <a:cubicBezTo>
                    <a:pt x="224" y="1323"/>
                    <a:pt x="235" y="1317"/>
                    <a:pt x="243" y="1307"/>
                  </a:cubicBezTo>
                  <a:cubicBezTo>
                    <a:pt x="251" y="1297"/>
                    <a:pt x="255" y="1283"/>
                    <a:pt x="255" y="1263"/>
                  </a:cubicBezTo>
                  <a:cubicBezTo>
                    <a:pt x="255" y="1244"/>
                    <a:pt x="251" y="1229"/>
                    <a:pt x="243" y="1220"/>
                  </a:cubicBezTo>
                  <a:cubicBezTo>
                    <a:pt x="235" y="1210"/>
                    <a:pt x="224" y="1205"/>
                    <a:pt x="209" y="1205"/>
                  </a:cubicBezTo>
                  <a:cubicBezTo>
                    <a:pt x="194" y="1205"/>
                    <a:pt x="183" y="1209"/>
                    <a:pt x="175" y="1219"/>
                  </a:cubicBezTo>
                  <a:cubicBezTo>
                    <a:pt x="167" y="1229"/>
                    <a:pt x="164" y="1244"/>
                    <a:pt x="164" y="1263"/>
                  </a:cubicBezTo>
                  <a:close/>
                  <a:moveTo>
                    <a:pt x="336" y="1339"/>
                  </a:moveTo>
                  <a:lnTo>
                    <a:pt x="313" y="1339"/>
                  </a:lnTo>
                  <a:lnTo>
                    <a:pt x="313" y="1124"/>
                  </a:lnTo>
                  <a:lnTo>
                    <a:pt x="336" y="1124"/>
                  </a:lnTo>
                  <a:lnTo>
                    <a:pt x="336" y="1339"/>
                  </a:lnTo>
                  <a:close/>
                  <a:moveTo>
                    <a:pt x="509" y="1263"/>
                  </a:moveTo>
                  <a:cubicBezTo>
                    <a:pt x="509" y="1288"/>
                    <a:pt x="502" y="1307"/>
                    <a:pt x="490" y="1321"/>
                  </a:cubicBezTo>
                  <a:cubicBezTo>
                    <a:pt x="478" y="1335"/>
                    <a:pt x="461" y="1342"/>
                    <a:pt x="439" y="1342"/>
                  </a:cubicBezTo>
                  <a:cubicBezTo>
                    <a:pt x="425" y="1342"/>
                    <a:pt x="413" y="1339"/>
                    <a:pt x="403" y="1332"/>
                  </a:cubicBezTo>
                  <a:cubicBezTo>
                    <a:pt x="392" y="1326"/>
                    <a:pt x="384" y="1317"/>
                    <a:pt x="378" y="1305"/>
                  </a:cubicBezTo>
                  <a:cubicBezTo>
                    <a:pt x="373" y="1293"/>
                    <a:pt x="370" y="1279"/>
                    <a:pt x="370" y="1263"/>
                  </a:cubicBezTo>
                  <a:cubicBezTo>
                    <a:pt x="370" y="1239"/>
                    <a:pt x="376" y="1219"/>
                    <a:pt x="388" y="1206"/>
                  </a:cubicBezTo>
                  <a:cubicBezTo>
                    <a:pt x="401" y="1192"/>
                    <a:pt x="418" y="1185"/>
                    <a:pt x="440" y="1185"/>
                  </a:cubicBezTo>
                  <a:cubicBezTo>
                    <a:pt x="461" y="1185"/>
                    <a:pt x="478" y="1192"/>
                    <a:pt x="490" y="1206"/>
                  </a:cubicBezTo>
                  <a:cubicBezTo>
                    <a:pt x="502" y="1220"/>
                    <a:pt x="509" y="1239"/>
                    <a:pt x="509" y="1263"/>
                  </a:cubicBezTo>
                  <a:close/>
                  <a:moveTo>
                    <a:pt x="394" y="1263"/>
                  </a:moveTo>
                  <a:cubicBezTo>
                    <a:pt x="394" y="1283"/>
                    <a:pt x="397" y="1297"/>
                    <a:pt x="405" y="1307"/>
                  </a:cubicBezTo>
                  <a:cubicBezTo>
                    <a:pt x="413" y="1317"/>
                    <a:pt x="424" y="1323"/>
                    <a:pt x="439" y="1323"/>
                  </a:cubicBezTo>
                  <a:cubicBezTo>
                    <a:pt x="454" y="1323"/>
                    <a:pt x="466" y="1317"/>
                    <a:pt x="473" y="1307"/>
                  </a:cubicBezTo>
                  <a:cubicBezTo>
                    <a:pt x="481" y="1297"/>
                    <a:pt x="485" y="1283"/>
                    <a:pt x="485" y="1263"/>
                  </a:cubicBezTo>
                  <a:cubicBezTo>
                    <a:pt x="485" y="1244"/>
                    <a:pt x="481" y="1229"/>
                    <a:pt x="473" y="1220"/>
                  </a:cubicBezTo>
                  <a:cubicBezTo>
                    <a:pt x="466" y="1210"/>
                    <a:pt x="454" y="1205"/>
                    <a:pt x="439" y="1205"/>
                  </a:cubicBezTo>
                  <a:cubicBezTo>
                    <a:pt x="424" y="1205"/>
                    <a:pt x="413" y="1209"/>
                    <a:pt x="405" y="1219"/>
                  </a:cubicBezTo>
                  <a:cubicBezTo>
                    <a:pt x="397" y="1229"/>
                    <a:pt x="394" y="1244"/>
                    <a:pt x="394" y="1263"/>
                  </a:cubicBezTo>
                  <a:close/>
                  <a:moveTo>
                    <a:pt x="564" y="1188"/>
                  </a:moveTo>
                  <a:lnTo>
                    <a:pt x="564" y="1286"/>
                  </a:lnTo>
                  <a:cubicBezTo>
                    <a:pt x="564" y="1298"/>
                    <a:pt x="567" y="1307"/>
                    <a:pt x="573" y="1313"/>
                  </a:cubicBezTo>
                  <a:cubicBezTo>
                    <a:pt x="578" y="1320"/>
                    <a:pt x="587" y="1323"/>
                    <a:pt x="599" y="1323"/>
                  </a:cubicBezTo>
                  <a:cubicBezTo>
                    <a:pt x="615" y="1323"/>
                    <a:pt x="627" y="1318"/>
                    <a:pt x="634" y="1310"/>
                  </a:cubicBezTo>
                  <a:cubicBezTo>
                    <a:pt x="641" y="1301"/>
                    <a:pt x="645" y="1287"/>
                    <a:pt x="645" y="1267"/>
                  </a:cubicBezTo>
                  <a:lnTo>
                    <a:pt x="645" y="1188"/>
                  </a:lnTo>
                  <a:lnTo>
                    <a:pt x="668" y="1188"/>
                  </a:lnTo>
                  <a:lnTo>
                    <a:pt x="668" y="1339"/>
                  </a:lnTo>
                  <a:lnTo>
                    <a:pt x="649" y="1339"/>
                  </a:lnTo>
                  <a:lnTo>
                    <a:pt x="646" y="1319"/>
                  </a:lnTo>
                  <a:lnTo>
                    <a:pt x="644" y="1319"/>
                  </a:lnTo>
                  <a:cubicBezTo>
                    <a:pt x="640" y="1326"/>
                    <a:pt x="633" y="1332"/>
                    <a:pt x="625" y="1336"/>
                  </a:cubicBezTo>
                  <a:cubicBezTo>
                    <a:pt x="616" y="1340"/>
                    <a:pt x="607" y="1342"/>
                    <a:pt x="596" y="1342"/>
                  </a:cubicBezTo>
                  <a:cubicBezTo>
                    <a:pt x="578" y="1342"/>
                    <a:pt x="564" y="1337"/>
                    <a:pt x="555" y="1329"/>
                  </a:cubicBezTo>
                  <a:cubicBezTo>
                    <a:pt x="546" y="1320"/>
                    <a:pt x="541" y="1306"/>
                    <a:pt x="541" y="1287"/>
                  </a:cubicBezTo>
                  <a:lnTo>
                    <a:pt x="541" y="1188"/>
                  </a:lnTo>
                  <a:lnTo>
                    <a:pt x="564" y="1188"/>
                  </a:lnTo>
                  <a:close/>
                  <a:moveTo>
                    <a:pt x="779" y="1185"/>
                  </a:moveTo>
                  <a:cubicBezTo>
                    <a:pt x="786" y="1185"/>
                    <a:pt x="792" y="1186"/>
                    <a:pt x="797" y="1187"/>
                  </a:cubicBezTo>
                  <a:lnTo>
                    <a:pt x="794" y="1208"/>
                  </a:lnTo>
                  <a:cubicBezTo>
                    <a:pt x="788" y="1207"/>
                    <a:pt x="782" y="1206"/>
                    <a:pt x="777" y="1206"/>
                  </a:cubicBezTo>
                  <a:cubicBezTo>
                    <a:pt x="765" y="1206"/>
                    <a:pt x="755" y="1211"/>
                    <a:pt x="746" y="1221"/>
                  </a:cubicBezTo>
                  <a:cubicBezTo>
                    <a:pt x="737" y="1231"/>
                    <a:pt x="733" y="1243"/>
                    <a:pt x="733" y="1258"/>
                  </a:cubicBezTo>
                  <a:lnTo>
                    <a:pt x="733" y="1339"/>
                  </a:lnTo>
                  <a:lnTo>
                    <a:pt x="710" y="1339"/>
                  </a:lnTo>
                  <a:lnTo>
                    <a:pt x="710" y="1188"/>
                  </a:lnTo>
                  <a:lnTo>
                    <a:pt x="729" y="1188"/>
                  </a:lnTo>
                  <a:lnTo>
                    <a:pt x="732" y="1216"/>
                  </a:lnTo>
                  <a:lnTo>
                    <a:pt x="733" y="1216"/>
                  </a:lnTo>
                  <a:cubicBezTo>
                    <a:pt x="738" y="1206"/>
                    <a:pt x="745" y="1198"/>
                    <a:pt x="753" y="1193"/>
                  </a:cubicBezTo>
                  <a:cubicBezTo>
                    <a:pt x="761" y="1188"/>
                    <a:pt x="770" y="1185"/>
                    <a:pt x="779" y="1185"/>
                  </a:cubicBezTo>
                  <a:close/>
                  <a:moveTo>
                    <a:pt x="917" y="1298"/>
                  </a:moveTo>
                  <a:cubicBezTo>
                    <a:pt x="917" y="1312"/>
                    <a:pt x="912" y="1323"/>
                    <a:pt x="901" y="1330"/>
                  </a:cubicBezTo>
                  <a:cubicBezTo>
                    <a:pt x="891" y="1338"/>
                    <a:pt x="876" y="1342"/>
                    <a:pt x="857" y="1342"/>
                  </a:cubicBezTo>
                  <a:cubicBezTo>
                    <a:pt x="837" y="1342"/>
                    <a:pt x="822" y="1339"/>
                    <a:pt x="810" y="1332"/>
                  </a:cubicBezTo>
                  <a:lnTo>
                    <a:pt x="810" y="1311"/>
                  </a:lnTo>
                  <a:cubicBezTo>
                    <a:pt x="818" y="1315"/>
                    <a:pt x="825" y="1318"/>
                    <a:pt x="834" y="1320"/>
                  </a:cubicBezTo>
                  <a:cubicBezTo>
                    <a:pt x="842" y="1322"/>
                    <a:pt x="850" y="1323"/>
                    <a:pt x="858" y="1323"/>
                  </a:cubicBezTo>
                  <a:cubicBezTo>
                    <a:pt x="870" y="1323"/>
                    <a:pt x="879" y="1321"/>
                    <a:pt x="885" y="1317"/>
                  </a:cubicBezTo>
                  <a:cubicBezTo>
                    <a:pt x="892" y="1313"/>
                    <a:pt x="895" y="1307"/>
                    <a:pt x="895" y="1300"/>
                  </a:cubicBezTo>
                  <a:cubicBezTo>
                    <a:pt x="895" y="1294"/>
                    <a:pt x="892" y="1289"/>
                    <a:pt x="887" y="1285"/>
                  </a:cubicBezTo>
                  <a:cubicBezTo>
                    <a:pt x="882" y="1280"/>
                    <a:pt x="872" y="1275"/>
                    <a:pt x="857" y="1270"/>
                  </a:cubicBezTo>
                  <a:cubicBezTo>
                    <a:pt x="843" y="1264"/>
                    <a:pt x="833" y="1260"/>
                    <a:pt x="827" y="1256"/>
                  </a:cubicBezTo>
                  <a:cubicBezTo>
                    <a:pt x="822" y="1252"/>
                    <a:pt x="817" y="1248"/>
                    <a:pt x="814" y="1243"/>
                  </a:cubicBezTo>
                  <a:cubicBezTo>
                    <a:pt x="811" y="1238"/>
                    <a:pt x="810" y="1232"/>
                    <a:pt x="810" y="1225"/>
                  </a:cubicBezTo>
                  <a:cubicBezTo>
                    <a:pt x="810" y="1213"/>
                    <a:pt x="815" y="1203"/>
                    <a:pt x="825" y="1196"/>
                  </a:cubicBezTo>
                  <a:cubicBezTo>
                    <a:pt x="835" y="1189"/>
                    <a:pt x="849" y="1185"/>
                    <a:pt x="866" y="1185"/>
                  </a:cubicBezTo>
                  <a:cubicBezTo>
                    <a:pt x="882" y="1185"/>
                    <a:pt x="898" y="1188"/>
                    <a:pt x="914" y="1195"/>
                  </a:cubicBezTo>
                  <a:lnTo>
                    <a:pt x="906" y="1214"/>
                  </a:lnTo>
                  <a:cubicBezTo>
                    <a:pt x="891" y="1207"/>
                    <a:pt x="877" y="1204"/>
                    <a:pt x="865" y="1204"/>
                  </a:cubicBezTo>
                  <a:cubicBezTo>
                    <a:pt x="854" y="1204"/>
                    <a:pt x="845" y="1206"/>
                    <a:pt x="840" y="1209"/>
                  </a:cubicBezTo>
                  <a:cubicBezTo>
                    <a:pt x="834" y="1213"/>
                    <a:pt x="832" y="1217"/>
                    <a:pt x="832" y="1223"/>
                  </a:cubicBezTo>
                  <a:cubicBezTo>
                    <a:pt x="832" y="1227"/>
                    <a:pt x="833" y="1231"/>
                    <a:pt x="835" y="1234"/>
                  </a:cubicBezTo>
                  <a:cubicBezTo>
                    <a:pt x="837" y="1237"/>
                    <a:pt x="840" y="1239"/>
                    <a:pt x="845" y="1242"/>
                  </a:cubicBezTo>
                  <a:cubicBezTo>
                    <a:pt x="849" y="1244"/>
                    <a:pt x="858" y="1248"/>
                    <a:pt x="871" y="1253"/>
                  </a:cubicBezTo>
                  <a:cubicBezTo>
                    <a:pt x="889" y="1260"/>
                    <a:pt x="901" y="1266"/>
                    <a:pt x="908" y="1273"/>
                  </a:cubicBezTo>
                  <a:cubicBezTo>
                    <a:pt x="914" y="1279"/>
                    <a:pt x="917" y="1288"/>
                    <a:pt x="917" y="1298"/>
                  </a:cubicBezTo>
                  <a:close/>
                  <a:moveTo>
                    <a:pt x="945" y="1324"/>
                  </a:moveTo>
                  <a:cubicBezTo>
                    <a:pt x="945" y="1318"/>
                    <a:pt x="946" y="1313"/>
                    <a:pt x="949" y="1310"/>
                  </a:cubicBezTo>
                  <a:cubicBezTo>
                    <a:pt x="952" y="1307"/>
                    <a:pt x="956" y="1306"/>
                    <a:pt x="961" y="1306"/>
                  </a:cubicBezTo>
                  <a:cubicBezTo>
                    <a:pt x="967" y="1306"/>
                    <a:pt x="971" y="1307"/>
                    <a:pt x="974" y="1310"/>
                  </a:cubicBezTo>
                  <a:cubicBezTo>
                    <a:pt x="977" y="1313"/>
                    <a:pt x="978" y="1318"/>
                    <a:pt x="978" y="1324"/>
                  </a:cubicBezTo>
                  <a:cubicBezTo>
                    <a:pt x="978" y="1330"/>
                    <a:pt x="977" y="1335"/>
                    <a:pt x="974" y="1338"/>
                  </a:cubicBezTo>
                  <a:cubicBezTo>
                    <a:pt x="971" y="1341"/>
                    <a:pt x="966" y="1343"/>
                    <a:pt x="961" y="1343"/>
                  </a:cubicBezTo>
                  <a:cubicBezTo>
                    <a:pt x="957" y="1343"/>
                    <a:pt x="953" y="1341"/>
                    <a:pt x="950" y="1339"/>
                  </a:cubicBezTo>
                  <a:cubicBezTo>
                    <a:pt x="947" y="1336"/>
                    <a:pt x="945" y="1331"/>
                    <a:pt x="945" y="1324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6" name="Freeform 10"/>
            <p:cNvSpPr>
              <a:spLocks noEditPoints="1"/>
            </p:cNvSpPr>
            <p:nvPr userDrawn="1"/>
          </p:nvSpPr>
          <p:spPr bwMode="auto">
            <a:xfrm>
              <a:off x="12595225" y="173038"/>
              <a:ext cx="603250" cy="123825"/>
            </a:xfrm>
            <a:custGeom>
              <a:avLst/>
              <a:gdLst>
                <a:gd name="T0" fmla="*/ 149 w 1533"/>
                <a:gd name="T1" fmla="*/ 71 h 317"/>
                <a:gd name="T2" fmla="*/ 157 w 1533"/>
                <a:gd name="T3" fmla="*/ 177 h 317"/>
                <a:gd name="T4" fmla="*/ 0 w 1533"/>
                <a:gd name="T5" fmla="*/ 15 h 317"/>
                <a:gd name="T6" fmla="*/ 122 w 1533"/>
                <a:gd name="T7" fmla="*/ 74 h 317"/>
                <a:gd name="T8" fmla="*/ 26 w 1533"/>
                <a:gd name="T9" fmla="*/ 112 h 317"/>
                <a:gd name="T10" fmla="*/ 115 w 1533"/>
                <a:gd name="T11" fmla="*/ 208 h 317"/>
                <a:gd name="T12" fmla="*/ 26 w 1533"/>
                <a:gd name="T13" fmla="*/ 134 h 317"/>
                <a:gd name="T14" fmla="*/ 232 w 1533"/>
                <a:gd name="T15" fmla="*/ 241 h 317"/>
                <a:gd name="T16" fmla="*/ 341 w 1533"/>
                <a:gd name="T17" fmla="*/ 245 h 317"/>
                <a:gd name="T18" fmla="*/ 342 w 1533"/>
                <a:gd name="T19" fmla="*/ 221 h 317"/>
                <a:gd name="T20" fmla="*/ 374 w 1533"/>
                <a:gd name="T21" fmla="*/ 150 h 317"/>
                <a:gd name="T22" fmla="*/ 302 w 1533"/>
                <a:gd name="T23" fmla="*/ 27 h 317"/>
                <a:gd name="T24" fmla="*/ 353 w 1533"/>
                <a:gd name="T25" fmla="*/ 35 h 317"/>
                <a:gd name="T26" fmla="*/ 328 w 1533"/>
                <a:gd name="T27" fmla="*/ 102 h 317"/>
                <a:gd name="T28" fmla="*/ 625 w 1533"/>
                <a:gd name="T29" fmla="*/ 245 h 317"/>
                <a:gd name="T30" fmla="*/ 572 w 1533"/>
                <a:gd name="T31" fmla="*/ 248 h 317"/>
                <a:gd name="T32" fmla="*/ 567 w 1533"/>
                <a:gd name="T33" fmla="*/ 72 h 317"/>
                <a:gd name="T34" fmla="*/ 625 w 1533"/>
                <a:gd name="T35" fmla="*/ 69 h 317"/>
                <a:gd name="T36" fmla="*/ 625 w 1533"/>
                <a:gd name="T37" fmla="*/ 245 h 317"/>
                <a:gd name="T38" fmla="*/ 572 w 1533"/>
                <a:gd name="T39" fmla="*/ 156 h 317"/>
                <a:gd name="T40" fmla="*/ 669 w 1533"/>
                <a:gd name="T41" fmla="*/ 156 h 317"/>
                <a:gd name="T42" fmla="*/ 840 w 1533"/>
                <a:gd name="T43" fmla="*/ 217 h 317"/>
                <a:gd name="T44" fmla="*/ 742 w 1533"/>
                <a:gd name="T45" fmla="*/ 232 h 317"/>
                <a:gd name="T46" fmla="*/ 839 w 1533"/>
                <a:gd name="T47" fmla="*/ 129 h 317"/>
                <a:gd name="T48" fmla="*/ 747 w 1533"/>
                <a:gd name="T49" fmla="*/ 83 h 317"/>
                <a:gd name="T50" fmla="*/ 864 w 1533"/>
                <a:gd name="T51" fmla="*/ 125 h 317"/>
                <a:gd name="T52" fmla="*/ 825 w 1533"/>
                <a:gd name="T53" fmla="*/ 210 h 317"/>
                <a:gd name="T54" fmla="*/ 768 w 1533"/>
                <a:gd name="T55" fmla="*/ 169 h 317"/>
                <a:gd name="T56" fmla="*/ 943 w 1533"/>
                <a:gd name="T57" fmla="*/ 241 h 317"/>
                <a:gd name="T58" fmla="*/ 943 w 1533"/>
                <a:gd name="T59" fmla="*/ 241 h 317"/>
                <a:gd name="T60" fmla="*/ 1008 w 1533"/>
                <a:gd name="T61" fmla="*/ 93 h 317"/>
                <a:gd name="T62" fmla="*/ 1132 w 1533"/>
                <a:gd name="T63" fmla="*/ 161 h 317"/>
                <a:gd name="T64" fmla="*/ 1124 w 1533"/>
                <a:gd name="T65" fmla="*/ 211 h 317"/>
                <a:gd name="T66" fmla="*/ 1062 w 1533"/>
                <a:gd name="T67" fmla="*/ 90 h 317"/>
                <a:gd name="T68" fmla="*/ 1093 w 1533"/>
                <a:gd name="T69" fmla="*/ 103 h 317"/>
                <a:gd name="T70" fmla="*/ 1253 w 1533"/>
                <a:gd name="T71" fmla="*/ 220 h 317"/>
                <a:gd name="T72" fmla="*/ 1177 w 1533"/>
                <a:gd name="T73" fmla="*/ 193 h 317"/>
                <a:gd name="T74" fmla="*/ 1177 w 1533"/>
                <a:gd name="T75" fmla="*/ 69 h 317"/>
                <a:gd name="T76" fmla="*/ 1252 w 1533"/>
                <a:gd name="T77" fmla="*/ 72 h 317"/>
                <a:gd name="T78" fmla="*/ 1210 w 1533"/>
                <a:gd name="T79" fmla="*/ 215 h 317"/>
                <a:gd name="T80" fmla="*/ 1365 w 1533"/>
                <a:gd name="T81" fmla="*/ 220 h 317"/>
                <a:gd name="T82" fmla="*/ 1289 w 1533"/>
                <a:gd name="T83" fmla="*/ 193 h 317"/>
                <a:gd name="T84" fmla="*/ 1289 w 1533"/>
                <a:gd name="T85" fmla="*/ 69 h 317"/>
                <a:gd name="T86" fmla="*/ 1364 w 1533"/>
                <a:gd name="T87" fmla="*/ 72 h 317"/>
                <a:gd name="T88" fmla="*/ 1322 w 1533"/>
                <a:gd name="T89" fmla="*/ 215 h 317"/>
                <a:gd name="T90" fmla="*/ 1390 w 1533"/>
                <a:gd name="T91" fmla="*/ 158 h 317"/>
                <a:gd name="T92" fmla="*/ 1533 w 1533"/>
                <a:gd name="T93" fmla="*/ 145 h 317"/>
                <a:gd name="T94" fmla="*/ 1472 w 1533"/>
                <a:gd name="T95" fmla="*/ 222 h 317"/>
                <a:gd name="T96" fmla="*/ 1471 w 1533"/>
                <a:gd name="T97" fmla="*/ 245 h 317"/>
                <a:gd name="T98" fmla="*/ 1506 w 1533"/>
                <a:gd name="T99" fmla="*/ 14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3" h="317">
                  <a:moveTo>
                    <a:pt x="0" y="15"/>
                  </a:moveTo>
                  <a:lnTo>
                    <a:pt x="64" y="15"/>
                  </a:lnTo>
                  <a:cubicBezTo>
                    <a:pt x="94" y="15"/>
                    <a:pt x="116" y="19"/>
                    <a:pt x="129" y="28"/>
                  </a:cubicBezTo>
                  <a:cubicBezTo>
                    <a:pt x="142" y="37"/>
                    <a:pt x="149" y="52"/>
                    <a:pt x="149" y="71"/>
                  </a:cubicBezTo>
                  <a:cubicBezTo>
                    <a:pt x="149" y="84"/>
                    <a:pt x="145" y="96"/>
                    <a:pt x="138" y="104"/>
                  </a:cubicBezTo>
                  <a:cubicBezTo>
                    <a:pt x="130" y="113"/>
                    <a:pt x="119" y="119"/>
                    <a:pt x="105" y="121"/>
                  </a:cubicBezTo>
                  <a:lnTo>
                    <a:pt x="105" y="123"/>
                  </a:lnTo>
                  <a:cubicBezTo>
                    <a:pt x="139" y="129"/>
                    <a:pt x="157" y="147"/>
                    <a:pt x="157" y="177"/>
                  </a:cubicBezTo>
                  <a:cubicBezTo>
                    <a:pt x="157" y="197"/>
                    <a:pt x="150" y="213"/>
                    <a:pt x="136" y="224"/>
                  </a:cubicBezTo>
                  <a:cubicBezTo>
                    <a:pt x="122" y="236"/>
                    <a:pt x="103" y="241"/>
                    <a:pt x="79" y="241"/>
                  </a:cubicBezTo>
                  <a:lnTo>
                    <a:pt x="0" y="241"/>
                  </a:lnTo>
                  <a:lnTo>
                    <a:pt x="0" y="15"/>
                  </a:lnTo>
                  <a:close/>
                  <a:moveTo>
                    <a:pt x="26" y="112"/>
                  </a:moveTo>
                  <a:lnTo>
                    <a:pt x="69" y="112"/>
                  </a:lnTo>
                  <a:cubicBezTo>
                    <a:pt x="88" y="112"/>
                    <a:pt x="101" y="109"/>
                    <a:pt x="110" y="103"/>
                  </a:cubicBezTo>
                  <a:cubicBezTo>
                    <a:pt x="118" y="97"/>
                    <a:pt x="122" y="88"/>
                    <a:pt x="122" y="74"/>
                  </a:cubicBezTo>
                  <a:cubicBezTo>
                    <a:pt x="122" y="61"/>
                    <a:pt x="117" y="52"/>
                    <a:pt x="108" y="46"/>
                  </a:cubicBezTo>
                  <a:cubicBezTo>
                    <a:pt x="99" y="41"/>
                    <a:pt x="85" y="38"/>
                    <a:pt x="65" y="38"/>
                  </a:cubicBezTo>
                  <a:lnTo>
                    <a:pt x="26" y="38"/>
                  </a:lnTo>
                  <a:lnTo>
                    <a:pt x="26" y="112"/>
                  </a:lnTo>
                  <a:close/>
                  <a:moveTo>
                    <a:pt x="26" y="134"/>
                  </a:moveTo>
                  <a:lnTo>
                    <a:pt x="26" y="219"/>
                  </a:lnTo>
                  <a:lnTo>
                    <a:pt x="73" y="219"/>
                  </a:lnTo>
                  <a:cubicBezTo>
                    <a:pt x="92" y="219"/>
                    <a:pt x="105" y="215"/>
                    <a:pt x="115" y="208"/>
                  </a:cubicBezTo>
                  <a:cubicBezTo>
                    <a:pt x="124" y="201"/>
                    <a:pt x="128" y="190"/>
                    <a:pt x="128" y="175"/>
                  </a:cubicBezTo>
                  <a:cubicBezTo>
                    <a:pt x="128" y="161"/>
                    <a:pt x="124" y="151"/>
                    <a:pt x="114" y="144"/>
                  </a:cubicBezTo>
                  <a:cubicBezTo>
                    <a:pt x="105" y="137"/>
                    <a:pt x="90" y="134"/>
                    <a:pt x="71" y="134"/>
                  </a:cubicBezTo>
                  <a:lnTo>
                    <a:pt x="26" y="134"/>
                  </a:lnTo>
                  <a:close/>
                  <a:moveTo>
                    <a:pt x="205" y="241"/>
                  </a:moveTo>
                  <a:lnTo>
                    <a:pt x="205" y="15"/>
                  </a:lnTo>
                  <a:lnTo>
                    <a:pt x="232" y="15"/>
                  </a:lnTo>
                  <a:lnTo>
                    <a:pt x="232" y="241"/>
                  </a:lnTo>
                  <a:lnTo>
                    <a:pt x="205" y="241"/>
                  </a:lnTo>
                  <a:close/>
                  <a:moveTo>
                    <a:pt x="422" y="181"/>
                  </a:moveTo>
                  <a:cubicBezTo>
                    <a:pt x="422" y="201"/>
                    <a:pt x="414" y="217"/>
                    <a:pt x="400" y="228"/>
                  </a:cubicBezTo>
                  <a:cubicBezTo>
                    <a:pt x="385" y="239"/>
                    <a:pt x="366" y="245"/>
                    <a:pt x="341" y="245"/>
                  </a:cubicBezTo>
                  <a:cubicBezTo>
                    <a:pt x="314" y="245"/>
                    <a:pt x="293" y="241"/>
                    <a:pt x="279" y="234"/>
                  </a:cubicBezTo>
                  <a:lnTo>
                    <a:pt x="279" y="209"/>
                  </a:lnTo>
                  <a:cubicBezTo>
                    <a:pt x="288" y="213"/>
                    <a:pt x="298" y="216"/>
                    <a:pt x="309" y="218"/>
                  </a:cubicBezTo>
                  <a:cubicBezTo>
                    <a:pt x="320" y="220"/>
                    <a:pt x="331" y="221"/>
                    <a:pt x="342" y="221"/>
                  </a:cubicBezTo>
                  <a:cubicBezTo>
                    <a:pt x="359" y="221"/>
                    <a:pt x="373" y="218"/>
                    <a:pt x="382" y="211"/>
                  </a:cubicBezTo>
                  <a:cubicBezTo>
                    <a:pt x="390" y="205"/>
                    <a:pt x="395" y="196"/>
                    <a:pt x="395" y="184"/>
                  </a:cubicBezTo>
                  <a:cubicBezTo>
                    <a:pt x="395" y="176"/>
                    <a:pt x="393" y="169"/>
                    <a:pt x="390" y="164"/>
                  </a:cubicBezTo>
                  <a:cubicBezTo>
                    <a:pt x="387" y="159"/>
                    <a:pt x="382" y="155"/>
                    <a:pt x="374" y="150"/>
                  </a:cubicBezTo>
                  <a:cubicBezTo>
                    <a:pt x="367" y="146"/>
                    <a:pt x="356" y="141"/>
                    <a:pt x="341" y="136"/>
                  </a:cubicBezTo>
                  <a:cubicBezTo>
                    <a:pt x="320" y="129"/>
                    <a:pt x="305" y="120"/>
                    <a:pt x="296" y="109"/>
                  </a:cubicBezTo>
                  <a:cubicBezTo>
                    <a:pt x="286" y="99"/>
                    <a:pt x="282" y="86"/>
                    <a:pt x="282" y="69"/>
                  </a:cubicBezTo>
                  <a:cubicBezTo>
                    <a:pt x="282" y="51"/>
                    <a:pt x="288" y="38"/>
                    <a:pt x="302" y="27"/>
                  </a:cubicBezTo>
                  <a:cubicBezTo>
                    <a:pt x="315" y="17"/>
                    <a:pt x="332" y="12"/>
                    <a:pt x="354" y="12"/>
                  </a:cubicBezTo>
                  <a:cubicBezTo>
                    <a:pt x="376" y="12"/>
                    <a:pt x="397" y="16"/>
                    <a:pt x="416" y="24"/>
                  </a:cubicBezTo>
                  <a:lnTo>
                    <a:pt x="408" y="47"/>
                  </a:lnTo>
                  <a:cubicBezTo>
                    <a:pt x="389" y="39"/>
                    <a:pt x="371" y="35"/>
                    <a:pt x="353" y="35"/>
                  </a:cubicBezTo>
                  <a:cubicBezTo>
                    <a:pt x="339" y="35"/>
                    <a:pt x="328" y="38"/>
                    <a:pt x="320" y="44"/>
                  </a:cubicBezTo>
                  <a:cubicBezTo>
                    <a:pt x="312" y="50"/>
                    <a:pt x="309" y="59"/>
                    <a:pt x="309" y="69"/>
                  </a:cubicBezTo>
                  <a:cubicBezTo>
                    <a:pt x="309" y="77"/>
                    <a:pt x="310" y="83"/>
                    <a:pt x="313" y="88"/>
                  </a:cubicBezTo>
                  <a:cubicBezTo>
                    <a:pt x="316" y="94"/>
                    <a:pt x="321" y="98"/>
                    <a:pt x="328" y="102"/>
                  </a:cubicBezTo>
                  <a:cubicBezTo>
                    <a:pt x="334" y="106"/>
                    <a:pt x="345" y="111"/>
                    <a:pt x="359" y="116"/>
                  </a:cubicBezTo>
                  <a:cubicBezTo>
                    <a:pt x="383" y="125"/>
                    <a:pt x="399" y="134"/>
                    <a:pt x="408" y="143"/>
                  </a:cubicBezTo>
                  <a:cubicBezTo>
                    <a:pt x="417" y="153"/>
                    <a:pt x="422" y="166"/>
                    <a:pt x="422" y="181"/>
                  </a:cubicBezTo>
                  <a:close/>
                  <a:moveTo>
                    <a:pt x="625" y="245"/>
                  </a:moveTo>
                  <a:cubicBezTo>
                    <a:pt x="614" y="245"/>
                    <a:pt x="604" y="242"/>
                    <a:pt x="595" y="238"/>
                  </a:cubicBezTo>
                  <a:cubicBezTo>
                    <a:pt x="586" y="234"/>
                    <a:pt x="578" y="228"/>
                    <a:pt x="572" y="220"/>
                  </a:cubicBezTo>
                  <a:lnTo>
                    <a:pt x="570" y="220"/>
                  </a:lnTo>
                  <a:cubicBezTo>
                    <a:pt x="571" y="229"/>
                    <a:pt x="572" y="239"/>
                    <a:pt x="572" y="248"/>
                  </a:cubicBezTo>
                  <a:lnTo>
                    <a:pt x="572" y="317"/>
                  </a:lnTo>
                  <a:lnTo>
                    <a:pt x="546" y="317"/>
                  </a:lnTo>
                  <a:lnTo>
                    <a:pt x="546" y="72"/>
                  </a:lnTo>
                  <a:lnTo>
                    <a:pt x="567" y="72"/>
                  </a:lnTo>
                  <a:lnTo>
                    <a:pt x="571" y="95"/>
                  </a:lnTo>
                  <a:lnTo>
                    <a:pt x="572" y="95"/>
                  </a:lnTo>
                  <a:cubicBezTo>
                    <a:pt x="579" y="86"/>
                    <a:pt x="586" y="79"/>
                    <a:pt x="595" y="75"/>
                  </a:cubicBezTo>
                  <a:cubicBezTo>
                    <a:pt x="604" y="71"/>
                    <a:pt x="614" y="69"/>
                    <a:pt x="625" y="69"/>
                  </a:cubicBezTo>
                  <a:cubicBezTo>
                    <a:pt x="648" y="69"/>
                    <a:pt x="665" y="76"/>
                    <a:pt x="678" y="92"/>
                  </a:cubicBezTo>
                  <a:cubicBezTo>
                    <a:pt x="690" y="107"/>
                    <a:pt x="696" y="129"/>
                    <a:pt x="696" y="156"/>
                  </a:cubicBezTo>
                  <a:cubicBezTo>
                    <a:pt x="696" y="184"/>
                    <a:pt x="690" y="206"/>
                    <a:pt x="677" y="221"/>
                  </a:cubicBezTo>
                  <a:cubicBezTo>
                    <a:pt x="665" y="237"/>
                    <a:pt x="647" y="245"/>
                    <a:pt x="625" y="245"/>
                  </a:cubicBezTo>
                  <a:close/>
                  <a:moveTo>
                    <a:pt x="622" y="90"/>
                  </a:moveTo>
                  <a:cubicBezTo>
                    <a:pt x="604" y="90"/>
                    <a:pt x="592" y="95"/>
                    <a:pt x="584" y="105"/>
                  </a:cubicBezTo>
                  <a:cubicBezTo>
                    <a:pt x="576" y="114"/>
                    <a:pt x="572" y="130"/>
                    <a:pt x="572" y="151"/>
                  </a:cubicBezTo>
                  <a:lnTo>
                    <a:pt x="572" y="156"/>
                  </a:lnTo>
                  <a:cubicBezTo>
                    <a:pt x="572" y="180"/>
                    <a:pt x="576" y="197"/>
                    <a:pt x="584" y="208"/>
                  </a:cubicBezTo>
                  <a:cubicBezTo>
                    <a:pt x="592" y="218"/>
                    <a:pt x="605" y="223"/>
                    <a:pt x="622" y="223"/>
                  </a:cubicBezTo>
                  <a:cubicBezTo>
                    <a:pt x="637" y="223"/>
                    <a:pt x="648" y="217"/>
                    <a:pt x="657" y="205"/>
                  </a:cubicBezTo>
                  <a:cubicBezTo>
                    <a:pt x="665" y="193"/>
                    <a:pt x="669" y="177"/>
                    <a:pt x="669" y="156"/>
                  </a:cubicBezTo>
                  <a:cubicBezTo>
                    <a:pt x="669" y="135"/>
                    <a:pt x="665" y="119"/>
                    <a:pt x="657" y="107"/>
                  </a:cubicBezTo>
                  <a:cubicBezTo>
                    <a:pt x="648" y="96"/>
                    <a:pt x="637" y="90"/>
                    <a:pt x="622" y="90"/>
                  </a:cubicBezTo>
                  <a:close/>
                  <a:moveTo>
                    <a:pt x="845" y="241"/>
                  </a:moveTo>
                  <a:lnTo>
                    <a:pt x="840" y="217"/>
                  </a:lnTo>
                  <a:lnTo>
                    <a:pt x="839" y="217"/>
                  </a:lnTo>
                  <a:cubicBezTo>
                    <a:pt x="830" y="228"/>
                    <a:pt x="822" y="235"/>
                    <a:pt x="813" y="239"/>
                  </a:cubicBezTo>
                  <a:cubicBezTo>
                    <a:pt x="805" y="243"/>
                    <a:pt x="795" y="245"/>
                    <a:pt x="782" y="245"/>
                  </a:cubicBezTo>
                  <a:cubicBezTo>
                    <a:pt x="765" y="245"/>
                    <a:pt x="752" y="240"/>
                    <a:pt x="742" y="232"/>
                  </a:cubicBezTo>
                  <a:cubicBezTo>
                    <a:pt x="733" y="223"/>
                    <a:pt x="728" y="210"/>
                    <a:pt x="728" y="194"/>
                  </a:cubicBezTo>
                  <a:cubicBezTo>
                    <a:pt x="728" y="160"/>
                    <a:pt x="755" y="142"/>
                    <a:pt x="810" y="141"/>
                  </a:cubicBezTo>
                  <a:lnTo>
                    <a:pt x="839" y="140"/>
                  </a:lnTo>
                  <a:lnTo>
                    <a:pt x="839" y="129"/>
                  </a:lnTo>
                  <a:cubicBezTo>
                    <a:pt x="839" y="116"/>
                    <a:pt x="836" y="106"/>
                    <a:pt x="830" y="100"/>
                  </a:cubicBezTo>
                  <a:cubicBezTo>
                    <a:pt x="825" y="93"/>
                    <a:pt x="816" y="90"/>
                    <a:pt x="803" y="90"/>
                  </a:cubicBezTo>
                  <a:cubicBezTo>
                    <a:pt x="789" y="90"/>
                    <a:pt x="773" y="94"/>
                    <a:pt x="755" y="103"/>
                  </a:cubicBezTo>
                  <a:lnTo>
                    <a:pt x="747" y="83"/>
                  </a:lnTo>
                  <a:cubicBezTo>
                    <a:pt x="755" y="79"/>
                    <a:pt x="765" y="75"/>
                    <a:pt x="775" y="73"/>
                  </a:cubicBezTo>
                  <a:cubicBezTo>
                    <a:pt x="785" y="70"/>
                    <a:pt x="795" y="69"/>
                    <a:pt x="804" y="69"/>
                  </a:cubicBezTo>
                  <a:cubicBezTo>
                    <a:pt x="825" y="69"/>
                    <a:pt x="840" y="73"/>
                    <a:pt x="849" y="82"/>
                  </a:cubicBezTo>
                  <a:cubicBezTo>
                    <a:pt x="859" y="91"/>
                    <a:pt x="864" y="106"/>
                    <a:pt x="864" y="125"/>
                  </a:cubicBezTo>
                  <a:lnTo>
                    <a:pt x="864" y="241"/>
                  </a:lnTo>
                  <a:lnTo>
                    <a:pt x="845" y="241"/>
                  </a:lnTo>
                  <a:close/>
                  <a:moveTo>
                    <a:pt x="787" y="223"/>
                  </a:moveTo>
                  <a:cubicBezTo>
                    <a:pt x="803" y="223"/>
                    <a:pt x="816" y="219"/>
                    <a:pt x="825" y="210"/>
                  </a:cubicBezTo>
                  <a:cubicBezTo>
                    <a:pt x="834" y="201"/>
                    <a:pt x="838" y="189"/>
                    <a:pt x="838" y="173"/>
                  </a:cubicBezTo>
                  <a:lnTo>
                    <a:pt x="838" y="158"/>
                  </a:lnTo>
                  <a:lnTo>
                    <a:pt x="813" y="159"/>
                  </a:lnTo>
                  <a:cubicBezTo>
                    <a:pt x="792" y="160"/>
                    <a:pt x="778" y="163"/>
                    <a:pt x="768" y="169"/>
                  </a:cubicBezTo>
                  <a:cubicBezTo>
                    <a:pt x="759" y="174"/>
                    <a:pt x="755" y="183"/>
                    <a:pt x="755" y="195"/>
                  </a:cubicBezTo>
                  <a:cubicBezTo>
                    <a:pt x="755" y="204"/>
                    <a:pt x="758" y="211"/>
                    <a:pt x="763" y="216"/>
                  </a:cubicBezTo>
                  <a:cubicBezTo>
                    <a:pt x="769" y="221"/>
                    <a:pt x="777" y="223"/>
                    <a:pt x="787" y="223"/>
                  </a:cubicBezTo>
                  <a:close/>
                  <a:moveTo>
                    <a:pt x="943" y="241"/>
                  </a:moveTo>
                  <a:lnTo>
                    <a:pt x="917" y="241"/>
                  </a:lnTo>
                  <a:lnTo>
                    <a:pt x="917" y="0"/>
                  </a:lnTo>
                  <a:lnTo>
                    <a:pt x="943" y="0"/>
                  </a:lnTo>
                  <a:lnTo>
                    <a:pt x="943" y="241"/>
                  </a:lnTo>
                  <a:close/>
                  <a:moveTo>
                    <a:pt x="1069" y="245"/>
                  </a:moveTo>
                  <a:cubicBezTo>
                    <a:pt x="1044" y="245"/>
                    <a:pt x="1024" y="237"/>
                    <a:pt x="1010" y="222"/>
                  </a:cubicBezTo>
                  <a:cubicBezTo>
                    <a:pt x="995" y="206"/>
                    <a:pt x="988" y="185"/>
                    <a:pt x="988" y="158"/>
                  </a:cubicBezTo>
                  <a:cubicBezTo>
                    <a:pt x="988" y="131"/>
                    <a:pt x="995" y="109"/>
                    <a:pt x="1008" y="93"/>
                  </a:cubicBezTo>
                  <a:cubicBezTo>
                    <a:pt x="1022" y="77"/>
                    <a:pt x="1040" y="69"/>
                    <a:pt x="1062" y="69"/>
                  </a:cubicBezTo>
                  <a:cubicBezTo>
                    <a:pt x="1084" y="69"/>
                    <a:pt x="1101" y="75"/>
                    <a:pt x="1113" y="89"/>
                  </a:cubicBezTo>
                  <a:cubicBezTo>
                    <a:pt x="1125" y="103"/>
                    <a:pt x="1132" y="122"/>
                    <a:pt x="1132" y="145"/>
                  </a:cubicBezTo>
                  <a:lnTo>
                    <a:pt x="1132" y="161"/>
                  </a:lnTo>
                  <a:lnTo>
                    <a:pt x="1015" y="161"/>
                  </a:lnTo>
                  <a:cubicBezTo>
                    <a:pt x="1015" y="181"/>
                    <a:pt x="1020" y="196"/>
                    <a:pt x="1030" y="207"/>
                  </a:cubicBezTo>
                  <a:cubicBezTo>
                    <a:pt x="1039" y="217"/>
                    <a:pt x="1053" y="222"/>
                    <a:pt x="1070" y="222"/>
                  </a:cubicBezTo>
                  <a:cubicBezTo>
                    <a:pt x="1088" y="222"/>
                    <a:pt x="1106" y="218"/>
                    <a:pt x="1124" y="211"/>
                  </a:cubicBezTo>
                  <a:lnTo>
                    <a:pt x="1124" y="233"/>
                  </a:lnTo>
                  <a:cubicBezTo>
                    <a:pt x="1115" y="237"/>
                    <a:pt x="1107" y="240"/>
                    <a:pt x="1098" y="242"/>
                  </a:cubicBezTo>
                  <a:cubicBezTo>
                    <a:pt x="1090" y="244"/>
                    <a:pt x="1081" y="245"/>
                    <a:pt x="1069" y="245"/>
                  </a:cubicBezTo>
                  <a:close/>
                  <a:moveTo>
                    <a:pt x="1062" y="90"/>
                  </a:moveTo>
                  <a:cubicBezTo>
                    <a:pt x="1048" y="90"/>
                    <a:pt x="1038" y="95"/>
                    <a:pt x="1030" y="103"/>
                  </a:cubicBezTo>
                  <a:cubicBezTo>
                    <a:pt x="1021" y="112"/>
                    <a:pt x="1017" y="124"/>
                    <a:pt x="1015" y="140"/>
                  </a:cubicBezTo>
                  <a:lnTo>
                    <a:pt x="1104" y="140"/>
                  </a:lnTo>
                  <a:cubicBezTo>
                    <a:pt x="1104" y="124"/>
                    <a:pt x="1100" y="112"/>
                    <a:pt x="1093" y="103"/>
                  </a:cubicBezTo>
                  <a:cubicBezTo>
                    <a:pt x="1086" y="94"/>
                    <a:pt x="1076" y="90"/>
                    <a:pt x="1062" y="90"/>
                  </a:cubicBezTo>
                  <a:close/>
                  <a:moveTo>
                    <a:pt x="1230" y="223"/>
                  </a:moveTo>
                  <a:cubicBezTo>
                    <a:pt x="1235" y="223"/>
                    <a:pt x="1239" y="223"/>
                    <a:pt x="1243" y="222"/>
                  </a:cubicBezTo>
                  <a:cubicBezTo>
                    <a:pt x="1248" y="222"/>
                    <a:pt x="1251" y="221"/>
                    <a:pt x="1253" y="220"/>
                  </a:cubicBezTo>
                  <a:lnTo>
                    <a:pt x="1253" y="240"/>
                  </a:lnTo>
                  <a:cubicBezTo>
                    <a:pt x="1251" y="241"/>
                    <a:pt x="1246" y="242"/>
                    <a:pt x="1241" y="243"/>
                  </a:cubicBezTo>
                  <a:cubicBezTo>
                    <a:pt x="1236" y="244"/>
                    <a:pt x="1231" y="245"/>
                    <a:pt x="1226" y="245"/>
                  </a:cubicBezTo>
                  <a:cubicBezTo>
                    <a:pt x="1194" y="245"/>
                    <a:pt x="1177" y="227"/>
                    <a:pt x="1177" y="193"/>
                  </a:cubicBezTo>
                  <a:lnTo>
                    <a:pt x="1177" y="92"/>
                  </a:lnTo>
                  <a:lnTo>
                    <a:pt x="1153" y="92"/>
                  </a:lnTo>
                  <a:lnTo>
                    <a:pt x="1153" y="79"/>
                  </a:lnTo>
                  <a:lnTo>
                    <a:pt x="1177" y="69"/>
                  </a:lnTo>
                  <a:lnTo>
                    <a:pt x="1188" y="32"/>
                  </a:lnTo>
                  <a:lnTo>
                    <a:pt x="1203" y="32"/>
                  </a:lnTo>
                  <a:lnTo>
                    <a:pt x="1203" y="72"/>
                  </a:lnTo>
                  <a:lnTo>
                    <a:pt x="1252" y="72"/>
                  </a:lnTo>
                  <a:lnTo>
                    <a:pt x="1252" y="92"/>
                  </a:lnTo>
                  <a:lnTo>
                    <a:pt x="1203" y="92"/>
                  </a:lnTo>
                  <a:lnTo>
                    <a:pt x="1203" y="192"/>
                  </a:lnTo>
                  <a:cubicBezTo>
                    <a:pt x="1203" y="202"/>
                    <a:pt x="1205" y="210"/>
                    <a:pt x="1210" y="215"/>
                  </a:cubicBezTo>
                  <a:cubicBezTo>
                    <a:pt x="1215" y="221"/>
                    <a:pt x="1222" y="223"/>
                    <a:pt x="1230" y="223"/>
                  </a:cubicBezTo>
                  <a:close/>
                  <a:moveTo>
                    <a:pt x="1342" y="223"/>
                  </a:moveTo>
                  <a:cubicBezTo>
                    <a:pt x="1347" y="223"/>
                    <a:pt x="1351" y="223"/>
                    <a:pt x="1355" y="222"/>
                  </a:cubicBezTo>
                  <a:cubicBezTo>
                    <a:pt x="1360" y="222"/>
                    <a:pt x="1363" y="221"/>
                    <a:pt x="1365" y="220"/>
                  </a:cubicBezTo>
                  <a:lnTo>
                    <a:pt x="1365" y="240"/>
                  </a:lnTo>
                  <a:cubicBezTo>
                    <a:pt x="1363" y="241"/>
                    <a:pt x="1358" y="242"/>
                    <a:pt x="1353" y="243"/>
                  </a:cubicBezTo>
                  <a:cubicBezTo>
                    <a:pt x="1348" y="244"/>
                    <a:pt x="1343" y="245"/>
                    <a:pt x="1338" y="245"/>
                  </a:cubicBezTo>
                  <a:cubicBezTo>
                    <a:pt x="1306" y="245"/>
                    <a:pt x="1289" y="227"/>
                    <a:pt x="1289" y="193"/>
                  </a:cubicBezTo>
                  <a:lnTo>
                    <a:pt x="1289" y="92"/>
                  </a:lnTo>
                  <a:lnTo>
                    <a:pt x="1265" y="92"/>
                  </a:lnTo>
                  <a:lnTo>
                    <a:pt x="1265" y="79"/>
                  </a:lnTo>
                  <a:lnTo>
                    <a:pt x="1289" y="69"/>
                  </a:lnTo>
                  <a:lnTo>
                    <a:pt x="1300" y="32"/>
                  </a:lnTo>
                  <a:lnTo>
                    <a:pt x="1315" y="32"/>
                  </a:lnTo>
                  <a:lnTo>
                    <a:pt x="1315" y="72"/>
                  </a:lnTo>
                  <a:lnTo>
                    <a:pt x="1364" y="72"/>
                  </a:lnTo>
                  <a:lnTo>
                    <a:pt x="1364" y="92"/>
                  </a:lnTo>
                  <a:lnTo>
                    <a:pt x="1315" y="92"/>
                  </a:lnTo>
                  <a:lnTo>
                    <a:pt x="1315" y="192"/>
                  </a:lnTo>
                  <a:cubicBezTo>
                    <a:pt x="1315" y="202"/>
                    <a:pt x="1317" y="210"/>
                    <a:pt x="1322" y="215"/>
                  </a:cubicBezTo>
                  <a:cubicBezTo>
                    <a:pt x="1327" y="221"/>
                    <a:pt x="1334" y="223"/>
                    <a:pt x="1342" y="223"/>
                  </a:cubicBezTo>
                  <a:close/>
                  <a:moveTo>
                    <a:pt x="1471" y="245"/>
                  </a:moveTo>
                  <a:cubicBezTo>
                    <a:pt x="1446" y="245"/>
                    <a:pt x="1426" y="237"/>
                    <a:pt x="1412" y="222"/>
                  </a:cubicBezTo>
                  <a:cubicBezTo>
                    <a:pt x="1397" y="206"/>
                    <a:pt x="1390" y="185"/>
                    <a:pt x="1390" y="158"/>
                  </a:cubicBezTo>
                  <a:cubicBezTo>
                    <a:pt x="1390" y="131"/>
                    <a:pt x="1397" y="109"/>
                    <a:pt x="1410" y="93"/>
                  </a:cubicBezTo>
                  <a:cubicBezTo>
                    <a:pt x="1423" y="77"/>
                    <a:pt x="1442" y="69"/>
                    <a:pt x="1464" y="69"/>
                  </a:cubicBezTo>
                  <a:cubicBezTo>
                    <a:pt x="1486" y="69"/>
                    <a:pt x="1502" y="75"/>
                    <a:pt x="1515" y="89"/>
                  </a:cubicBezTo>
                  <a:cubicBezTo>
                    <a:pt x="1527" y="103"/>
                    <a:pt x="1533" y="122"/>
                    <a:pt x="1533" y="145"/>
                  </a:cubicBezTo>
                  <a:lnTo>
                    <a:pt x="1533" y="161"/>
                  </a:lnTo>
                  <a:lnTo>
                    <a:pt x="1416" y="161"/>
                  </a:lnTo>
                  <a:cubicBezTo>
                    <a:pt x="1417" y="181"/>
                    <a:pt x="1422" y="196"/>
                    <a:pt x="1431" y="207"/>
                  </a:cubicBezTo>
                  <a:cubicBezTo>
                    <a:pt x="1441" y="217"/>
                    <a:pt x="1454" y="222"/>
                    <a:pt x="1472" y="222"/>
                  </a:cubicBezTo>
                  <a:cubicBezTo>
                    <a:pt x="1490" y="222"/>
                    <a:pt x="1508" y="218"/>
                    <a:pt x="1526" y="211"/>
                  </a:cubicBezTo>
                  <a:lnTo>
                    <a:pt x="1526" y="233"/>
                  </a:lnTo>
                  <a:cubicBezTo>
                    <a:pt x="1517" y="237"/>
                    <a:pt x="1508" y="240"/>
                    <a:pt x="1500" y="242"/>
                  </a:cubicBezTo>
                  <a:cubicBezTo>
                    <a:pt x="1492" y="244"/>
                    <a:pt x="1482" y="245"/>
                    <a:pt x="1471" y="245"/>
                  </a:cubicBezTo>
                  <a:close/>
                  <a:moveTo>
                    <a:pt x="1464" y="90"/>
                  </a:moveTo>
                  <a:cubicBezTo>
                    <a:pt x="1450" y="90"/>
                    <a:pt x="1439" y="95"/>
                    <a:pt x="1431" y="103"/>
                  </a:cubicBezTo>
                  <a:cubicBezTo>
                    <a:pt x="1423" y="112"/>
                    <a:pt x="1418" y="124"/>
                    <a:pt x="1417" y="140"/>
                  </a:cubicBezTo>
                  <a:lnTo>
                    <a:pt x="1506" y="140"/>
                  </a:lnTo>
                  <a:cubicBezTo>
                    <a:pt x="1506" y="124"/>
                    <a:pt x="1502" y="112"/>
                    <a:pt x="1495" y="103"/>
                  </a:cubicBezTo>
                  <a:cubicBezTo>
                    <a:pt x="1488" y="94"/>
                    <a:pt x="1477" y="90"/>
                    <a:pt x="1464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sp>
          <p:nvSpPr>
            <p:cNvPr id="47" name="Freeform 11"/>
            <p:cNvSpPr>
              <a:spLocks noEditPoints="1"/>
            </p:cNvSpPr>
            <p:nvPr userDrawn="1"/>
          </p:nvSpPr>
          <p:spPr bwMode="auto">
            <a:xfrm>
              <a:off x="12603163" y="323851"/>
              <a:ext cx="566738" cy="95250"/>
            </a:xfrm>
            <a:custGeom>
              <a:avLst/>
              <a:gdLst>
                <a:gd name="T0" fmla="*/ 77 w 1439"/>
                <a:gd name="T1" fmla="*/ 246 h 246"/>
                <a:gd name="T2" fmla="*/ 0 w 1439"/>
                <a:gd name="T3" fmla="*/ 158 h 246"/>
                <a:gd name="T4" fmla="*/ 135 w 1439"/>
                <a:gd name="T5" fmla="*/ 94 h 246"/>
                <a:gd name="T6" fmla="*/ 39 w 1439"/>
                <a:gd name="T7" fmla="*/ 208 h 246"/>
                <a:gd name="T8" fmla="*/ 129 w 1439"/>
                <a:gd name="T9" fmla="*/ 158 h 246"/>
                <a:gd name="T10" fmla="*/ 39 w 1439"/>
                <a:gd name="T11" fmla="*/ 109 h 246"/>
                <a:gd name="T12" fmla="*/ 234 w 1439"/>
                <a:gd name="T13" fmla="*/ 93 h 246"/>
                <a:gd name="T14" fmla="*/ 208 w 1439"/>
                <a:gd name="T15" fmla="*/ 93 h 246"/>
                <a:gd name="T16" fmla="*/ 208 w 1439"/>
                <a:gd name="T17" fmla="*/ 72 h 246"/>
                <a:gd name="T18" fmla="*/ 295 w 1439"/>
                <a:gd name="T19" fmla="*/ 6 h 246"/>
                <a:gd name="T20" fmla="*/ 241 w 1439"/>
                <a:gd name="T21" fmla="*/ 31 h 246"/>
                <a:gd name="T22" fmla="*/ 277 w 1439"/>
                <a:gd name="T23" fmla="*/ 73 h 246"/>
                <a:gd name="T24" fmla="*/ 401 w 1439"/>
                <a:gd name="T25" fmla="*/ 224 h 246"/>
                <a:gd name="T26" fmla="*/ 460 w 1439"/>
                <a:gd name="T27" fmla="*/ 70 h 246"/>
                <a:gd name="T28" fmla="*/ 496 w 1439"/>
                <a:gd name="T29" fmla="*/ 101 h 246"/>
                <a:gd name="T30" fmla="*/ 408 w 1439"/>
                <a:gd name="T31" fmla="*/ 159 h 246"/>
                <a:gd name="T32" fmla="*/ 501 w 1439"/>
                <a:gd name="T33" fmla="*/ 215 h 246"/>
                <a:gd name="T34" fmla="*/ 688 w 1439"/>
                <a:gd name="T35" fmla="*/ 158 h 246"/>
                <a:gd name="T36" fmla="*/ 569 w 1439"/>
                <a:gd name="T37" fmla="*/ 236 h 246"/>
                <a:gd name="T38" fmla="*/ 553 w 1439"/>
                <a:gd name="T39" fmla="*/ 93 h 246"/>
                <a:gd name="T40" fmla="*/ 688 w 1439"/>
                <a:gd name="T41" fmla="*/ 158 h 246"/>
                <a:gd name="T42" fmla="*/ 610 w 1439"/>
                <a:gd name="T43" fmla="*/ 225 h 246"/>
                <a:gd name="T44" fmla="*/ 648 w 1439"/>
                <a:gd name="T45" fmla="*/ 109 h 246"/>
                <a:gd name="T46" fmla="*/ 559 w 1439"/>
                <a:gd name="T47" fmla="*/ 158 h 246"/>
                <a:gd name="T48" fmla="*/ 733 w 1439"/>
                <a:gd name="T49" fmla="*/ 2 h 246"/>
                <a:gd name="T50" fmla="*/ 960 w 1439"/>
                <a:gd name="T51" fmla="*/ 158 h 246"/>
                <a:gd name="T52" fmla="*/ 841 w 1439"/>
                <a:gd name="T53" fmla="*/ 236 h 246"/>
                <a:gd name="T54" fmla="*/ 825 w 1439"/>
                <a:gd name="T55" fmla="*/ 93 h 246"/>
                <a:gd name="T56" fmla="*/ 960 w 1439"/>
                <a:gd name="T57" fmla="*/ 158 h 246"/>
                <a:gd name="T58" fmla="*/ 882 w 1439"/>
                <a:gd name="T59" fmla="*/ 225 h 246"/>
                <a:gd name="T60" fmla="*/ 920 w 1439"/>
                <a:gd name="T61" fmla="*/ 109 h 246"/>
                <a:gd name="T62" fmla="*/ 831 w 1439"/>
                <a:gd name="T63" fmla="*/ 158 h 246"/>
                <a:gd name="T64" fmla="*/ 1039 w 1439"/>
                <a:gd name="T65" fmla="*/ 214 h 246"/>
                <a:gd name="T66" fmla="*/ 1120 w 1439"/>
                <a:gd name="T67" fmla="*/ 163 h 246"/>
                <a:gd name="T68" fmla="*/ 1145 w 1439"/>
                <a:gd name="T69" fmla="*/ 243 h 246"/>
                <a:gd name="T70" fmla="*/ 1119 w 1439"/>
                <a:gd name="T71" fmla="*/ 220 h 246"/>
                <a:gd name="T72" fmla="*/ 1019 w 1439"/>
                <a:gd name="T73" fmla="*/ 232 h 246"/>
                <a:gd name="T74" fmla="*/ 1029 w 1439"/>
                <a:gd name="T75" fmla="*/ 73 h 246"/>
                <a:gd name="T76" fmla="*/ 1294 w 1439"/>
                <a:gd name="T77" fmla="*/ 96 h 246"/>
                <a:gd name="T78" fmla="*/ 1225 w 1439"/>
                <a:gd name="T79" fmla="*/ 152 h 246"/>
                <a:gd name="T80" fmla="*/ 1200 w 1439"/>
                <a:gd name="T81" fmla="*/ 73 h 246"/>
                <a:gd name="T82" fmla="*/ 1225 w 1439"/>
                <a:gd name="T83" fmla="*/ 105 h 246"/>
                <a:gd name="T84" fmla="*/ 1439 w 1439"/>
                <a:gd name="T85" fmla="*/ 197 h 246"/>
                <a:gd name="T86" fmla="*/ 1319 w 1439"/>
                <a:gd name="T87" fmla="*/ 236 h 246"/>
                <a:gd name="T88" fmla="*/ 1372 w 1439"/>
                <a:gd name="T89" fmla="*/ 225 h 246"/>
                <a:gd name="T90" fmla="*/ 1405 w 1439"/>
                <a:gd name="T91" fmla="*/ 182 h 246"/>
                <a:gd name="T92" fmla="*/ 1323 w 1439"/>
                <a:gd name="T93" fmla="*/ 135 h 246"/>
                <a:gd name="T94" fmla="*/ 1381 w 1439"/>
                <a:gd name="T95" fmla="*/ 70 h 246"/>
                <a:gd name="T96" fmla="*/ 1380 w 1439"/>
                <a:gd name="T97" fmla="*/ 92 h 246"/>
                <a:gd name="T98" fmla="*/ 1346 w 1439"/>
                <a:gd name="T99" fmla="*/ 125 h 246"/>
                <a:gd name="T100" fmla="*/ 1428 w 1439"/>
                <a:gd name="T101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9" h="246">
                  <a:moveTo>
                    <a:pt x="156" y="158"/>
                  </a:moveTo>
                  <a:cubicBezTo>
                    <a:pt x="156" y="186"/>
                    <a:pt x="149" y="207"/>
                    <a:pt x="135" y="223"/>
                  </a:cubicBezTo>
                  <a:cubicBezTo>
                    <a:pt x="121" y="238"/>
                    <a:pt x="102" y="246"/>
                    <a:pt x="77" y="246"/>
                  </a:cubicBezTo>
                  <a:cubicBezTo>
                    <a:pt x="62" y="246"/>
                    <a:pt x="48" y="243"/>
                    <a:pt x="37" y="236"/>
                  </a:cubicBezTo>
                  <a:cubicBezTo>
                    <a:pt x="25" y="228"/>
                    <a:pt x="16" y="218"/>
                    <a:pt x="9" y="205"/>
                  </a:cubicBezTo>
                  <a:cubicBezTo>
                    <a:pt x="3" y="192"/>
                    <a:pt x="0" y="176"/>
                    <a:pt x="0" y="158"/>
                  </a:cubicBezTo>
                  <a:cubicBezTo>
                    <a:pt x="0" y="130"/>
                    <a:pt x="7" y="109"/>
                    <a:pt x="20" y="93"/>
                  </a:cubicBezTo>
                  <a:cubicBezTo>
                    <a:pt x="34" y="78"/>
                    <a:pt x="54" y="70"/>
                    <a:pt x="78" y="70"/>
                  </a:cubicBezTo>
                  <a:cubicBezTo>
                    <a:pt x="102" y="70"/>
                    <a:pt x="121" y="78"/>
                    <a:pt x="135" y="94"/>
                  </a:cubicBezTo>
                  <a:cubicBezTo>
                    <a:pt x="149" y="110"/>
                    <a:pt x="156" y="131"/>
                    <a:pt x="156" y="158"/>
                  </a:cubicBezTo>
                  <a:close/>
                  <a:moveTo>
                    <a:pt x="26" y="158"/>
                  </a:moveTo>
                  <a:cubicBezTo>
                    <a:pt x="26" y="180"/>
                    <a:pt x="31" y="196"/>
                    <a:pt x="39" y="208"/>
                  </a:cubicBezTo>
                  <a:cubicBezTo>
                    <a:pt x="48" y="219"/>
                    <a:pt x="61" y="225"/>
                    <a:pt x="78" y="225"/>
                  </a:cubicBezTo>
                  <a:cubicBezTo>
                    <a:pt x="94" y="225"/>
                    <a:pt x="107" y="219"/>
                    <a:pt x="116" y="208"/>
                  </a:cubicBezTo>
                  <a:cubicBezTo>
                    <a:pt x="125" y="196"/>
                    <a:pt x="129" y="180"/>
                    <a:pt x="129" y="158"/>
                  </a:cubicBezTo>
                  <a:cubicBezTo>
                    <a:pt x="129" y="136"/>
                    <a:pt x="125" y="120"/>
                    <a:pt x="116" y="109"/>
                  </a:cubicBezTo>
                  <a:cubicBezTo>
                    <a:pt x="107" y="98"/>
                    <a:pt x="94" y="92"/>
                    <a:pt x="77" y="92"/>
                  </a:cubicBezTo>
                  <a:cubicBezTo>
                    <a:pt x="60" y="92"/>
                    <a:pt x="48" y="98"/>
                    <a:pt x="39" y="109"/>
                  </a:cubicBezTo>
                  <a:cubicBezTo>
                    <a:pt x="31" y="120"/>
                    <a:pt x="26" y="136"/>
                    <a:pt x="26" y="158"/>
                  </a:cubicBezTo>
                  <a:close/>
                  <a:moveTo>
                    <a:pt x="277" y="93"/>
                  </a:moveTo>
                  <a:lnTo>
                    <a:pt x="234" y="93"/>
                  </a:lnTo>
                  <a:lnTo>
                    <a:pt x="234" y="243"/>
                  </a:lnTo>
                  <a:lnTo>
                    <a:pt x="208" y="243"/>
                  </a:lnTo>
                  <a:lnTo>
                    <a:pt x="208" y="93"/>
                  </a:lnTo>
                  <a:lnTo>
                    <a:pt x="178" y="93"/>
                  </a:lnTo>
                  <a:lnTo>
                    <a:pt x="178" y="82"/>
                  </a:lnTo>
                  <a:lnTo>
                    <a:pt x="208" y="72"/>
                  </a:lnTo>
                  <a:lnTo>
                    <a:pt x="208" y="63"/>
                  </a:lnTo>
                  <a:cubicBezTo>
                    <a:pt x="208" y="21"/>
                    <a:pt x="227" y="0"/>
                    <a:pt x="263" y="0"/>
                  </a:cubicBezTo>
                  <a:cubicBezTo>
                    <a:pt x="272" y="0"/>
                    <a:pt x="283" y="2"/>
                    <a:pt x="295" y="6"/>
                  </a:cubicBezTo>
                  <a:lnTo>
                    <a:pt x="288" y="26"/>
                  </a:lnTo>
                  <a:cubicBezTo>
                    <a:pt x="278" y="23"/>
                    <a:pt x="270" y="22"/>
                    <a:pt x="263" y="22"/>
                  </a:cubicBezTo>
                  <a:cubicBezTo>
                    <a:pt x="253" y="22"/>
                    <a:pt x="246" y="25"/>
                    <a:pt x="241" y="31"/>
                  </a:cubicBezTo>
                  <a:cubicBezTo>
                    <a:pt x="236" y="38"/>
                    <a:pt x="234" y="48"/>
                    <a:pt x="234" y="62"/>
                  </a:cubicBezTo>
                  <a:lnTo>
                    <a:pt x="234" y="73"/>
                  </a:lnTo>
                  <a:lnTo>
                    <a:pt x="277" y="73"/>
                  </a:lnTo>
                  <a:lnTo>
                    <a:pt x="277" y="93"/>
                  </a:lnTo>
                  <a:close/>
                  <a:moveTo>
                    <a:pt x="458" y="246"/>
                  </a:moveTo>
                  <a:cubicBezTo>
                    <a:pt x="434" y="246"/>
                    <a:pt x="415" y="239"/>
                    <a:pt x="401" y="224"/>
                  </a:cubicBezTo>
                  <a:cubicBezTo>
                    <a:pt x="388" y="208"/>
                    <a:pt x="381" y="187"/>
                    <a:pt x="381" y="159"/>
                  </a:cubicBezTo>
                  <a:cubicBezTo>
                    <a:pt x="381" y="131"/>
                    <a:pt x="388" y="109"/>
                    <a:pt x="402" y="93"/>
                  </a:cubicBezTo>
                  <a:cubicBezTo>
                    <a:pt x="415" y="78"/>
                    <a:pt x="435" y="70"/>
                    <a:pt x="460" y="70"/>
                  </a:cubicBezTo>
                  <a:cubicBezTo>
                    <a:pt x="468" y="70"/>
                    <a:pt x="476" y="71"/>
                    <a:pt x="485" y="73"/>
                  </a:cubicBezTo>
                  <a:cubicBezTo>
                    <a:pt x="493" y="75"/>
                    <a:pt x="499" y="77"/>
                    <a:pt x="504" y="79"/>
                  </a:cubicBezTo>
                  <a:lnTo>
                    <a:pt x="496" y="101"/>
                  </a:lnTo>
                  <a:cubicBezTo>
                    <a:pt x="490" y="99"/>
                    <a:pt x="484" y="97"/>
                    <a:pt x="477" y="95"/>
                  </a:cubicBezTo>
                  <a:cubicBezTo>
                    <a:pt x="471" y="94"/>
                    <a:pt x="465" y="93"/>
                    <a:pt x="459" y="93"/>
                  </a:cubicBezTo>
                  <a:cubicBezTo>
                    <a:pt x="425" y="93"/>
                    <a:pt x="408" y="115"/>
                    <a:pt x="408" y="159"/>
                  </a:cubicBezTo>
                  <a:cubicBezTo>
                    <a:pt x="408" y="180"/>
                    <a:pt x="412" y="196"/>
                    <a:pt x="420" y="207"/>
                  </a:cubicBezTo>
                  <a:cubicBezTo>
                    <a:pt x="429" y="218"/>
                    <a:pt x="441" y="224"/>
                    <a:pt x="458" y="224"/>
                  </a:cubicBezTo>
                  <a:cubicBezTo>
                    <a:pt x="472" y="224"/>
                    <a:pt x="486" y="221"/>
                    <a:pt x="501" y="215"/>
                  </a:cubicBezTo>
                  <a:lnTo>
                    <a:pt x="501" y="237"/>
                  </a:lnTo>
                  <a:cubicBezTo>
                    <a:pt x="490" y="243"/>
                    <a:pt x="476" y="246"/>
                    <a:pt x="458" y="246"/>
                  </a:cubicBezTo>
                  <a:close/>
                  <a:moveTo>
                    <a:pt x="688" y="158"/>
                  </a:moveTo>
                  <a:cubicBezTo>
                    <a:pt x="688" y="186"/>
                    <a:pt x="681" y="207"/>
                    <a:pt x="667" y="223"/>
                  </a:cubicBezTo>
                  <a:cubicBezTo>
                    <a:pt x="653" y="238"/>
                    <a:pt x="634" y="246"/>
                    <a:pt x="609" y="246"/>
                  </a:cubicBezTo>
                  <a:cubicBezTo>
                    <a:pt x="594" y="246"/>
                    <a:pt x="581" y="243"/>
                    <a:pt x="569" y="236"/>
                  </a:cubicBezTo>
                  <a:cubicBezTo>
                    <a:pt x="557" y="228"/>
                    <a:pt x="548" y="218"/>
                    <a:pt x="542" y="205"/>
                  </a:cubicBezTo>
                  <a:cubicBezTo>
                    <a:pt x="535" y="192"/>
                    <a:pt x="532" y="176"/>
                    <a:pt x="532" y="158"/>
                  </a:cubicBezTo>
                  <a:cubicBezTo>
                    <a:pt x="532" y="130"/>
                    <a:pt x="539" y="109"/>
                    <a:pt x="553" y="93"/>
                  </a:cubicBezTo>
                  <a:cubicBezTo>
                    <a:pt x="567" y="78"/>
                    <a:pt x="586" y="70"/>
                    <a:pt x="610" y="70"/>
                  </a:cubicBezTo>
                  <a:cubicBezTo>
                    <a:pt x="634" y="70"/>
                    <a:pt x="653" y="78"/>
                    <a:pt x="667" y="94"/>
                  </a:cubicBezTo>
                  <a:cubicBezTo>
                    <a:pt x="681" y="110"/>
                    <a:pt x="688" y="131"/>
                    <a:pt x="688" y="158"/>
                  </a:cubicBezTo>
                  <a:close/>
                  <a:moveTo>
                    <a:pt x="559" y="158"/>
                  </a:moveTo>
                  <a:cubicBezTo>
                    <a:pt x="559" y="180"/>
                    <a:pt x="563" y="196"/>
                    <a:pt x="572" y="208"/>
                  </a:cubicBezTo>
                  <a:cubicBezTo>
                    <a:pt x="580" y="219"/>
                    <a:pt x="593" y="225"/>
                    <a:pt x="610" y="225"/>
                  </a:cubicBezTo>
                  <a:cubicBezTo>
                    <a:pt x="627" y="225"/>
                    <a:pt x="640" y="219"/>
                    <a:pt x="648" y="208"/>
                  </a:cubicBezTo>
                  <a:cubicBezTo>
                    <a:pt x="657" y="196"/>
                    <a:pt x="661" y="180"/>
                    <a:pt x="661" y="158"/>
                  </a:cubicBezTo>
                  <a:cubicBezTo>
                    <a:pt x="661" y="136"/>
                    <a:pt x="657" y="120"/>
                    <a:pt x="648" y="109"/>
                  </a:cubicBezTo>
                  <a:cubicBezTo>
                    <a:pt x="640" y="98"/>
                    <a:pt x="627" y="92"/>
                    <a:pt x="610" y="92"/>
                  </a:cubicBezTo>
                  <a:cubicBezTo>
                    <a:pt x="593" y="92"/>
                    <a:pt x="580" y="98"/>
                    <a:pt x="572" y="109"/>
                  </a:cubicBezTo>
                  <a:cubicBezTo>
                    <a:pt x="563" y="120"/>
                    <a:pt x="559" y="136"/>
                    <a:pt x="559" y="158"/>
                  </a:cubicBezTo>
                  <a:close/>
                  <a:moveTo>
                    <a:pt x="759" y="243"/>
                  </a:moveTo>
                  <a:lnTo>
                    <a:pt x="733" y="243"/>
                  </a:lnTo>
                  <a:lnTo>
                    <a:pt x="733" y="2"/>
                  </a:lnTo>
                  <a:lnTo>
                    <a:pt x="759" y="2"/>
                  </a:lnTo>
                  <a:lnTo>
                    <a:pt x="759" y="243"/>
                  </a:lnTo>
                  <a:close/>
                  <a:moveTo>
                    <a:pt x="960" y="158"/>
                  </a:moveTo>
                  <a:cubicBezTo>
                    <a:pt x="960" y="186"/>
                    <a:pt x="953" y="207"/>
                    <a:pt x="939" y="223"/>
                  </a:cubicBezTo>
                  <a:cubicBezTo>
                    <a:pt x="925" y="238"/>
                    <a:pt x="906" y="246"/>
                    <a:pt x="881" y="246"/>
                  </a:cubicBezTo>
                  <a:cubicBezTo>
                    <a:pt x="866" y="246"/>
                    <a:pt x="853" y="243"/>
                    <a:pt x="841" y="236"/>
                  </a:cubicBezTo>
                  <a:cubicBezTo>
                    <a:pt x="829" y="228"/>
                    <a:pt x="820" y="218"/>
                    <a:pt x="814" y="205"/>
                  </a:cubicBezTo>
                  <a:cubicBezTo>
                    <a:pt x="807" y="192"/>
                    <a:pt x="804" y="176"/>
                    <a:pt x="804" y="158"/>
                  </a:cubicBezTo>
                  <a:cubicBezTo>
                    <a:pt x="804" y="130"/>
                    <a:pt x="811" y="109"/>
                    <a:pt x="825" y="93"/>
                  </a:cubicBezTo>
                  <a:cubicBezTo>
                    <a:pt x="839" y="78"/>
                    <a:pt x="858" y="70"/>
                    <a:pt x="882" y="70"/>
                  </a:cubicBezTo>
                  <a:cubicBezTo>
                    <a:pt x="906" y="70"/>
                    <a:pt x="925" y="78"/>
                    <a:pt x="939" y="94"/>
                  </a:cubicBezTo>
                  <a:cubicBezTo>
                    <a:pt x="953" y="110"/>
                    <a:pt x="960" y="131"/>
                    <a:pt x="960" y="158"/>
                  </a:cubicBezTo>
                  <a:close/>
                  <a:moveTo>
                    <a:pt x="831" y="158"/>
                  </a:moveTo>
                  <a:cubicBezTo>
                    <a:pt x="831" y="180"/>
                    <a:pt x="835" y="196"/>
                    <a:pt x="844" y="208"/>
                  </a:cubicBezTo>
                  <a:cubicBezTo>
                    <a:pt x="852" y="219"/>
                    <a:pt x="865" y="225"/>
                    <a:pt x="882" y="225"/>
                  </a:cubicBezTo>
                  <a:cubicBezTo>
                    <a:pt x="899" y="225"/>
                    <a:pt x="911" y="219"/>
                    <a:pt x="920" y="208"/>
                  </a:cubicBezTo>
                  <a:cubicBezTo>
                    <a:pt x="929" y="196"/>
                    <a:pt x="933" y="180"/>
                    <a:pt x="933" y="158"/>
                  </a:cubicBezTo>
                  <a:cubicBezTo>
                    <a:pt x="933" y="136"/>
                    <a:pt x="929" y="120"/>
                    <a:pt x="920" y="109"/>
                  </a:cubicBezTo>
                  <a:cubicBezTo>
                    <a:pt x="911" y="98"/>
                    <a:pt x="899" y="92"/>
                    <a:pt x="882" y="92"/>
                  </a:cubicBezTo>
                  <a:cubicBezTo>
                    <a:pt x="865" y="92"/>
                    <a:pt x="852" y="98"/>
                    <a:pt x="843" y="109"/>
                  </a:cubicBezTo>
                  <a:cubicBezTo>
                    <a:pt x="835" y="120"/>
                    <a:pt x="831" y="136"/>
                    <a:pt x="831" y="158"/>
                  </a:cubicBezTo>
                  <a:close/>
                  <a:moveTo>
                    <a:pt x="1029" y="73"/>
                  </a:moveTo>
                  <a:lnTo>
                    <a:pt x="1029" y="183"/>
                  </a:lnTo>
                  <a:cubicBezTo>
                    <a:pt x="1029" y="197"/>
                    <a:pt x="1032" y="208"/>
                    <a:pt x="1039" y="214"/>
                  </a:cubicBezTo>
                  <a:cubicBezTo>
                    <a:pt x="1045" y="221"/>
                    <a:pt x="1055" y="225"/>
                    <a:pt x="1068" y="225"/>
                  </a:cubicBezTo>
                  <a:cubicBezTo>
                    <a:pt x="1086" y="225"/>
                    <a:pt x="1099" y="220"/>
                    <a:pt x="1107" y="210"/>
                  </a:cubicBezTo>
                  <a:cubicBezTo>
                    <a:pt x="1115" y="200"/>
                    <a:pt x="1120" y="185"/>
                    <a:pt x="1120" y="163"/>
                  </a:cubicBezTo>
                  <a:lnTo>
                    <a:pt x="1120" y="73"/>
                  </a:lnTo>
                  <a:lnTo>
                    <a:pt x="1145" y="73"/>
                  </a:lnTo>
                  <a:lnTo>
                    <a:pt x="1145" y="243"/>
                  </a:lnTo>
                  <a:lnTo>
                    <a:pt x="1124" y="243"/>
                  </a:lnTo>
                  <a:lnTo>
                    <a:pt x="1120" y="220"/>
                  </a:lnTo>
                  <a:lnTo>
                    <a:pt x="1119" y="220"/>
                  </a:lnTo>
                  <a:cubicBezTo>
                    <a:pt x="1114" y="229"/>
                    <a:pt x="1106" y="235"/>
                    <a:pt x="1097" y="240"/>
                  </a:cubicBezTo>
                  <a:cubicBezTo>
                    <a:pt x="1088" y="244"/>
                    <a:pt x="1077" y="246"/>
                    <a:pt x="1065" y="246"/>
                  </a:cubicBezTo>
                  <a:cubicBezTo>
                    <a:pt x="1044" y="246"/>
                    <a:pt x="1029" y="241"/>
                    <a:pt x="1019" y="232"/>
                  </a:cubicBezTo>
                  <a:cubicBezTo>
                    <a:pt x="1008" y="222"/>
                    <a:pt x="1003" y="206"/>
                    <a:pt x="1003" y="184"/>
                  </a:cubicBezTo>
                  <a:lnTo>
                    <a:pt x="1003" y="73"/>
                  </a:lnTo>
                  <a:lnTo>
                    <a:pt x="1029" y="73"/>
                  </a:lnTo>
                  <a:close/>
                  <a:moveTo>
                    <a:pt x="1277" y="70"/>
                  </a:moveTo>
                  <a:cubicBezTo>
                    <a:pt x="1285" y="70"/>
                    <a:pt x="1291" y="71"/>
                    <a:pt x="1297" y="72"/>
                  </a:cubicBezTo>
                  <a:lnTo>
                    <a:pt x="1294" y="96"/>
                  </a:lnTo>
                  <a:cubicBezTo>
                    <a:pt x="1287" y="94"/>
                    <a:pt x="1281" y="94"/>
                    <a:pt x="1275" y="94"/>
                  </a:cubicBezTo>
                  <a:cubicBezTo>
                    <a:pt x="1261" y="94"/>
                    <a:pt x="1250" y="99"/>
                    <a:pt x="1240" y="110"/>
                  </a:cubicBezTo>
                  <a:cubicBezTo>
                    <a:pt x="1230" y="122"/>
                    <a:pt x="1225" y="135"/>
                    <a:pt x="1225" y="152"/>
                  </a:cubicBezTo>
                  <a:lnTo>
                    <a:pt x="1225" y="243"/>
                  </a:lnTo>
                  <a:lnTo>
                    <a:pt x="1200" y="243"/>
                  </a:lnTo>
                  <a:lnTo>
                    <a:pt x="1200" y="73"/>
                  </a:lnTo>
                  <a:lnTo>
                    <a:pt x="1221" y="73"/>
                  </a:lnTo>
                  <a:lnTo>
                    <a:pt x="1224" y="105"/>
                  </a:lnTo>
                  <a:lnTo>
                    <a:pt x="1225" y="105"/>
                  </a:lnTo>
                  <a:cubicBezTo>
                    <a:pt x="1231" y="94"/>
                    <a:pt x="1239" y="85"/>
                    <a:pt x="1248" y="79"/>
                  </a:cubicBezTo>
                  <a:cubicBezTo>
                    <a:pt x="1257" y="73"/>
                    <a:pt x="1266" y="70"/>
                    <a:pt x="1277" y="70"/>
                  </a:cubicBezTo>
                  <a:close/>
                  <a:moveTo>
                    <a:pt x="1439" y="197"/>
                  </a:moveTo>
                  <a:cubicBezTo>
                    <a:pt x="1439" y="213"/>
                    <a:pt x="1433" y="225"/>
                    <a:pt x="1421" y="233"/>
                  </a:cubicBezTo>
                  <a:cubicBezTo>
                    <a:pt x="1409" y="242"/>
                    <a:pt x="1393" y="246"/>
                    <a:pt x="1371" y="246"/>
                  </a:cubicBezTo>
                  <a:cubicBezTo>
                    <a:pt x="1349" y="246"/>
                    <a:pt x="1331" y="243"/>
                    <a:pt x="1319" y="236"/>
                  </a:cubicBezTo>
                  <a:lnTo>
                    <a:pt x="1319" y="212"/>
                  </a:lnTo>
                  <a:cubicBezTo>
                    <a:pt x="1327" y="216"/>
                    <a:pt x="1336" y="219"/>
                    <a:pt x="1345" y="221"/>
                  </a:cubicBezTo>
                  <a:cubicBezTo>
                    <a:pt x="1354" y="224"/>
                    <a:pt x="1363" y="225"/>
                    <a:pt x="1372" y="225"/>
                  </a:cubicBezTo>
                  <a:cubicBezTo>
                    <a:pt x="1385" y="225"/>
                    <a:pt x="1396" y="223"/>
                    <a:pt x="1403" y="219"/>
                  </a:cubicBezTo>
                  <a:cubicBezTo>
                    <a:pt x="1410" y="214"/>
                    <a:pt x="1414" y="208"/>
                    <a:pt x="1414" y="199"/>
                  </a:cubicBezTo>
                  <a:cubicBezTo>
                    <a:pt x="1414" y="192"/>
                    <a:pt x="1411" y="187"/>
                    <a:pt x="1405" y="182"/>
                  </a:cubicBezTo>
                  <a:cubicBezTo>
                    <a:pt x="1400" y="177"/>
                    <a:pt x="1388" y="172"/>
                    <a:pt x="1372" y="165"/>
                  </a:cubicBezTo>
                  <a:cubicBezTo>
                    <a:pt x="1356" y="159"/>
                    <a:pt x="1345" y="154"/>
                    <a:pt x="1338" y="150"/>
                  </a:cubicBezTo>
                  <a:cubicBezTo>
                    <a:pt x="1331" y="146"/>
                    <a:pt x="1326" y="141"/>
                    <a:pt x="1323" y="135"/>
                  </a:cubicBezTo>
                  <a:cubicBezTo>
                    <a:pt x="1320" y="129"/>
                    <a:pt x="1318" y="123"/>
                    <a:pt x="1318" y="115"/>
                  </a:cubicBezTo>
                  <a:cubicBezTo>
                    <a:pt x="1318" y="101"/>
                    <a:pt x="1324" y="90"/>
                    <a:pt x="1335" y="82"/>
                  </a:cubicBezTo>
                  <a:cubicBezTo>
                    <a:pt x="1346" y="74"/>
                    <a:pt x="1362" y="70"/>
                    <a:pt x="1381" y="70"/>
                  </a:cubicBezTo>
                  <a:cubicBezTo>
                    <a:pt x="1400" y="70"/>
                    <a:pt x="1418" y="74"/>
                    <a:pt x="1435" y="81"/>
                  </a:cubicBezTo>
                  <a:lnTo>
                    <a:pt x="1426" y="102"/>
                  </a:lnTo>
                  <a:cubicBezTo>
                    <a:pt x="1409" y="95"/>
                    <a:pt x="1393" y="92"/>
                    <a:pt x="1380" y="92"/>
                  </a:cubicBezTo>
                  <a:cubicBezTo>
                    <a:pt x="1367" y="92"/>
                    <a:pt x="1358" y="94"/>
                    <a:pt x="1352" y="97"/>
                  </a:cubicBezTo>
                  <a:cubicBezTo>
                    <a:pt x="1346" y="101"/>
                    <a:pt x="1343" y="107"/>
                    <a:pt x="1343" y="113"/>
                  </a:cubicBezTo>
                  <a:cubicBezTo>
                    <a:pt x="1343" y="118"/>
                    <a:pt x="1344" y="122"/>
                    <a:pt x="1346" y="125"/>
                  </a:cubicBezTo>
                  <a:cubicBezTo>
                    <a:pt x="1349" y="128"/>
                    <a:pt x="1352" y="131"/>
                    <a:pt x="1357" y="134"/>
                  </a:cubicBezTo>
                  <a:cubicBezTo>
                    <a:pt x="1363" y="137"/>
                    <a:pt x="1373" y="141"/>
                    <a:pt x="1387" y="147"/>
                  </a:cubicBezTo>
                  <a:cubicBezTo>
                    <a:pt x="1407" y="154"/>
                    <a:pt x="1421" y="161"/>
                    <a:pt x="1428" y="169"/>
                  </a:cubicBezTo>
                  <a:cubicBezTo>
                    <a:pt x="1435" y="176"/>
                    <a:pt x="1439" y="186"/>
                    <a:pt x="1439" y="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  <p:pic>
          <p:nvPicPr>
            <p:cNvPr id="48" name="Picture 30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7475" y="4864101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1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8238" y="5305426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2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2825" y="5470526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Line 33"/>
            <p:cNvSpPr>
              <a:spLocks noChangeShapeType="1"/>
            </p:cNvSpPr>
            <p:nvPr userDrawn="1"/>
          </p:nvSpPr>
          <p:spPr bwMode="auto">
            <a:xfrm>
              <a:off x="12450763" y="4344988"/>
              <a:ext cx="808038" cy="0"/>
            </a:xfrm>
            <a:prstGeom prst="line">
              <a:avLst/>
            </a:prstGeom>
            <a:noFill/>
            <a:ln w="793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600"/>
            </a:p>
          </p:txBody>
        </p:sp>
      </p:grpSp>
      <p:sp>
        <p:nvSpPr>
          <p:cNvPr id="3" name="MSIPCMContentMarking" descr="{&quot;HashCode&quot;:-880002802,&quot;Placement&quot;:&quot;Header&quot;,&quot;Top&quot;:0.0,&quot;Left&quot;:1840.968,&quot;SlideWidth&quot;:1920,&quot;SlideHeight&quot;:1080}">
            <a:extLst>
              <a:ext uri="{FF2B5EF4-FFF2-40B4-BE49-F238E27FC236}">
                <a16:creationId xmlns:a16="http://schemas.microsoft.com/office/drawing/2014/main" id="{66C6039E-16F0-B461-A831-B752E70CA111}"/>
              </a:ext>
            </a:extLst>
          </p:cNvPr>
          <p:cNvSpPr txBox="1"/>
          <p:nvPr userDrawn="1"/>
        </p:nvSpPr>
        <p:spPr bwMode="auto">
          <a:xfrm>
            <a:off x="23380294" y="0"/>
            <a:ext cx="1006882" cy="24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900" kern="0">
                <a:solidFill>
                  <a:srgbClr val="000000"/>
                </a:solidFill>
                <a:latin typeface="Calibri" panose="020F0502020204030204" pitchFamily="34" charset="0"/>
              </a:rPr>
              <a:t>BISIH Restricted</a:t>
            </a:r>
            <a:endParaRPr lang="en-GB" sz="9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A60000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A60000"/>
          </a:solidFill>
          <a:latin typeface="Segoe UI" pitchFamily="34" charset="0"/>
          <a:cs typeface="Segoe U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A60000"/>
          </a:solidFill>
          <a:latin typeface="Segoe UI" pitchFamily="34" charset="0"/>
          <a:cs typeface="Segoe U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A60000"/>
          </a:solidFill>
          <a:latin typeface="Segoe UI" pitchFamily="34" charset="0"/>
          <a:cs typeface="Segoe U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rgbClr val="A60000"/>
          </a:solidFill>
          <a:latin typeface="Segoe UI" pitchFamily="34" charset="0"/>
          <a:cs typeface="Segoe UI" pitchFamily="34" charset="0"/>
        </a:defRPr>
      </a:lvl5pPr>
      <a:lvl6pPr marL="914400"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A60000"/>
          </a:solidFill>
          <a:latin typeface="Arial" charset="0"/>
        </a:defRPr>
      </a:lvl6pPr>
      <a:lvl7pPr marL="1828800"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A60000"/>
          </a:solidFill>
          <a:latin typeface="Arial" charset="0"/>
        </a:defRPr>
      </a:lvl7pPr>
      <a:lvl8pPr marL="2743200"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A60000"/>
          </a:solidFill>
          <a:latin typeface="Arial" charset="0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rgbClr val="A60000"/>
          </a:solidFill>
          <a:latin typeface="Arial" charset="0"/>
        </a:defRPr>
      </a:lvl9pPr>
    </p:titleStyle>
    <p:bodyStyle>
      <a:lvl1pPr marL="685800" indent="-6858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A60000"/>
        </a:buClr>
        <a:buSzPct val="90000"/>
        <a:buFont typeface="Wingdings" pitchFamily="2" charset="2"/>
        <a:buChar char="l"/>
        <a:defRPr kumimoji="1" sz="4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  <a:lvl2pPr marL="1485900" indent="-5715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A6A6A6"/>
        </a:buClr>
        <a:buFont typeface="Wingdings" pitchFamily="2" charset="2"/>
        <a:buChar char="§"/>
        <a:defRPr kumimoji="1" sz="4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2286000" indent="-457200" algn="l" rtl="0" eaLnBrk="0" fontAlgn="base" hangingPunct="0">
        <a:spcBef>
          <a:spcPct val="20000"/>
        </a:spcBef>
        <a:spcAft>
          <a:spcPct val="0"/>
        </a:spcAft>
        <a:buFont typeface="Segoe UI" pitchFamily="34" charset="0"/>
        <a:buChar char="-"/>
        <a:defRPr kumimoji="1" sz="4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3pPr>
      <a:lvl4pPr marL="32004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  <a:cs typeface="Segoe UI" pitchFamily="34" charset="0"/>
        </a:defRPr>
      </a:lvl4pPr>
      <a:lvl5pPr marL="41148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  <a:cs typeface="Segoe UI" pitchFamily="34" charset="0"/>
        </a:defRPr>
      </a:lvl5pPr>
      <a:lvl6pPr marL="50292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</a:defRPr>
      </a:lvl6pPr>
      <a:lvl7pPr marL="59436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</a:defRPr>
      </a:lvl7pPr>
      <a:lvl8pPr marL="68580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</a:defRPr>
      </a:lvl8pPr>
      <a:lvl9pPr marL="7772400" indent="-457200" algn="l" rtl="0" eaLnBrk="0" fontAlgn="base" hangingPunct="0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4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SIPCMContentMarking" descr="{&quot;HashCode&quot;:-880002802,&quot;Placement&quot;:&quot;Header&quot;,&quot;Top&quot;:0.0,&quot;Left&quot;:1840.968,&quot;SlideWidth&quot;:1920,&quot;SlideHeight&quot;:1080}">
            <a:extLst>
              <a:ext uri="{FF2B5EF4-FFF2-40B4-BE49-F238E27FC236}">
                <a16:creationId xmlns:a16="http://schemas.microsoft.com/office/drawing/2014/main" id="{845774D4-B090-2D4D-4D76-E263BB3F5AB2}"/>
              </a:ext>
            </a:extLst>
          </p:cNvPr>
          <p:cNvSpPr txBox="1"/>
          <p:nvPr userDrawn="1"/>
        </p:nvSpPr>
        <p:spPr>
          <a:xfrm>
            <a:off x="23380294" y="0"/>
            <a:ext cx="1006882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</a:rPr>
              <a:t>BISIH Restricted</a:t>
            </a:r>
          </a:p>
        </p:txBody>
      </p:sp>
    </p:spTree>
    <p:extLst>
      <p:ext uri="{BB962C8B-B14F-4D97-AF65-F5344CB8AC3E}">
        <p14:creationId xmlns:p14="http://schemas.microsoft.com/office/powerpoint/2010/main" val="21647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e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5.svg"/><Relationship Id="rId7" Type="http://schemas.openxmlformats.org/officeDocument/2006/relationships/image" Target="../media/image23.png"/><Relationship Id="rId12" Type="http://schemas.openxmlformats.org/officeDocument/2006/relationships/image" Target="../media/image5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49.png"/><Relationship Id="rId5" Type="http://schemas.openxmlformats.org/officeDocument/2006/relationships/image" Target="../media/image15.png"/><Relationship Id="rId10" Type="http://schemas.openxmlformats.org/officeDocument/2006/relationships/image" Target="../media/image48.svg"/><Relationship Id="rId4" Type="http://schemas.openxmlformats.org/officeDocument/2006/relationships/image" Target="../media/image14.sv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9.png"/><Relationship Id="rId7" Type="http://schemas.openxmlformats.org/officeDocument/2006/relationships/image" Target="../media/image54.png"/><Relationship Id="rId12" Type="http://schemas.openxmlformats.org/officeDocument/2006/relationships/image" Target="../media/image58.svg"/><Relationship Id="rId2" Type="http://schemas.microsoft.com/office/2018/10/relationships/comments" Target="../comments/modernComment_131_281B276A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svg"/><Relationship Id="rId11" Type="http://schemas.openxmlformats.org/officeDocument/2006/relationships/image" Target="../media/image11.png"/><Relationship Id="rId5" Type="http://schemas.openxmlformats.org/officeDocument/2006/relationships/image" Target="../media/image52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7.png"/><Relationship Id="rId7" Type="http://schemas.openxmlformats.org/officeDocument/2006/relationships/image" Target="../media/image6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svg"/><Relationship Id="rId11" Type="http://schemas.openxmlformats.org/officeDocument/2006/relationships/image" Target="../media/image40.png"/><Relationship Id="rId5" Type="http://schemas.openxmlformats.org/officeDocument/2006/relationships/image" Target="../media/image59.png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BIS Innovation Hub project </a:t>
            </a:r>
            <a:br>
              <a:rPr lang="en-US" dirty="0"/>
            </a:br>
            <a:r>
              <a:rPr lang="en-US" dirty="0"/>
              <a:t>to improve cross-border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 – Cross-border payments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Topic: </a:t>
            </a:r>
            <a:r>
              <a:rPr lang="en-US" dirty="0"/>
              <a:t>Linking instant payment systems across borders</a:t>
            </a:r>
          </a:p>
          <a:p>
            <a:r>
              <a:rPr lang="en-US" b="1" dirty="0"/>
              <a:t>History: </a:t>
            </a:r>
            <a:r>
              <a:rPr lang="en-US" dirty="0"/>
              <a:t>BIS Innovation Hub project, started late 2020 </a:t>
            </a:r>
          </a:p>
          <a:p>
            <a:r>
              <a:rPr lang="en-US" b="1" dirty="0"/>
              <a:t>Why this is important to </a:t>
            </a:r>
            <a:r>
              <a:rPr lang="en-US" b="1" dirty="0" err="1"/>
              <a:t>Mojaloop</a:t>
            </a:r>
            <a:r>
              <a:rPr lang="en-US" b="1" dirty="0"/>
              <a:t>: </a:t>
            </a:r>
            <a:r>
              <a:rPr lang="en-US" dirty="0"/>
              <a:t>opens possibility of providing cross-border payments to many more countries, without relying on traditional correspondent banking</a:t>
            </a:r>
          </a:p>
          <a:p>
            <a:r>
              <a:rPr lang="en-US" b="1" dirty="0"/>
              <a:t>What is the Business Impact: </a:t>
            </a:r>
            <a:r>
              <a:rPr lang="en-US" dirty="0"/>
              <a:t>a new and faster way to send or receive remittances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43525-14E8-9DAC-9092-1807C3366F0A}"/>
              </a:ext>
            </a:extLst>
          </p:cNvPr>
          <p:cNvSpPr txBox="1"/>
          <p:nvPr/>
        </p:nvSpPr>
        <p:spPr>
          <a:xfrm rot="10800000" flipH="1" flipV="1">
            <a:off x="23525447" y="4657397"/>
            <a:ext cx="70386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highlight>
                  <a:srgbClr val="FFFF00"/>
                </a:highlight>
              </a:rPr>
              <a:t>Presenter Notes</a:t>
            </a:r>
            <a:r>
              <a:rPr lang="en-US" sz="4000" dirty="0">
                <a:highlight>
                  <a:srgbClr val="FFFF00"/>
                </a:highlight>
              </a:rPr>
              <a:t>:</a:t>
            </a:r>
          </a:p>
          <a:p>
            <a:r>
              <a:rPr lang="en-US" sz="4000" i="1" dirty="0">
                <a:highlight>
                  <a:srgbClr val="FFFF00"/>
                </a:highlight>
              </a:rPr>
              <a:t>Please remember we have NEW folks attending the event for the first time and we need to bring them along.</a:t>
            </a:r>
          </a:p>
          <a:p>
            <a:r>
              <a:rPr lang="en-US" sz="4000" i="1" dirty="0">
                <a:highlight>
                  <a:srgbClr val="FFFF00"/>
                </a:highlight>
              </a:rPr>
              <a:t>Please spend 1-3 minutes addressing these areas</a:t>
            </a:r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E84120-C559-44A1-838F-8F6E9935E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" t="12630" r="969"/>
          <a:stretch/>
        </p:blipFill>
        <p:spPr>
          <a:xfrm>
            <a:off x="1441587" y="2520001"/>
            <a:ext cx="21504000" cy="10893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8B513B-AB07-4EFF-B77E-7CAB5B693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8B4CF-086B-4BFF-BD71-AB626C89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Vision: Connecting up to 60 existing Instant Payment Systems</a:t>
            </a:r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CA29F-8315-4915-ABA5-9CABC9416C20}"/>
              </a:ext>
            </a:extLst>
          </p:cNvPr>
          <p:cNvSpPr txBox="1"/>
          <p:nvPr/>
        </p:nvSpPr>
        <p:spPr>
          <a:xfrm>
            <a:off x="17748881" y="12474627"/>
            <a:ext cx="622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Source: https://fastpayments.worldbank.org/</a:t>
            </a:r>
            <a:endParaRPr kumimoji="1" lang="en-SG" sz="240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E594D-F3AE-4926-BA6D-AA2BE8E97EDF}"/>
              </a:ext>
            </a:extLst>
          </p:cNvPr>
          <p:cNvSpPr txBox="1"/>
          <p:nvPr/>
        </p:nvSpPr>
        <p:spPr>
          <a:xfrm>
            <a:off x="1959838" y="11137783"/>
            <a:ext cx="2824299" cy="553998"/>
          </a:xfrm>
          <a:prstGeom prst="rect">
            <a:avLst/>
          </a:prstGeom>
          <a:noFill/>
        </p:spPr>
        <p:txBody>
          <a:bodyPr wrap="none" lIns="182880" tIns="91440" rIns="182880" bIns="91440" rtlCol="0" anchor="t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srgbClr val="000000"/>
                </a:solidFill>
                <a:latin typeface="Segoe UI"/>
                <a:cs typeface="Arial"/>
              </a:rPr>
              <a:t>= more than 1 IPS</a:t>
            </a:r>
            <a:endParaRPr kumimoji="1" lang="en-SG" sz="2400">
              <a:solidFill>
                <a:srgbClr val="000000"/>
              </a:solidFill>
              <a:latin typeface="Segoe UI"/>
              <a:cs typeface="Arial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12D3ABC-E1B8-4825-BA90-CEF66BE1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59" y="10604166"/>
            <a:ext cx="654720" cy="35493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A9BCAC7-2714-434D-BF9A-707AC66BB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71" y="11245852"/>
            <a:ext cx="620296" cy="328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95D2CA-9826-4CB9-B099-1AE72F320318}"/>
              </a:ext>
            </a:extLst>
          </p:cNvPr>
          <p:cNvSpPr txBox="1"/>
          <p:nvPr/>
        </p:nvSpPr>
        <p:spPr>
          <a:xfrm>
            <a:off x="1973205" y="10509467"/>
            <a:ext cx="1999586" cy="553998"/>
          </a:xfrm>
          <a:prstGeom prst="rect">
            <a:avLst/>
          </a:prstGeom>
          <a:noFill/>
        </p:spPr>
        <p:txBody>
          <a:bodyPr wrap="none" lIns="182880" tIns="91440" rIns="182880" bIns="91440" rtlCol="0" anchor="t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srgbClr val="000000"/>
                </a:solidFill>
                <a:latin typeface="Segoe UI"/>
                <a:cs typeface="Arial"/>
              </a:rPr>
              <a:t>= only 1 IPS</a:t>
            </a:r>
            <a:endParaRPr kumimoji="1" lang="en-SG" sz="2400">
              <a:solidFill>
                <a:srgbClr val="000000"/>
              </a:solidFill>
              <a:latin typeface="Segoe UI"/>
              <a:cs typeface="Arial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1619D893-544D-49F7-907F-C2C8A56D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377" y="11881852"/>
            <a:ext cx="639680" cy="366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CBD0D1-9197-44E1-9747-B491FE5D51E6}"/>
              </a:ext>
            </a:extLst>
          </p:cNvPr>
          <p:cNvSpPr txBox="1"/>
          <p:nvPr/>
        </p:nvSpPr>
        <p:spPr>
          <a:xfrm>
            <a:off x="1946467" y="11779467"/>
            <a:ext cx="1523494" cy="553998"/>
          </a:xfrm>
          <a:prstGeom prst="rect">
            <a:avLst/>
          </a:prstGeom>
          <a:noFill/>
        </p:spPr>
        <p:txBody>
          <a:bodyPr wrap="none" lIns="182880" tIns="91440" rIns="182880" bIns="91440" rtlCol="0" anchor="t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srgbClr val="000000"/>
                </a:solidFill>
                <a:latin typeface="Segoe UI"/>
                <a:cs typeface="Arial"/>
              </a:rPr>
              <a:t>= no IPS</a:t>
            </a:r>
            <a:endParaRPr kumimoji="1" lang="en-SG" sz="2400">
              <a:solidFill>
                <a:srgbClr val="000000"/>
              </a:solidFill>
              <a:latin typeface="Segoe UI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F38B8-6487-4654-B51D-3DD98A248891}"/>
              </a:ext>
            </a:extLst>
          </p:cNvPr>
          <p:cNvSpPr txBox="1"/>
          <p:nvPr/>
        </p:nvSpPr>
        <p:spPr bwMode="auto">
          <a:xfrm>
            <a:off x="19762294" y="9235803"/>
            <a:ext cx="2159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kern="0">
                <a:solidFill>
                  <a:srgbClr val="3A8604"/>
                </a:solidFill>
                <a:latin typeface="Segoe UI" pitchFamily="34" charset="0"/>
                <a:cs typeface="Arial" charset="0"/>
              </a:rPr>
              <a:t>+ Indonesia (Dec ‘21)</a:t>
            </a:r>
            <a:endParaRPr kumimoji="1" lang="en-SG" kern="0">
              <a:solidFill>
                <a:srgbClr val="3A8604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8835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01A683-716D-48C8-1F7A-6CE1033F0B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59062-6909-2F3A-30A6-DF5C2F1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Bilateral linkages are starting to happen…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1F8C98-B75F-7CC8-5B06-3CDE490CE3D4}"/>
              </a:ext>
            </a:extLst>
          </p:cNvPr>
          <p:cNvGrpSpPr/>
          <p:nvPr/>
        </p:nvGrpSpPr>
        <p:grpSpPr>
          <a:xfrm>
            <a:off x="10326189" y="3056264"/>
            <a:ext cx="2626896" cy="3288568"/>
            <a:chOff x="5359476" y="1401593"/>
            <a:chExt cx="1313448" cy="1644284"/>
          </a:xfrm>
        </p:grpSpPr>
        <p:pic>
          <p:nvPicPr>
            <p:cNvPr id="9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55D892-88F5-8E4E-C941-11B0CEE6DC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3151"/>
            <a:stretch/>
          </p:blipFill>
          <p:spPr>
            <a:xfrm>
              <a:off x="5359476" y="1401593"/>
              <a:ext cx="1313448" cy="948809"/>
            </a:xfrm>
            <a:prstGeom prst="rect">
              <a:avLst/>
            </a:prstGeom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9D11C1F7-11BF-7644-6A02-C965112971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0" t="12616" r="8339" b="12831"/>
            <a:stretch/>
          </p:blipFill>
          <p:spPr bwMode="auto">
            <a:xfrm>
              <a:off x="5418704" y="2016302"/>
              <a:ext cx="1209841" cy="7222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29D0EC-D67A-F44D-409E-85AC9EC61F2C}"/>
                </a:ext>
              </a:extLst>
            </p:cNvPr>
            <p:cNvSpPr txBox="1"/>
            <p:nvPr/>
          </p:nvSpPr>
          <p:spPr>
            <a:xfrm>
              <a:off x="5612178" y="2784267"/>
              <a:ext cx="7647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Thailand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AB692E8-D7CE-2B25-18F1-074FD9A0D68A}"/>
              </a:ext>
            </a:extLst>
          </p:cNvPr>
          <p:cNvSpPr txBox="1"/>
          <p:nvPr/>
        </p:nvSpPr>
        <p:spPr>
          <a:xfrm rot="10800000" flipV="1">
            <a:off x="2249176" y="7945906"/>
            <a:ext cx="206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India</a:t>
            </a:r>
          </a:p>
        </p:txBody>
      </p:sp>
      <p:pic>
        <p:nvPicPr>
          <p:cNvPr id="16" name="Picture 2" descr="cdn.britannica.com/97/1597-004-05816F4E/Flag-In...">
            <a:extLst>
              <a:ext uri="{FF2B5EF4-FFF2-40B4-BE49-F238E27FC236}">
                <a16:creationId xmlns:a16="http://schemas.microsoft.com/office/drawing/2014/main" id="{0B4F2686-853F-8AA9-6F3D-D248D02E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11" y="6403641"/>
            <a:ext cx="2432568" cy="149320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UPI-icon | Brands UA - UZ">
            <a:extLst>
              <a:ext uri="{FF2B5EF4-FFF2-40B4-BE49-F238E27FC236}">
                <a16:creationId xmlns:a16="http://schemas.microsoft.com/office/drawing/2014/main" id="{735CEAB6-DC07-C4E9-1BD1-F91EC588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41" y="5730268"/>
            <a:ext cx="1790696" cy="5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760B7CF-B7A2-38C4-DCA8-088B98EE6FC4}"/>
              </a:ext>
            </a:extLst>
          </p:cNvPr>
          <p:cNvGrpSpPr/>
          <p:nvPr/>
        </p:nvGrpSpPr>
        <p:grpSpPr>
          <a:xfrm>
            <a:off x="5082886" y="2854797"/>
            <a:ext cx="3449174" cy="3526414"/>
            <a:chOff x="2327415" y="1394741"/>
            <a:chExt cx="1724587" cy="1763207"/>
          </a:xfrm>
        </p:grpSpPr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901AA8D2-DBA3-5D91-E154-10BCBC03E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663" y="2083697"/>
              <a:ext cx="1216284" cy="812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duit now logo vector – Brand Logo Collection">
              <a:extLst>
                <a:ext uri="{FF2B5EF4-FFF2-40B4-BE49-F238E27FC236}">
                  <a16:creationId xmlns:a16="http://schemas.microsoft.com/office/drawing/2014/main" id="{2F0C67E5-4D4A-4CD0-3DB9-CEA275A36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415" y="1394741"/>
              <a:ext cx="1724587" cy="813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8A5753-4D0E-72FA-563B-71C6A2A35B66}"/>
                </a:ext>
              </a:extLst>
            </p:cNvPr>
            <p:cNvSpPr txBox="1"/>
            <p:nvPr/>
          </p:nvSpPr>
          <p:spPr>
            <a:xfrm>
              <a:off x="2715002" y="2896338"/>
              <a:ext cx="776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Malaysia</a:t>
              </a:r>
            </a:p>
          </p:txBody>
        </p:sp>
      </p:grpSp>
      <p:pic>
        <p:nvPicPr>
          <p:cNvPr id="1032" name="Picture 8" descr="Indonesia Flag Image – Free Download – Flags Web">
            <a:extLst>
              <a:ext uri="{FF2B5EF4-FFF2-40B4-BE49-F238E27FC236}">
                <a16:creationId xmlns:a16="http://schemas.microsoft.com/office/drawing/2014/main" id="{1CD5D122-04D2-4AE1-0145-4F3C0BD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857" y="10662504"/>
            <a:ext cx="2233876" cy="1490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41CC02-1B04-E02E-38F7-162C848B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809" y="7134558"/>
            <a:ext cx="2236636" cy="1490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2E8D6B0-FCF1-704C-6145-D0F4B79768BF}"/>
              </a:ext>
            </a:extLst>
          </p:cNvPr>
          <p:cNvGrpSpPr/>
          <p:nvPr/>
        </p:nvGrpSpPr>
        <p:grpSpPr>
          <a:xfrm>
            <a:off x="4957122" y="8100712"/>
            <a:ext cx="3782730" cy="3341060"/>
            <a:chOff x="3030843" y="3817422"/>
            <a:chExt cx="1891365" cy="16705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808136-0211-B004-1650-76B092B6A5E5}"/>
                </a:ext>
              </a:extLst>
            </p:cNvPr>
            <p:cNvGrpSpPr/>
            <p:nvPr/>
          </p:nvGrpSpPr>
          <p:grpSpPr>
            <a:xfrm>
              <a:off x="3411103" y="4503625"/>
              <a:ext cx="1084075" cy="984327"/>
              <a:chOff x="1220678" y="3725012"/>
              <a:chExt cx="1084075" cy="984327"/>
            </a:xfrm>
          </p:grpSpPr>
          <p:pic>
            <p:nvPicPr>
              <p:cNvPr id="6" name="Picture 12">
                <a:extLst>
                  <a:ext uri="{FF2B5EF4-FFF2-40B4-BE49-F238E27FC236}">
                    <a16:creationId xmlns:a16="http://schemas.microsoft.com/office/drawing/2014/main" id="{04E04053-29FE-6FFB-A413-A22A20C592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0678" y="3725012"/>
                <a:ext cx="1084075" cy="7227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13728F-AA01-2C67-1074-BF122E66CCBC}"/>
                  </a:ext>
                </a:extLst>
              </p:cNvPr>
              <p:cNvSpPr txBox="1"/>
              <p:nvPr/>
            </p:nvSpPr>
            <p:spPr>
              <a:xfrm>
                <a:off x="1291799" y="4447729"/>
                <a:ext cx="8946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sz="2800">
                    <a:solidFill>
                      <a:srgbClr val="000000"/>
                    </a:solidFill>
                    <a:latin typeface="Segoe UI" pitchFamily="34" charset="0"/>
                    <a:cs typeface="Arial" charset="0"/>
                  </a:rPr>
                  <a:t>Singapore</a:t>
                </a:r>
              </a:p>
            </p:txBody>
          </p:sp>
        </p:grpSp>
        <p:pic>
          <p:nvPicPr>
            <p:cNvPr id="29" name="Picture 28" descr="Logo, company name&#10;&#10;Description automatically generated">
              <a:extLst>
                <a:ext uri="{FF2B5EF4-FFF2-40B4-BE49-F238E27FC236}">
                  <a16:creationId xmlns:a16="http://schemas.microsoft.com/office/drawing/2014/main" id="{BDC14E0A-6719-6BEE-77BF-BBA43972B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9736" b="24116"/>
            <a:stretch/>
          </p:blipFill>
          <p:spPr>
            <a:xfrm>
              <a:off x="3030843" y="3817422"/>
              <a:ext cx="1891365" cy="66372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B1E17CF-C471-F897-B125-3CEAEB2DDFB1}"/>
              </a:ext>
            </a:extLst>
          </p:cNvPr>
          <p:cNvSpPr txBox="1"/>
          <p:nvPr/>
        </p:nvSpPr>
        <p:spPr>
          <a:xfrm>
            <a:off x="13069478" y="87644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Philippines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83863-E3FB-CDEA-90E7-0BCE07ABA2EA}"/>
              </a:ext>
            </a:extLst>
          </p:cNvPr>
          <p:cNvSpPr txBox="1"/>
          <p:nvPr/>
        </p:nvSpPr>
        <p:spPr>
          <a:xfrm>
            <a:off x="9811289" y="12244248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Indonesia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B5EBD-629F-CF12-FC3A-4F8603643043}"/>
              </a:ext>
            </a:extLst>
          </p:cNvPr>
          <p:cNvCxnSpPr/>
          <p:nvPr/>
        </p:nvCxnSpPr>
        <p:spPr bwMode="auto">
          <a:xfrm flipV="1">
            <a:off x="7989868" y="6097958"/>
            <a:ext cx="2332242" cy="299104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084290-4389-A351-6036-844A73429DA5}"/>
              </a:ext>
            </a:extLst>
          </p:cNvPr>
          <p:cNvCxnSpPr/>
          <p:nvPr/>
        </p:nvCxnSpPr>
        <p:spPr bwMode="auto">
          <a:xfrm flipH="1" flipV="1">
            <a:off x="4303754" y="7933940"/>
            <a:ext cx="1219182" cy="130036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053C05-5632-9551-83F6-9B674B5C1BDB}"/>
              </a:ext>
            </a:extLst>
          </p:cNvPr>
          <p:cNvCxnSpPr>
            <a:stCxn id="29" idx="0"/>
          </p:cNvCxnSpPr>
          <p:nvPr/>
        </p:nvCxnSpPr>
        <p:spPr bwMode="auto">
          <a:xfrm flipV="1">
            <a:off x="6848487" y="6677712"/>
            <a:ext cx="0" cy="142300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126818-1224-29DA-6BCA-7DFFEED21F87}"/>
              </a:ext>
            </a:extLst>
          </p:cNvPr>
          <p:cNvCxnSpPr/>
          <p:nvPr/>
        </p:nvCxnSpPr>
        <p:spPr bwMode="auto">
          <a:xfrm>
            <a:off x="8349473" y="4671918"/>
            <a:ext cx="1605884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54008C-064D-A47F-A4C6-A7F96889FE4F}"/>
              </a:ext>
            </a:extLst>
          </p:cNvPr>
          <p:cNvCxnSpPr/>
          <p:nvPr/>
        </p:nvCxnSpPr>
        <p:spPr bwMode="auto">
          <a:xfrm flipV="1">
            <a:off x="8146380" y="8005082"/>
            <a:ext cx="4413614" cy="1492524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75000"/>
              </a:schemeClr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314F68-AD2D-704D-4517-BE6E62A5D6D9}"/>
              </a:ext>
            </a:extLst>
          </p:cNvPr>
          <p:cNvSpPr txBox="1"/>
          <p:nvPr/>
        </p:nvSpPr>
        <p:spPr>
          <a:xfrm>
            <a:off x="785709" y="11296442"/>
            <a:ext cx="323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Statement of intent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4A081-A49E-70EB-9F20-8A0455D677A9}"/>
              </a:ext>
            </a:extLst>
          </p:cNvPr>
          <p:cNvCxnSpPr>
            <a:cxnSpLocks/>
          </p:cNvCxnSpPr>
          <p:nvPr/>
        </p:nvCxnSpPr>
        <p:spPr bwMode="auto">
          <a:xfrm>
            <a:off x="8395276" y="6081058"/>
            <a:ext cx="2530798" cy="412684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10">
            <a:extLst>
              <a:ext uri="{FF2B5EF4-FFF2-40B4-BE49-F238E27FC236}">
                <a16:creationId xmlns:a16="http://schemas.microsoft.com/office/drawing/2014/main" id="{F7CCD8EC-2CDD-E22C-9AC2-3746DBA8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2943" y="3116147"/>
            <a:ext cx="2236636" cy="14901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52FBF6B-A0CE-5F1A-56C8-E8A7C0114261}"/>
              </a:ext>
            </a:extLst>
          </p:cNvPr>
          <p:cNvSpPr txBox="1"/>
          <p:nvPr/>
        </p:nvSpPr>
        <p:spPr>
          <a:xfrm>
            <a:off x="775633" y="1216533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QR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2F0963-7E3B-59E7-96B4-D9747706B540}"/>
              </a:ext>
            </a:extLst>
          </p:cNvPr>
          <p:cNvSpPr txBox="1"/>
          <p:nvPr/>
        </p:nvSpPr>
        <p:spPr>
          <a:xfrm>
            <a:off x="827507" y="9537570"/>
            <a:ext cx="183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Live / Pilot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1CFFB-0E58-E2B2-421D-FF3ED620F791}"/>
              </a:ext>
            </a:extLst>
          </p:cNvPr>
          <p:cNvSpPr txBox="1"/>
          <p:nvPr/>
        </p:nvSpPr>
        <p:spPr>
          <a:xfrm>
            <a:off x="807744" y="10472372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WIP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89550D-66EC-B840-7195-555B96275779}"/>
              </a:ext>
            </a:extLst>
          </p:cNvPr>
          <p:cNvCxnSpPr/>
          <p:nvPr/>
        </p:nvCxnSpPr>
        <p:spPr bwMode="auto">
          <a:xfrm>
            <a:off x="893461" y="12172650"/>
            <a:ext cx="2238580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0FEFCB-194A-50FF-5DC5-F1F7A584A1C5}"/>
              </a:ext>
            </a:extLst>
          </p:cNvPr>
          <p:cNvCxnSpPr/>
          <p:nvPr/>
        </p:nvCxnSpPr>
        <p:spPr bwMode="auto">
          <a:xfrm>
            <a:off x="893462" y="11288426"/>
            <a:ext cx="2244614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75000"/>
              </a:schemeClr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897730-A66A-CBD5-1963-251F4C922ABC}"/>
              </a:ext>
            </a:extLst>
          </p:cNvPr>
          <p:cNvCxnSpPr/>
          <p:nvPr/>
        </p:nvCxnSpPr>
        <p:spPr bwMode="auto">
          <a:xfrm>
            <a:off x="911271" y="9507244"/>
            <a:ext cx="2226804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522F48-A239-C4E4-049F-A3A04A08C4C7}"/>
              </a:ext>
            </a:extLst>
          </p:cNvPr>
          <p:cNvCxnSpPr/>
          <p:nvPr/>
        </p:nvCxnSpPr>
        <p:spPr bwMode="auto">
          <a:xfrm flipH="1">
            <a:off x="8384512" y="5045451"/>
            <a:ext cx="1570846" cy="705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52D4C0-E718-4934-F1BF-D6733A2B72A6}"/>
              </a:ext>
            </a:extLst>
          </p:cNvPr>
          <p:cNvCxnSpPr/>
          <p:nvPr/>
        </p:nvCxnSpPr>
        <p:spPr bwMode="auto">
          <a:xfrm flipH="1" flipV="1">
            <a:off x="911271" y="10450801"/>
            <a:ext cx="2226804" cy="19378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accent1"/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218BC4-10DC-B226-D1EF-E00817B5726F}"/>
              </a:ext>
            </a:extLst>
          </p:cNvPr>
          <p:cNvCxnSpPr/>
          <p:nvPr/>
        </p:nvCxnSpPr>
        <p:spPr bwMode="auto">
          <a:xfrm>
            <a:off x="8395276" y="5877419"/>
            <a:ext cx="4164718" cy="181513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75000"/>
              </a:schemeClr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F3AD24-6CAD-F40E-6EA1-2EBED7AB3B26}"/>
              </a:ext>
            </a:extLst>
          </p:cNvPr>
          <p:cNvCxnSpPr/>
          <p:nvPr/>
        </p:nvCxnSpPr>
        <p:spPr bwMode="auto">
          <a:xfrm>
            <a:off x="4331522" y="4611396"/>
            <a:ext cx="999298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75000"/>
              </a:schemeClr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C44BCF7-A184-F608-D2C0-A9EF03EE5C42}"/>
              </a:ext>
            </a:extLst>
          </p:cNvPr>
          <p:cNvSpPr/>
          <p:nvPr/>
        </p:nvSpPr>
        <p:spPr bwMode="auto">
          <a:xfrm>
            <a:off x="585198" y="9089006"/>
            <a:ext cx="3642714" cy="369188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182880" tIns="91440" rIns="182880" bIns="91440" numCol="1" rtlCol="0" anchor="t" anchorCtr="0" compatLnSpc="1">
            <a:prstTxWarp prst="textNoShape">
              <a:avLst/>
            </a:prstTxWarp>
          </a:bodyPr>
          <a:lstStyle/>
          <a:p>
            <a:pPr defTabSz="18288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CA" sz="48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BE5B24-D0F4-76A5-3139-FA6FB1763FFD}"/>
              </a:ext>
            </a:extLst>
          </p:cNvPr>
          <p:cNvSpPr txBox="1"/>
          <p:nvPr/>
        </p:nvSpPr>
        <p:spPr>
          <a:xfrm>
            <a:off x="1957384" y="4665717"/>
            <a:ext cx="1968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S. Korea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3D6FAEF7-3B49-6BFB-CAB8-51404E2C7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26758" y="2316708"/>
            <a:ext cx="8073962" cy="2583800"/>
          </a:xfrm>
        </p:spPr>
        <p:txBody>
          <a:bodyPr/>
          <a:lstStyle/>
          <a:p>
            <a:r>
              <a:rPr lang="en-US"/>
              <a:t>Multiple bilateral (country-to-country) initiatives underway</a:t>
            </a:r>
          </a:p>
          <a:p>
            <a:r>
              <a:rPr lang="en-US"/>
              <a:t>Non-standard approaches</a:t>
            </a:r>
          </a:p>
          <a:p>
            <a:endParaRPr lang="en-SG"/>
          </a:p>
        </p:txBody>
      </p:sp>
      <p:sp>
        <p:nvSpPr>
          <p:cNvPr id="84" name="Slide Number Placeholder 1">
            <a:extLst>
              <a:ext uri="{FF2B5EF4-FFF2-40B4-BE49-F238E27FC236}">
                <a16:creationId xmlns:a16="http://schemas.microsoft.com/office/drawing/2014/main" id="{55C5B768-2BA7-270B-E099-99920B7CFA45}"/>
              </a:ext>
            </a:extLst>
          </p:cNvPr>
          <p:cNvSpPr txBox="1">
            <a:spLocks/>
          </p:cNvSpPr>
          <p:nvPr/>
        </p:nvSpPr>
        <p:spPr bwMode="auto">
          <a:xfrm>
            <a:off x="23426835" y="13132388"/>
            <a:ext cx="950284" cy="6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Segoe UI" pitchFamily="34" charset="0"/>
                <a:ea typeface="+mn-ea"/>
                <a:cs typeface="Arial" charset="0"/>
              </a:defRPr>
            </a:lvl9pPr>
          </a:lstStyle>
          <a:p>
            <a:pPr defTabSz="1828800">
              <a:defRPr/>
            </a:pPr>
            <a:fld id="{346475A4-C57B-493D-B98B-CB0AFC234584}" type="slidenum">
              <a:rPr lang="en-GB" sz="2400">
                <a:solidFill>
                  <a:srgbClr val="FFFFFF"/>
                </a:solidFill>
              </a:rPr>
              <a:pPr defTabSz="1828800">
                <a:defRPr/>
              </a:pPr>
              <a:t>4</a:t>
            </a:fld>
            <a:endParaRPr lang="en-GB" sz="2400">
              <a:solidFill>
                <a:srgbClr val="FFFFFF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A2AE31-862E-C9ED-9324-AE74791A5BD7}"/>
              </a:ext>
            </a:extLst>
          </p:cNvPr>
          <p:cNvGrpSpPr/>
          <p:nvPr/>
        </p:nvGrpSpPr>
        <p:grpSpPr>
          <a:xfrm>
            <a:off x="13102482" y="11074409"/>
            <a:ext cx="10860598" cy="1541200"/>
            <a:chOff x="6642371" y="2466249"/>
            <a:chExt cx="5430299" cy="770600"/>
          </a:xfrm>
        </p:grpSpPr>
        <p:pic>
          <p:nvPicPr>
            <p:cNvPr id="88" name="Picture 14" descr="Targeting the future with TARGET Services">
              <a:extLst>
                <a:ext uri="{FF2B5EF4-FFF2-40B4-BE49-F238E27FC236}">
                  <a16:creationId xmlns:a16="http://schemas.microsoft.com/office/drawing/2014/main" id="{1585D000-540B-B5BA-2C67-874191925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3386" y="2796166"/>
              <a:ext cx="1689284" cy="44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E7F690-C45A-7CEA-7668-52B073508622}"/>
                </a:ext>
              </a:extLst>
            </p:cNvPr>
            <p:cNvSpPr txBox="1"/>
            <p:nvPr/>
          </p:nvSpPr>
          <p:spPr>
            <a:xfrm>
              <a:off x="8580196" y="2850056"/>
              <a:ext cx="709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Sweden</a:t>
              </a:r>
            </a:p>
          </p:txBody>
        </p:sp>
        <p:sp>
          <p:nvSpPr>
            <p:cNvPr id="92" name="Content Placeholder 3">
              <a:extLst>
                <a:ext uri="{FF2B5EF4-FFF2-40B4-BE49-F238E27FC236}">
                  <a16:creationId xmlns:a16="http://schemas.microsoft.com/office/drawing/2014/main" id="{ECC09021-FDDB-A781-5F0F-29A366C84E42}"/>
                </a:ext>
              </a:extLst>
            </p:cNvPr>
            <p:cNvSpPr txBox="1">
              <a:spLocks/>
            </p:cNvSpPr>
            <p:nvPr/>
          </p:nvSpPr>
          <p:spPr>
            <a:xfrm>
              <a:off x="6642371" y="2466249"/>
              <a:ext cx="1800527" cy="456147"/>
            </a:xfrm>
            <a:prstGeom prst="rect">
              <a:avLst/>
            </a:prstGeom>
          </p:spPr>
          <p:txBody>
            <a:bodyPr vert="horz" lIns="0" tIns="91440" rIns="0" bIns="91440" rtlCol="0">
              <a:normAutofit/>
            </a:bodyPr>
            <a:lstStyle>
              <a:lvl1pPr marL="0" indent="0" algn="l" defTabSz="914318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9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37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53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28636" fontAlgn="base">
                <a:spcBef>
                  <a:spcPts val="2000"/>
                </a:spcBef>
                <a:spcAft>
                  <a:spcPct val="0"/>
                </a:spcAft>
                <a:defRPr/>
              </a:pPr>
              <a:endParaRPr kumimoji="1" lang="en-SG" sz="2800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992074D-36F8-930E-D23A-A806665B01F9}"/>
              </a:ext>
            </a:extLst>
          </p:cNvPr>
          <p:cNvGrpSpPr/>
          <p:nvPr/>
        </p:nvGrpSpPr>
        <p:grpSpPr>
          <a:xfrm>
            <a:off x="15320584" y="7030087"/>
            <a:ext cx="8010426" cy="2213446"/>
            <a:chOff x="7146060" y="2098716"/>
            <a:chExt cx="4562782" cy="1106723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748E3ED-AF92-6A1A-9D9F-8A3DBCAA48C9}"/>
                </a:ext>
              </a:extLst>
            </p:cNvPr>
            <p:cNvCxnSpPr>
              <a:cxnSpLocks/>
            </p:cNvCxnSpPr>
            <p:nvPr/>
          </p:nvCxnSpPr>
          <p:spPr>
            <a:xfrm>
              <a:off x="9389443" y="2252604"/>
              <a:ext cx="980778" cy="899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A5BCF4-3D6D-1F95-BA0A-E9213DEADB12}"/>
                </a:ext>
              </a:extLst>
            </p:cNvPr>
            <p:cNvSpPr txBox="1"/>
            <p:nvPr/>
          </p:nvSpPr>
          <p:spPr>
            <a:xfrm>
              <a:off x="10605382" y="2719006"/>
              <a:ext cx="11034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EBA RT1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D30DA4-503C-6FE2-9116-28FD9E24A2F0}"/>
                </a:ext>
              </a:extLst>
            </p:cNvPr>
            <p:cNvSpPr txBox="1"/>
            <p:nvPr/>
          </p:nvSpPr>
          <p:spPr>
            <a:xfrm>
              <a:off x="7146060" y="2098716"/>
              <a:ext cx="7952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800">
                <a:solidFill>
                  <a:srgbClr val="000000"/>
                </a:solidFill>
                <a:latin typeface="Segoe UI" pitchFamily="34" charset="0"/>
                <a:cs typeface="Arial" charset="0"/>
              </a:endParaRPr>
            </a:p>
          </p:txBody>
        </p:sp>
        <p:sp>
          <p:nvSpPr>
            <p:cNvPr id="99" name="Content Placeholder 3">
              <a:extLst>
                <a:ext uri="{FF2B5EF4-FFF2-40B4-BE49-F238E27FC236}">
                  <a16:creationId xmlns:a16="http://schemas.microsoft.com/office/drawing/2014/main" id="{F17BC8F1-E0B0-BB0E-293D-BE8DDF0F2FA9}"/>
                </a:ext>
              </a:extLst>
            </p:cNvPr>
            <p:cNvSpPr txBox="1">
              <a:spLocks/>
            </p:cNvSpPr>
            <p:nvPr/>
          </p:nvSpPr>
          <p:spPr>
            <a:xfrm>
              <a:off x="7686309" y="2749292"/>
              <a:ext cx="1800527" cy="456147"/>
            </a:xfrm>
            <a:prstGeom prst="rect">
              <a:avLst/>
            </a:prstGeom>
          </p:spPr>
          <p:txBody>
            <a:bodyPr vert="horz" lIns="0" tIns="91440" rIns="0" bIns="91440" rtlCol="0">
              <a:normAutofit/>
            </a:bodyPr>
            <a:lstStyle>
              <a:lvl1pPr marL="0" indent="0" algn="l" defTabSz="914318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900" kern="1200">
                  <a:solidFill>
                    <a:schemeClr val="tx1">
                      <a:alpha val="7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318" rtl="0" eaLnBrk="1" latinLnBrk="0" hangingPunct="1">
                <a:lnSpc>
                  <a:spcPct val="120000"/>
                </a:lnSpc>
                <a:spcBef>
                  <a:spcPts val="499"/>
                </a:spcBef>
                <a:buFont typeface="Arial" panose="020B0604020202020204" pitchFamily="34" charset="0"/>
                <a:buNone/>
                <a:defRPr sz="900" kern="1200" baseline="0">
                  <a:solidFill>
                    <a:schemeClr val="tx1">
                      <a:alpha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37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534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692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850" indent="-228580" algn="l" defTabSz="914318" rtl="0" eaLnBrk="1" latinLnBrk="0" hangingPunct="1">
                <a:lnSpc>
                  <a:spcPct val="90000"/>
                </a:lnSpc>
                <a:spcBef>
                  <a:spcPts val="499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28636" fontAlgn="base">
                <a:spcBef>
                  <a:spcPts val="2000"/>
                </a:spcBef>
                <a:spcAft>
                  <a:spcPct val="0"/>
                </a:spcAft>
                <a:defRPr/>
              </a:pPr>
              <a:r>
                <a:rPr kumimoji="1" lang="en-US" sz="2800">
                  <a:solidFill>
                    <a:srgbClr val="000000"/>
                  </a:solidFill>
                  <a:latin typeface="Segoe UI"/>
                </a:rPr>
                <a:t>USA TCH-RTP</a:t>
              </a:r>
              <a:endParaRPr kumimoji="1" lang="en-SG" sz="28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E68A7BC-87F3-343F-580B-1A2E76FB275C}"/>
                </a:ext>
              </a:extLst>
            </p:cNvPr>
            <p:cNvSpPr txBox="1"/>
            <p:nvPr/>
          </p:nvSpPr>
          <p:spPr>
            <a:xfrm>
              <a:off x="9554040" y="2281583"/>
              <a:ext cx="12560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2800">
                <a:solidFill>
                  <a:srgbClr val="000000"/>
                </a:solidFill>
                <a:latin typeface="Segoe UI" pitchFamily="34" charset="0"/>
                <a:cs typeface="Arial" charset="0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DE89C85-0778-35F1-4BA2-479160544A2F}"/>
              </a:ext>
            </a:extLst>
          </p:cNvPr>
          <p:cNvCxnSpPr/>
          <p:nvPr/>
        </p:nvCxnSpPr>
        <p:spPr bwMode="auto">
          <a:xfrm>
            <a:off x="19253781" y="10918552"/>
            <a:ext cx="1727144" cy="0"/>
          </a:xfrm>
          <a:prstGeom prst="straightConnector1">
            <a:avLst/>
          </a:prstGeom>
          <a:solidFill>
            <a:schemeClr val="accent1"/>
          </a:solidFill>
          <a:ln w="38100" cap="sq" cmpd="sng" algn="ctr">
            <a:solidFill>
              <a:schemeClr val="bg1">
                <a:lumMod val="75000"/>
              </a:schemeClr>
            </a:solidFill>
            <a:prstDash val="sysDash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7" name="Picture 10">
            <a:extLst>
              <a:ext uri="{FF2B5EF4-FFF2-40B4-BE49-F238E27FC236}">
                <a16:creationId xmlns:a16="http://schemas.microsoft.com/office/drawing/2014/main" id="{6F650CBE-56CF-E616-4A55-59A848B5C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1332648" y="6712742"/>
            <a:ext cx="1760090" cy="1490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>
            <a:extLst>
              <a:ext uri="{FF2B5EF4-FFF2-40B4-BE49-F238E27FC236}">
                <a16:creationId xmlns:a16="http://schemas.microsoft.com/office/drawing/2014/main" id="{EBD63B97-B134-9757-9BA6-DAD9D5176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663175" y="6725053"/>
            <a:ext cx="2236636" cy="147452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8">
            <a:extLst>
              <a:ext uri="{FF2B5EF4-FFF2-40B4-BE49-F238E27FC236}">
                <a16:creationId xmlns:a16="http://schemas.microsoft.com/office/drawing/2014/main" id="{127956FA-B5F9-EAAF-F124-7D0E6214E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03535" y="10296685"/>
            <a:ext cx="2233876" cy="14199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0">
            <a:extLst>
              <a:ext uri="{FF2B5EF4-FFF2-40B4-BE49-F238E27FC236}">
                <a16:creationId xmlns:a16="http://schemas.microsoft.com/office/drawing/2014/main" id="{A4E3CE75-02EB-BD81-8766-EB5AC927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1332648" y="10226874"/>
            <a:ext cx="1760090" cy="14904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9089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7154A-7A0D-42E4-90B8-F15E4E52D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9DE4D6-70BC-4E04-80A3-C38ADFC8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Obstacles to linking IPS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8FCAC-0A42-4E3D-A256-EB20F3EC1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Need to overcome differences between IPS designs:</a:t>
            </a:r>
          </a:p>
          <a:p>
            <a:endParaRPr lang="en-US" dirty="0"/>
          </a:p>
          <a:p>
            <a:pPr marL="13716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data formats,</a:t>
            </a:r>
            <a:r>
              <a:rPr lang="en-GB" dirty="0"/>
              <a:t> standards and mandatory fields</a:t>
            </a:r>
          </a:p>
          <a:p>
            <a:pPr marL="13716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processes </a:t>
            </a:r>
            <a:r>
              <a:rPr lang="en-GB" dirty="0"/>
              <a:t>and the sequence of steps in a payment process; </a:t>
            </a:r>
          </a:p>
          <a:p>
            <a:pPr marL="13716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scheme rules </a:t>
            </a:r>
            <a:r>
              <a:rPr lang="en-GB" dirty="0"/>
              <a:t>around liability, disputes, data protection and privacy</a:t>
            </a:r>
          </a:p>
          <a:p>
            <a:pPr marL="13716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functionality</a:t>
            </a:r>
            <a:r>
              <a:rPr lang="en-GB" dirty="0"/>
              <a:t>, including whether aliases are used and whether there is a confirmation of payee service.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69498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8A1D-4232-4255-A60D-F6158C598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6B359-53FB-4296-8A75-9F0723E6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bilateral linking is not scalable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F137C-7FCA-4F30-9E88-5307A9F44520}"/>
              </a:ext>
            </a:extLst>
          </p:cNvPr>
          <p:cNvSpPr txBox="1"/>
          <p:nvPr/>
        </p:nvSpPr>
        <p:spPr>
          <a:xfrm>
            <a:off x="1480134" y="2249488"/>
            <a:ext cx="15503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SG" sz="40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SG" sz="40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Gets harder and more complex as the network scales: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0BE31D-58D5-4A45-A201-7ACA0669E250}"/>
              </a:ext>
            </a:extLst>
          </p:cNvPr>
          <p:cNvGrpSpPr/>
          <p:nvPr/>
        </p:nvGrpSpPr>
        <p:grpSpPr>
          <a:xfrm>
            <a:off x="528291" y="6664364"/>
            <a:ext cx="2485696" cy="2373288"/>
            <a:chOff x="757945" y="2417588"/>
            <a:chExt cx="1242848" cy="118664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C5D3622-1AD2-4600-ACEA-1A7BCE97EC49}"/>
                </a:ext>
              </a:extLst>
            </p:cNvPr>
            <p:cNvGrpSpPr/>
            <p:nvPr/>
          </p:nvGrpSpPr>
          <p:grpSpPr>
            <a:xfrm>
              <a:off x="784205" y="2417588"/>
              <a:ext cx="1216588" cy="204952"/>
              <a:chOff x="638503" y="709448"/>
              <a:chExt cx="1216588" cy="20495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35080E6-88AA-4E9F-B3DB-88480621EA61}"/>
                  </a:ext>
                </a:extLst>
              </p:cNvPr>
              <p:cNvSpPr/>
              <p:nvPr/>
            </p:nvSpPr>
            <p:spPr>
              <a:xfrm rot="4340336">
                <a:off x="638503" y="709448"/>
                <a:ext cx="204952" cy="204952"/>
              </a:xfrm>
              <a:custGeom>
                <a:avLst/>
                <a:gdLst>
                  <a:gd name="connsiteX0" fmla="*/ 0 w 409904"/>
                  <a:gd name="connsiteY0" fmla="*/ 204952 h 409904"/>
                  <a:gd name="connsiteX1" fmla="*/ 204952 w 409904"/>
                  <a:gd name="connsiteY1" fmla="*/ 0 h 409904"/>
                  <a:gd name="connsiteX2" fmla="*/ 409904 w 409904"/>
                  <a:gd name="connsiteY2" fmla="*/ 204952 h 409904"/>
                  <a:gd name="connsiteX3" fmla="*/ 204952 w 409904"/>
                  <a:gd name="connsiteY3" fmla="*/ 409904 h 409904"/>
                  <a:gd name="connsiteX4" fmla="*/ 0 w 409904"/>
                  <a:gd name="connsiteY4" fmla="*/ 204952 h 4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904" h="409904" fill="none" extrusionOk="0">
                    <a:moveTo>
                      <a:pt x="0" y="204952"/>
                    </a:moveTo>
                    <a:cubicBezTo>
                      <a:pt x="17401" y="106302"/>
                      <a:pt x="81275" y="-13149"/>
                      <a:pt x="204952" y="0"/>
                    </a:cubicBezTo>
                    <a:cubicBezTo>
                      <a:pt x="294205" y="1503"/>
                      <a:pt x="406750" y="104507"/>
                      <a:pt x="409904" y="204952"/>
                    </a:cubicBezTo>
                    <a:cubicBezTo>
                      <a:pt x="409932" y="309938"/>
                      <a:pt x="295921" y="417509"/>
                      <a:pt x="204952" y="409904"/>
                    </a:cubicBezTo>
                    <a:cubicBezTo>
                      <a:pt x="78304" y="392493"/>
                      <a:pt x="18371" y="307840"/>
                      <a:pt x="0" y="204952"/>
                    </a:cubicBezTo>
                    <a:close/>
                  </a:path>
                  <a:path w="409904" h="409904" stroke="0" extrusionOk="0">
                    <a:moveTo>
                      <a:pt x="0" y="204952"/>
                    </a:moveTo>
                    <a:cubicBezTo>
                      <a:pt x="-8488" y="76108"/>
                      <a:pt x="121896" y="-13439"/>
                      <a:pt x="204952" y="0"/>
                    </a:cubicBezTo>
                    <a:cubicBezTo>
                      <a:pt x="328209" y="21338"/>
                      <a:pt x="394000" y="99175"/>
                      <a:pt x="409904" y="204952"/>
                    </a:cubicBezTo>
                    <a:cubicBezTo>
                      <a:pt x="387117" y="298370"/>
                      <a:pt x="341789" y="401116"/>
                      <a:pt x="204952" y="409904"/>
                    </a:cubicBezTo>
                    <a:cubicBezTo>
                      <a:pt x="88048" y="406035"/>
                      <a:pt x="7945" y="324164"/>
                      <a:pt x="0" y="20495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C930856-6634-49C1-A6DE-E4CC5151B29E}"/>
                  </a:ext>
                </a:extLst>
              </p:cNvPr>
              <p:cNvSpPr/>
              <p:nvPr/>
            </p:nvSpPr>
            <p:spPr>
              <a:xfrm rot="4340336">
                <a:off x="1650139" y="709448"/>
                <a:ext cx="204952" cy="204952"/>
              </a:xfrm>
              <a:custGeom>
                <a:avLst/>
                <a:gdLst>
                  <a:gd name="connsiteX0" fmla="*/ 0 w 409904"/>
                  <a:gd name="connsiteY0" fmla="*/ 204952 h 409904"/>
                  <a:gd name="connsiteX1" fmla="*/ 204952 w 409904"/>
                  <a:gd name="connsiteY1" fmla="*/ 0 h 409904"/>
                  <a:gd name="connsiteX2" fmla="*/ 409904 w 409904"/>
                  <a:gd name="connsiteY2" fmla="*/ 204952 h 409904"/>
                  <a:gd name="connsiteX3" fmla="*/ 204952 w 409904"/>
                  <a:gd name="connsiteY3" fmla="*/ 409904 h 409904"/>
                  <a:gd name="connsiteX4" fmla="*/ 0 w 409904"/>
                  <a:gd name="connsiteY4" fmla="*/ 204952 h 4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9904" h="409904" fill="none" extrusionOk="0">
                    <a:moveTo>
                      <a:pt x="0" y="204952"/>
                    </a:moveTo>
                    <a:cubicBezTo>
                      <a:pt x="17401" y="106302"/>
                      <a:pt x="81275" y="-13149"/>
                      <a:pt x="204952" y="0"/>
                    </a:cubicBezTo>
                    <a:cubicBezTo>
                      <a:pt x="294205" y="1503"/>
                      <a:pt x="406750" y="104507"/>
                      <a:pt x="409904" y="204952"/>
                    </a:cubicBezTo>
                    <a:cubicBezTo>
                      <a:pt x="409932" y="309938"/>
                      <a:pt x="295921" y="417509"/>
                      <a:pt x="204952" y="409904"/>
                    </a:cubicBezTo>
                    <a:cubicBezTo>
                      <a:pt x="78304" y="392493"/>
                      <a:pt x="18371" y="307840"/>
                      <a:pt x="0" y="204952"/>
                    </a:cubicBezTo>
                    <a:close/>
                  </a:path>
                  <a:path w="409904" h="409904" stroke="0" extrusionOk="0">
                    <a:moveTo>
                      <a:pt x="0" y="204952"/>
                    </a:moveTo>
                    <a:cubicBezTo>
                      <a:pt x="-8488" y="76108"/>
                      <a:pt x="121896" y="-13439"/>
                      <a:pt x="204952" y="0"/>
                    </a:cubicBezTo>
                    <a:cubicBezTo>
                      <a:pt x="328209" y="21338"/>
                      <a:pt x="394000" y="99175"/>
                      <a:pt x="409904" y="204952"/>
                    </a:cubicBezTo>
                    <a:cubicBezTo>
                      <a:pt x="387117" y="298370"/>
                      <a:pt x="341789" y="401116"/>
                      <a:pt x="204952" y="409904"/>
                    </a:cubicBezTo>
                    <a:cubicBezTo>
                      <a:pt x="88048" y="406035"/>
                      <a:pt x="7945" y="324164"/>
                      <a:pt x="0" y="20495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4C86A70-7E8E-460C-9AB2-6AE280176516}"/>
                  </a:ext>
                </a:extLst>
              </p:cNvPr>
              <p:cNvSpPr/>
              <p:nvPr/>
            </p:nvSpPr>
            <p:spPr>
              <a:xfrm>
                <a:off x="924735" y="800012"/>
                <a:ext cx="599440" cy="5080"/>
              </a:xfrm>
              <a:custGeom>
                <a:avLst/>
                <a:gdLst>
                  <a:gd name="connsiteX0" fmla="*/ 0 w 1198880"/>
                  <a:gd name="connsiteY0" fmla="*/ 10160 h 10160"/>
                  <a:gd name="connsiteX1" fmla="*/ 1198880 w 1198880"/>
                  <a:gd name="connsiteY1" fmla="*/ 0 h 10160"/>
                  <a:gd name="connsiteX2" fmla="*/ 1198880 w 1198880"/>
                  <a:gd name="connsiteY2" fmla="*/ 0 h 1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8880" h="10160" extrusionOk="0">
                    <a:moveTo>
                      <a:pt x="0" y="10160"/>
                    </a:moveTo>
                    <a:cubicBezTo>
                      <a:pt x="436058" y="71861"/>
                      <a:pt x="952845" y="-90121"/>
                      <a:pt x="1198880" y="0"/>
                    </a:cubicBezTo>
                    <a:lnTo>
                      <a:pt x="1198880" y="0"/>
                    </a:lnTo>
                  </a:path>
                </a:pathLst>
              </a:custGeom>
              <a:noFill/>
              <a:ln w="34925" cap="rnd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99440"/>
                          <a:gd name="connsiteY0" fmla="*/ 5080 h 5080"/>
                          <a:gd name="connsiteX1" fmla="*/ 599440 w 599440"/>
                          <a:gd name="connsiteY1" fmla="*/ 0 h 5080"/>
                          <a:gd name="connsiteX2" fmla="*/ 599440 w 599440"/>
                          <a:gd name="connsiteY2" fmla="*/ 0 h 50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9440" h="5080">
                            <a:moveTo>
                              <a:pt x="0" y="5080"/>
                            </a:moveTo>
                            <a:lnTo>
                              <a:pt x="599440" y="0"/>
                            </a:lnTo>
                            <a:lnTo>
                              <a:pt x="599440" y="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1D7771-3A35-4E18-A81E-348A0B180A97}"/>
                </a:ext>
              </a:extLst>
            </p:cNvPr>
            <p:cNvSpPr txBox="1"/>
            <p:nvPr/>
          </p:nvSpPr>
          <p:spPr>
            <a:xfrm>
              <a:off x="757945" y="2942512"/>
              <a:ext cx="1224413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4000" b="1">
                  <a:solidFill>
                    <a:srgbClr val="AA322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kumimoji="1" lang="en-US" sz="32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countries</a:t>
              </a:r>
            </a:p>
            <a:p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sz="4000" b="1">
                  <a:solidFill>
                    <a:srgbClr val="AA322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sz="32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link</a:t>
              </a:r>
              <a:endParaRPr kumimoji="1" lang="en-SG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F65DF6-94F5-4A57-AB04-487011795B30}"/>
              </a:ext>
            </a:extLst>
          </p:cNvPr>
          <p:cNvGrpSpPr/>
          <p:nvPr/>
        </p:nvGrpSpPr>
        <p:grpSpPr>
          <a:xfrm>
            <a:off x="4801227" y="5008914"/>
            <a:ext cx="2433176" cy="2052672"/>
            <a:chOff x="2990544" y="1589863"/>
            <a:chExt cx="1216588" cy="102633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8822043-4BD3-4A4C-9A42-2309AC6BA354}"/>
                </a:ext>
              </a:extLst>
            </p:cNvPr>
            <p:cNvSpPr/>
            <p:nvPr/>
          </p:nvSpPr>
          <p:spPr>
            <a:xfrm rot="4340336">
              <a:off x="2990544" y="2411247"/>
              <a:ext cx="204952" cy="204952"/>
            </a:xfrm>
            <a:custGeom>
              <a:avLst/>
              <a:gdLst>
                <a:gd name="connsiteX0" fmla="*/ 0 w 409904"/>
                <a:gd name="connsiteY0" fmla="*/ 204952 h 409904"/>
                <a:gd name="connsiteX1" fmla="*/ 204952 w 409904"/>
                <a:gd name="connsiteY1" fmla="*/ 0 h 409904"/>
                <a:gd name="connsiteX2" fmla="*/ 409904 w 409904"/>
                <a:gd name="connsiteY2" fmla="*/ 204952 h 409904"/>
                <a:gd name="connsiteX3" fmla="*/ 204952 w 409904"/>
                <a:gd name="connsiteY3" fmla="*/ 409904 h 409904"/>
                <a:gd name="connsiteX4" fmla="*/ 0 w 409904"/>
                <a:gd name="connsiteY4" fmla="*/ 204952 h 4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904" h="409904" fill="none" extrusionOk="0">
                  <a:moveTo>
                    <a:pt x="0" y="204952"/>
                  </a:moveTo>
                  <a:cubicBezTo>
                    <a:pt x="17401" y="106302"/>
                    <a:pt x="81275" y="-13149"/>
                    <a:pt x="204952" y="0"/>
                  </a:cubicBezTo>
                  <a:cubicBezTo>
                    <a:pt x="294205" y="1503"/>
                    <a:pt x="406750" y="104507"/>
                    <a:pt x="409904" y="204952"/>
                  </a:cubicBezTo>
                  <a:cubicBezTo>
                    <a:pt x="409932" y="309938"/>
                    <a:pt x="295921" y="417509"/>
                    <a:pt x="204952" y="409904"/>
                  </a:cubicBezTo>
                  <a:cubicBezTo>
                    <a:pt x="78304" y="392493"/>
                    <a:pt x="18371" y="307840"/>
                    <a:pt x="0" y="204952"/>
                  </a:cubicBezTo>
                  <a:close/>
                </a:path>
                <a:path w="409904" h="409904" stroke="0" extrusionOk="0">
                  <a:moveTo>
                    <a:pt x="0" y="204952"/>
                  </a:moveTo>
                  <a:cubicBezTo>
                    <a:pt x="-8488" y="76108"/>
                    <a:pt x="121896" y="-13439"/>
                    <a:pt x="204952" y="0"/>
                  </a:cubicBezTo>
                  <a:cubicBezTo>
                    <a:pt x="328209" y="21338"/>
                    <a:pt x="394000" y="99175"/>
                    <a:pt x="409904" y="204952"/>
                  </a:cubicBezTo>
                  <a:cubicBezTo>
                    <a:pt x="387117" y="298370"/>
                    <a:pt x="341789" y="401116"/>
                    <a:pt x="204952" y="409904"/>
                  </a:cubicBezTo>
                  <a:cubicBezTo>
                    <a:pt x="88048" y="406035"/>
                    <a:pt x="7945" y="324164"/>
                    <a:pt x="0" y="204952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AA322F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F106095-26C7-4720-A65A-13ECE3F0EEC4}"/>
                </a:ext>
              </a:extLst>
            </p:cNvPr>
            <p:cNvSpPr/>
            <p:nvPr/>
          </p:nvSpPr>
          <p:spPr>
            <a:xfrm rot="4340336">
              <a:off x="4002180" y="2411247"/>
              <a:ext cx="204952" cy="204952"/>
            </a:xfrm>
            <a:custGeom>
              <a:avLst/>
              <a:gdLst>
                <a:gd name="connsiteX0" fmla="*/ 0 w 409904"/>
                <a:gd name="connsiteY0" fmla="*/ 204952 h 409904"/>
                <a:gd name="connsiteX1" fmla="*/ 204952 w 409904"/>
                <a:gd name="connsiteY1" fmla="*/ 0 h 409904"/>
                <a:gd name="connsiteX2" fmla="*/ 409904 w 409904"/>
                <a:gd name="connsiteY2" fmla="*/ 204952 h 409904"/>
                <a:gd name="connsiteX3" fmla="*/ 204952 w 409904"/>
                <a:gd name="connsiteY3" fmla="*/ 409904 h 409904"/>
                <a:gd name="connsiteX4" fmla="*/ 0 w 409904"/>
                <a:gd name="connsiteY4" fmla="*/ 204952 h 4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904" h="409904" fill="none" extrusionOk="0">
                  <a:moveTo>
                    <a:pt x="0" y="204952"/>
                  </a:moveTo>
                  <a:cubicBezTo>
                    <a:pt x="17401" y="106302"/>
                    <a:pt x="81275" y="-13149"/>
                    <a:pt x="204952" y="0"/>
                  </a:cubicBezTo>
                  <a:cubicBezTo>
                    <a:pt x="294205" y="1503"/>
                    <a:pt x="406750" y="104507"/>
                    <a:pt x="409904" y="204952"/>
                  </a:cubicBezTo>
                  <a:cubicBezTo>
                    <a:pt x="409932" y="309938"/>
                    <a:pt x="295921" y="417509"/>
                    <a:pt x="204952" y="409904"/>
                  </a:cubicBezTo>
                  <a:cubicBezTo>
                    <a:pt x="78304" y="392493"/>
                    <a:pt x="18371" y="307840"/>
                    <a:pt x="0" y="204952"/>
                  </a:cubicBezTo>
                  <a:close/>
                </a:path>
                <a:path w="409904" h="409904" stroke="0" extrusionOk="0">
                  <a:moveTo>
                    <a:pt x="0" y="204952"/>
                  </a:moveTo>
                  <a:cubicBezTo>
                    <a:pt x="-8488" y="76108"/>
                    <a:pt x="121896" y="-13439"/>
                    <a:pt x="204952" y="0"/>
                  </a:cubicBezTo>
                  <a:cubicBezTo>
                    <a:pt x="328209" y="21338"/>
                    <a:pt x="394000" y="99175"/>
                    <a:pt x="409904" y="204952"/>
                  </a:cubicBezTo>
                  <a:cubicBezTo>
                    <a:pt x="387117" y="298370"/>
                    <a:pt x="341789" y="401116"/>
                    <a:pt x="204952" y="409904"/>
                  </a:cubicBezTo>
                  <a:cubicBezTo>
                    <a:pt x="88048" y="406035"/>
                    <a:pt x="7945" y="324164"/>
                    <a:pt x="0" y="204952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AA322F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87F106-3840-405E-96CB-DAB5827EA13F}"/>
                </a:ext>
              </a:extLst>
            </p:cNvPr>
            <p:cNvSpPr/>
            <p:nvPr/>
          </p:nvSpPr>
          <p:spPr>
            <a:xfrm>
              <a:off x="3276776" y="2501811"/>
              <a:ext cx="599440" cy="5080"/>
            </a:xfrm>
            <a:custGeom>
              <a:avLst/>
              <a:gdLst>
                <a:gd name="connsiteX0" fmla="*/ 0 w 1198880"/>
                <a:gd name="connsiteY0" fmla="*/ 10160 h 10160"/>
                <a:gd name="connsiteX1" fmla="*/ 1198880 w 1198880"/>
                <a:gd name="connsiteY1" fmla="*/ 0 h 10160"/>
                <a:gd name="connsiteX2" fmla="*/ 1198880 w 1198880"/>
                <a:gd name="connsiteY2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880" h="10160" extrusionOk="0">
                  <a:moveTo>
                    <a:pt x="0" y="10160"/>
                  </a:moveTo>
                  <a:cubicBezTo>
                    <a:pt x="436058" y="71861"/>
                    <a:pt x="952845" y="-90121"/>
                    <a:pt x="1198880" y="0"/>
                  </a:cubicBezTo>
                  <a:lnTo>
                    <a:pt x="1198880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5192C1-1B65-4183-8899-2DB5D42D4DFA}"/>
                </a:ext>
              </a:extLst>
            </p:cNvPr>
            <p:cNvSpPr/>
            <p:nvPr/>
          </p:nvSpPr>
          <p:spPr>
            <a:xfrm rot="4340336">
              <a:off x="3503640" y="1589863"/>
              <a:ext cx="204952" cy="204952"/>
            </a:xfrm>
            <a:custGeom>
              <a:avLst/>
              <a:gdLst>
                <a:gd name="connsiteX0" fmla="*/ 0 w 409904"/>
                <a:gd name="connsiteY0" fmla="*/ 204952 h 409904"/>
                <a:gd name="connsiteX1" fmla="*/ 204952 w 409904"/>
                <a:gd name="connsiteY1" fmla="*/ 0 h 409904"/>
                <a:gd name="connsiteX2" fmla="*/ 409904 w 409904"/>
                <a:gd name="connsiteY2" fmla="*/ 204952 h 409904"/>
                <a:gd name="connsiteX3" fmla="*/ 204952 w 409904"/>
                <a:gd name="connsiteY3" fmla="*/ 409904 h 409904"/>
                <a:gd name="connsiteX4" fmla="*/ 0 w 409904"/>
                <a:gd name="connsiteY4" fmla="*/ 204952 h 4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904" h="409904" fill="none" extrusionOk="0">
                  <a:moveTo>
                    <a:pt x="0" y="204952"/>
                  </a:moveTo>
                  <a:cubicBezTo>
                    <a:pt x="17401" y="106302"/>
                    <a:pt x="81275" y="-13149"/>
                    <a:pt x="204952" y="0"/>
                  </a:cubicBezTo>
                  <a:cubicBezTo>
                    <a:pt x="294205" y="1503"/>
                    <a:pt x="406750" y="104507"/>
                    <a:pt x="409904" y="204952"/>
                  </a:cubicBezTo>
                  <a:cubicBezTo>
                    <a:pt x="409932" y="309938"/>
                    <a:pt x="295921" y="417509"/>
                    <a:pt x="204952" y="409904"/>
                  </a:cubicBezTo>
                  <a:cubicBezTo>
                    <a:pt x="78304" y="392493"/>
                    <a:pt x="18371" y="307840"/>
                    <a:pt x="0" y="204952"/>
                  </a:cubicBezTo>
                  <a:close/>
                </a:path>
                <a:path w="409904" h="409904" stroke="0" extrusionOk="0">
                  <a:moveTo>
                    <a:pt x="0" y="204952"/>
                  </a:moveTo>
                  <a:cubicBezTo>
                    <a:pt x="-8488" y="76108"/>
                    <a:pt x="121896" y="-13439"/>
                    <a:pt x="204952" y="0"/>
                  </a:cubicBezTo>
                  <a:cubicBezTo>
                    <a:pt x="328209" y="21338"/>
                    <a:pt x="394000" y="99175"/>
                    <a:pt x="409904" y="204952"/>
                  </a:cubicBezTo>
                  <a:cubicBezTo>
                    <a:pt x="387117" y="298370"/>
                    <a:pt x="341789" y="401116"/>
                    <a:pt x="204952" y="409904"/>
                  </a:cubicBezTo>
                  <a:cubicBezTo>
                    <a:pt x="88048" y="406035"/>
                    <a:pt x="7945" y="324164"/>
                    <a:pt x="0" y="204952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AA322F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4856FB-0BAF-4DB8-A047-BC3567CE80FF}"/>
                </a:ext>
              </a:extLst>
            </p:cNvPr>
            <p:cNvSpPr/>
            <p:nvPr/>
          </p:nvSpPr>
          <p:spPr>
            <a:xfrm rot="2910810">
              <a:off x="3609740" y="2093089"/>
              <a:ext cx="599440" cy="5080"/>
            </a:xfrm>
            <a:custGeom>
              <a:avLst/>
              <a:gdLst>
                <a:gd name="connsiteX0" fmla="*/ 0 w 1198880"/>
                <a:gd name="connsiteY0" fmla="*/ 10160 h 10160"/>
                <a:gd name="connsiteX1" fmla="*/ 1198880 w 1198880"/>
                <a:gd name="connsiteY1" fmla="*/ 0 h 10160"/>
                <a:gd name="connsiteX2" fmla="*/ 1198880 w 1198880"/>
                <a:gd name="connsiteY2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880" h="10160" extrusionOk="0">
                  <a:moveTo>
                    <a:pt x="0" y="10160"/>
                  </a:moveTo>
                  <a:cubicBezTo>
                    <a:pt x="436058" y="71861"/>
                    <a:pt x="952845" y="-90121"/>
                    <a:pt x="1198880" y="0"/>
                  </a:cubicBezTo>
                  <a:lnTo>
                    <a:pt x="1198880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1D53ED4-7634-4A5E-9B1C-81437211DE4C}"/>
                </a:ext>
              </a:extLst>
            </p:cNvPr>
            <p:cNvSpPr/>
            <p:nvPr/>
          </p:nvSpPr>
          <p:spPr>
            <a:xfrm rot="18689190" flipV="1">
              <a:off x="3026954" y="2093090"/>
              <a:ext cx="599440" cy="5080"/>
            </a:xfrm>
            <a:custGeom>
              <a:avLst/>
              <a:gdLst>
                <a:gd name="connsiteX0" fmla="*/ 0 w 1198880"/>
                <a:gd name="connsiteY0" fmla="*/ 10160 h 10160"/>
                <a:gd name="connsiteX1" fmla="*/ 1198880 w 1198880"/>
                <a:gd name="connsiteY1" fmla="*/ 0 h 10160"/>
                <a:gd name="connsiteX2" fmla="*/ 1198880 w 1198880"/>
                <a:gd name="connsiteY2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8880" h="10160" extrusionOk="0">
                  <a:moveTo>
                    <a:pt x="0" y="10160"/>
                  </a:moveTo>
                  <a:cubicBezTo>
                    <a:pt x="436058" y="71861"/>
                    <a:pt x="952845" y="-90121"/>
                    <a:pt x="1198880" y="0"/>
                  </a:cubicBezTo>
                  <a:lnTo>
                    <a:pt x="1198880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347D784-5440-4427-A8B4-DF8141248E25}"/>
              </a:ext>
            </a:extLst>
          </p:cNvPr>
          <p:cNvSpPr txBox="1"/>
          <p:nvPr/>
        </p:nvSpPr>
        <p:spPr>
          <a:xfrm>
            <a:off x="4807959" y="7714213"/>
            <a:ext cx="2448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countries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links</a:t>
            </a:r>
            <a:endParaRPr kumimoji="1" lang="en-SG" sz="32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1830F-EFEA-4687-BAB8-E6ACE3E15832}"/>
              </a:ext>
            </a:extLst>
          </p:cNvPr>
          <p:cNvSpPr txBox="1"/>
          <p:nvPr/>
        </p:nvSpPr>
        <p:spPr>
          <a:xfrm>
            <a:off x="9860556" y="7809231"/>
            <a:ext cx="449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B5150A-F694-4F58-B7D6-05BF70EF4AB7}"/>
              </a:ext>
            </a:extLst>
          </p:cNvPr>
          <p:cNvGrpSpPr/>
          <p:nvPr/>
        </p:nvGrpSpPr>
        <p:grpSpPr>
          <a:xfrm>
            <a:off x="8997037" y="4586017"/>
            <a:ext cx="2565504" cy="2609434"/>
            <a:chOff x="2467304" y="1392263"/>
            <a:chExt cx="1912549" cy="19452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E26CFC-24B1-4623-A950-096C8DB041ED}"/>
                </a:ext>
              </a:extLst>
            </p:cNvPr>
            <p:cNvGrpSpPr/>
            <p:nvPr/>
          </p:nvGrpSpPr>
          <p:grpSpPr>
            <a:xfrm rot="5400000" flipH="1">
              <a:off x="2528588" y="1638144"/>
              <a:ext cx="1784298" cy="1463040"/>
              <a:chOff x="2545144" y="1630680"/>
              <a:chExt cx="1784298" cy="146304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776D824-E57E-48B2-A163-5C48A0487AC7}"/>
                  </a:ext>
                </a:extLst>
              </p:cNvPr>
              <p:cNvSpPr/>
              <p:nvPr/>
            </p:nvSpPr>
            <p:spPr>
              <a:xfrm rot="2097879" flipV="1">
                <a:off x="2545144" y="2210836"/>
                <a:ext cx="1784298" cy="306634"/>
              </a:xfrm>
              <a:custGeom>
                <a:avLst/>
                <a:gdLst>
                  <a:gd name="connsiteX0" fmla="*/ 0 w 2393468"/>
                  <a:gd name="connsiteY0" fmla="*/ 411321 h 411321"/>
                  <a:gd name="connsiteX1" fmla="*/ 2393468 w 2393468"/>
                  <a:gd name="connsiteY1" fmla="*/ 0 h 411321"/>
                  <a:gd name="connsiteX2" fmla="*/ 2393468 w 2393468"/>
                  <a:gd name="connsiteY2" fmla="*/ 0 h 411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3468" h="411321" extrusionOk="0">
                    <a:moveTo>
                      <a:pt x="0" y="411321"/>
                    </a:moveTo>
                    <a:cubicBezTo>
                      <a:pt x="1207784" y="324146"/>
                      <a:pt x="1575176" y="258337"/>
                      <a:pt x="2393468" y="0"/>
                    </a:cubicBezTo>
                    <a:lnTo>
                      <a:pt x="2393468" y="0"/>
                    </a:lnTo>
                  </a:path>
                </a:pathLst>
              </a:custGeom>
              <a:noFill/>
              <a:ln w="34925" cap="rnd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99440"/>
                          <a:gd name="connsiteY0" fmla="*/ 5080 h 5080"/>
                          <a:gd name="connsiteX1" fmla="*/ 599440 w 599440"/>
                          <a:gd name="connsiteY1" fmla="*/ 0 h 5080"/>
                          <a:gd name="connsiteX2" fmla="*/ 599440 w 599440"/>
                          <a:gd name="connsiteY2" fmla="*/ 0 h 50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99440" h="5080">
                            <a:moveTo>
                              <a:pt x="0" y="5080"/>
                            </a:moveTo>
                            <a:lnTo>
                              <a:pt x="599440" y="0"/>
                            </a:lnTo>
                            <a:lnTo>
                              <a:pt x="599440" y="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7491753-A976-4257-92AE-BC8A72A0A73B}"/>
                  </a:ext>
                </a:extLst>
              </p:cNvPr>
              <p:cNvSpPr/>
              <p:nvPr/>
            </p:nvSpPr>
            <p:spPr>
              <a:xfrm>
                <a:off x="3606800" y="1681480"/>
                <a:ext cx="502920" cy="436880"/>
              </a:xfrm>
              <a:custGeom>
                <a:avLst/>
                <a:gdLst>
                  <a:gd name="connsiteX0" fmla="*/ 0 w 674620"/>
                  <a:gd name="connsiteY0" fmla="*/ 0 h 586033"/>
                  <a:gd name="connsiteX1" fmla="*/ 674620 w 674620"/>
                  <a:gd name="connsiteY1" fmla="*/ 586033 h 58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4620" h="586033" extrusionOk="0">
                    <a:moveTo>
                      <a:pt x="0" y="0"/>
                    </a:moveTo>
                    <a:cubicBezTo>
                      <a:pt x="168216" y="89284"/>
                      <a:pt x="518665" y="387126"/>
                      <a:pt x="674620" y="586033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979873619">
                      <a:custGeom>
                        <a:avLst/>
                        <a:gdLst>
                          <a:gd name="connsiteX0" fmla="*/ 0 w 502920"/>
                          <a:gd name="connsiteY0" fmla="*/ 0 h 436880"/>
                          <a:gd name="connsiteX1" fmla="*/ 502920 w 502920"/>
                          <a:gd name="connsiteY1" fmla="*/ 436880 h 436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502920" h="436880">
                            <a:moveTo>
                              <a:pt x="0" y="0"/>
                            </a:moveTo>
                            <a:lnTo>
                              <a:pt x="502920" y="43688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C41116B-5B0E-48D7-A408-A61086218DEF}"/>
                  </a:ext>
                </a:extLst>
              </p:cNvPr>
              <p:cNvSpPr/>
              <p:nvPr/>
            </p:nvSpPr>
            <p:spPr>
              <a:xfrm>
                <a:off x="2697480" y="1635760"/>
                <a:ext cx="1473200" cy="1452880"/>
              </a:xfrm>
              <a:custGeom>
                <a:avLst/>
                <a:gdLst>
                  <a:gd name="connsiteX0" fmla="*/ 1976159 w 1976159"/>
                  <a:gd name="connsiteY0" fmla="*/ 0 h 1948901"/>
                  <a:gd name="connsiteX1" fmla="*/ 0 w 1976159"/>
                  <a:gd name="connsiteY1" fmla="*/ 1948901 h 194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6159" h="1948901" extrusionOk="0">
                    <a:moveTo>
                      <a:pt x="1976159" y="0"/>
                    </a:moveTo>
                    <a:cubicBezTo>
                      <a:pt x="1258184" y="802364"/>
                      <a:pt x="357865" y="1564676"/>
                      <a:pt x="0" y="194890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184982940">
                      <a:custGeom>
                        <a:avLst/>
                        <a:gdLst>
                          <a:gd name="connsiteX0" fmla="*/ 1473200 w 1473200"/>
                          <a:gd name="connsiteY0" fmla="*/ 0 h 1452880"/>
                          <a:gd name="connsiteX1" fmla="*/ 0 w 1473200"/>
                          <a:gd name="connsiteY1" fmla="*/ 1452880 h 1452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473200" h="1452880">
                            <a:moveTo>
                              <a:pt x="1473200" y="0"/>
                            </a:moveTo>
                            <a:lnTo>
                              <a:pt x="0" y="145288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C3EBA24-AB29-43B1-8AC1-8FEA0023F646}"/>
                  </a:ext>
                </a:extLst>
              </p:cNvPr>
              <p:cNvSpPr/>
              <p:nvPr/>
            </p:nvSpPr>
            <p:spPr>
              <a:xfrm>
                <a:off x="2707640" y="2179320"/>
                <a:ext cx="1407160" cy="299720"/>
              </a:xfrm>
              <a:custGeom>
                <a:avLst/>
                <a:gdLst>
                  <a:gd name="connsiteX0" fmla="*/ 0 w 1887573"/>
                  <a:gd name="connsiteY0" fmla="*/ 0 h 402046"/>
                  <a:gd name="connsiteX1" fmla="*/ 1887573 w 1887573"/>
                  <a:gd name="connsiteY1" fmla="*/ 402046 h 40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7573" h="402046" extrusionOk="0">
                    <a:moveTo>
                      <a:pt x="0" y="0"/>
                    </a:moveTo>
                    <a:cubicBezTo>
                      <a:pt x="780322" y="157670"/>
                      <a:pt x="1591674" y="328323"/>
                      <a:pt x="1887573" y="40204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24582839">
                      <a:custGeom>
                        <a:avLst/>
                        <a:gdLst>
                          <a:gd name="connsiteX0" fmla="*/ 0 w 1407160"/>
                          <a:gd name="connsiteY0" fmla="*/ 0 h 299720"/>
                          <a:gd name="connsiteX1" fmla="*/ 1407160 w 1407160"/>
                          <a:gd name="connsiteY1" fmla="*/ 299720 h 2997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407160" h="299720">
                            <a:moveTo>
                              <a:pt x="0" y="0"/>
                            </a:moveTo>
                            <a:cubicBezTo>
                              <a:pt x="588010" y="115570"/>
                              <a:pt x="1176020" y="231140"/>
                              <a:pt x="1407160" y="29972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892676A-31DC-43F7-935F-AE63C640D933}"/>
                  </a:ext>
                </a:extLst>
              </p:cNvPr>
              <p:cNvSpPr/>
              <p:nvPr/>
            </p:nvSpPr>
            <p:spPr>
              <a:xfrm>
                <a:off x="2748280" y="2524760"/>
                <a:ext cx="787400" cy="548640"/>
              </a:xfrm>
              <a:custGeom>
                <a:avLst/>
                <a:gdLst>
                  <a:gd name="connsiteX0" fmla="*/ 1056223 w 1056223"/>
                  <a:gd name="connsiteY0" fmla="*/ 735949 h 735949"/>
                  <a:gd name="connsiteX1" fmla="*/ 0 w 1056223"/>
                  <a:gd name="connsiteY1" fmla="*/ 0 h 73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6223" h="735949" extrusionOk="0">
                    <a:moveTo>
                      <a:pt x="1056223" y="735949"/>
                    </a:moveTo>
                    <a:cubicBezTo>
                      <a:pt x="637172" y="460046"/>
                      <a:pt x="233868" y="174530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0766420">
                      <a:custGeom>
                        <a:avLst/>
                        <a:gdLst>
                          <a:gd name="connsiteX0" fmla="*/ 787400 w 787400"/>
                          <a:gd name="connsiteY0" fmla="*/ 548640 h 548640"/>
                          <a:gd name="connsiteX1" fmla="*/ 0 w 787400"/>
                          <a:gd name="connsiteY1" fmla="*/ 0 h 5486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787400" h="548640">
                            <a:moveTo>
                              <a:pt x="787400" y="54864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8DBC321-0AEF-4800-8B10-AB64A09F1AB1}"/>
                  </a:ext>
                </a:extLst>
              </p:cNvPr>
              <p:cNvSpPr/>
              <p:nvPr/>
            </p:nvSpPr>
            <p:spPr>
              <a:xfrm>
                <a:off x="2702560" y="1630680"/>
                <a:ext cx="457200" cy="508000"/>
              </a:xfrm>
              <a:custGeom>
                <a:avLst/>
                <a:gdLst>
                  <a:gd name="connsiteX0" fmla="*/ 0 w 613291"/>
                  <a:gd name="connsiteY0" fmla="*/ 681434 h 681434"/>
                  <a:gd name="connsiteX1" fmla="*/ 613291 w 613291"/>
                  <a:gd name="connsiteY1" fmla="*/ 0 h 68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291" h="681434" extrusionOk="0">
                    <a:moveTo>
                      <a:pt x="0" y="681434"/>
                    </a:moveTo>
                    <a:cubicBezTo>
                      <a:pt x="251564" y="379528"/>
                      <a:pt x="501472" y="135767"/>
                      <a:pt x="613291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35647459">
                      <a:custGeom>
                        <a:avLst/>
                        <a:gdLst>
                          <a:gd name="connsiteX0" fmla="*/ 0 w 457200"/>
                          <a:gd name="connsiteY0" fmla="*/ 508000 h 508000"/>
                          <a:gd name="connsiteX1" fmla="*/ 457200 w 457200"/>
                          <a:gd name="connsiteY1" fmla="*/ 0 h 508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57200" h="508000">
                            <a:moveTo>
                              <a:pt x="0" y="508000"/>
                            </a:moveTo>
                            <a:cubicBezTo>
                              <a:pt x="187113" y="294640"/>
                              <a:pt x="374227" y="81280"/>
                              <a:pt x="45720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B863B50-718F-44B1-81F0-10C1B4EB1D91}"/>
                  </a:ext>
                </a:extLst>
              </p:cNvPr>
              <p:cNvSpPr/>
              <p:nvPr/>
            </p:nvSpPr>
            <p:spPr>
              <a:xfrm>
                <a:off x="3317240" y="1645920"/>
                <a:ext cx="807720" cy="767080"/>
              </a:xfrm>
              <a:custGeom>
                <a:avLst/>
                <a:gdLst>
                  <a:gd name="connsiteX0" fmla="*/ 0 w 1083480"/>
                  <a:gd name="connsiteY0" fmla="*/ 0 h 1028965"/>
                  <a:gd name="connsiteX1" fmla="*/ 1083480 w 1083480"/>
                  <a:gd name="connsiteY1" fmla="*/ 1028965 h 102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480" h="1028965" extrusionOk="0">
                    <a:moveTo>
                      <a:pt x="0" y="0"/>
                    </a:moveTo>
                    <a:cubicBezTo>
                      <a:pt x="449999" y="368469"/>
                      <a:pt x="894912" y="838954"/>
                      <a:pt x="1083480" y="102896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666873507">
                      <a:custGeom>
                        <a:avLst/>
                        <a:gdLst>
                          <a:gd name="connsiteX0" fmla="*/ 0 w 807720"/>
                          <a:gd name="connsiteY0" fmla="*/ 0 h 767080"/>
                          <a:gd name="connsiteX1" fmla="*/ 807720 w 807720"/>
                          <a:gd name="connsiteY1" fmla="*/ 767080 h 7670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807720" h="767080">
                            <a:moveTo>
                              <a:pt x="0" y="0"/>
                            </a:moveTo>
                            <a:lnTo>
                              <a:pt x="807720" y="76708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52DFAA6-FFA9-428F-B8C7-287723BC6067}"/>
                  </a:ext>
                </a:extLst>
              </p:cNvPr>
              <p:cNvSpPr/>
              <p:nvPr/>
            </p:nvSpPr>
            <p:spPr>
              <a:xfrm>
                <a:off x="2733040" y="1635760"/>
                <a:ext cx="1143000" cy="833120"/>
              </a:xfrm>
              <a:custGeom>
                <a:avLst/>
                <a:gdLst>
                  <a:gd name="connsiteX0" fmla="*/ 1533227 w 1533227"/>
                  <a:gd name="connsiteY0" fmla="*/ 0 h 1117552"/>
                  <a:gd name="connsiteX1" fmla="*/ 0 w 1533227"/>
                  <a:gd name="connsiteY1" fmla="*/ 1117552 h 1117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3227" h="1117552" extrusionOk="0">
                    <a:moveTo>
                      <a:pt x="1533227" y="0"/>
                    </a:moveTo>
                    <a:cubicBezTo>
                      <a:pt x="780332" y="514819"/>
                      <a:pt x="596108" y="479050"/>
                      <a:pt x="0" y="1117552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979873619">
                      <a:custGeom>
                        <a:avLst/>
                        <a:gdLst>
                          <a:gd name="connsiteX0" fmla="*/ 1143000 w 1143000"/>
                          <a:gd name="connsiteY0" fmla="*/ 0 h 833120"/>
                          <a:gd name="connsiteX1" fmla="*/ 0 w 1143000"/>
                          <a:gd name="connsiteY1" fmla="*/ 833120 h 8331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43000" h="833120">
                            <a:moveTo>
                              <a:pt x="1143000" y="0"/>
                            </a:moveTo>
                            <a:lnTo>
                              <a:pt x="0" y="83312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54B3403-205C-4D5B-BB74-C4F7E02FD15A}"/>
                  </a:ext>
                </a:extLst>
              </p:cNvPr>
              <p:cNvSpPr/>
              <p:nvPr/>
            </p:nvSpPr>
            <p:spPr>
              <a:xfrm>
                <a:off x="2712720" y="2565400"/>
                <a:ext cx="1397000" cy="269240"/>
              </a:xfrm>
              <a:custGeom>
                <a:avLst/>
                <a:gdLst>
                  <a:gd name="connsiteX0" fmla="*/ 0 w 1873944"/>
                  <a:gd name="connsiteY0" fmla="*/ 361160 h 361160"/>
                  <a:gd name="connsiteX1" fmla="*/ 1873944 w 1873944"/>
                  <a:gd name="connsiteY1" fmla="*/ 0 h 36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3944" h="361160" extrusionOk="0">
                    <a:moveTo>
                      <a:pt x="0" y="361160"/>
                    </a:moveTo>
                    <a:cubicBezTo>
                      <a:pt x="528967" y="143033"/>
                      <a:pt x="1374650" y="154100"/>
                      <a:pt x="187394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51960979">
                      <a:custGeom>
                        <a:avLst/>
                        <a:gdLst>
                          <a:gd name="connsiteX0" fmla="*/ 0 w 1397000"/>
                          <a:gd name="connsiteY0" fmla="*/ 269240 h 269240"/>
                          <a:gd name="connsiteX1" fmla="*/ 1397000 w 1397000"/>
                          <a:gd name="connsiteY1" fmla="*/ 0 h 2692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397000" h="269240">
                            <a:moveTo>
                              <a:pt x="0" y="269240"/>
                            </a:moveTo>
                            <a:lnTo>
                              <a:pt x="1397000" y="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9FFA623-DCD5-4B7C-896D-ABC65E00548D}"/>
                  </a:ext>
                </a:extLst>
              </p:cNvPr>
              <p:cNvSpPr/>
              <p:nvPr/>
            </p:nvSpPr>
            <p:spPr>
              <a:xfrm>
                <a:off x="3256280" y="1651000"/>
                <a:ext cx="604520" cy="1442720"/>
              </a:xfrm>
              <a:custGeom>
                <a:avLst/>
                <a:gdLst>
                  <a:gd name="connsiteX0" fmla="*/ 810907 w 810907"/>
                  <a:gd name="connsiteY0" fmla="*/ 1935273 h 1935273"/>
                  <a:gd name="connsiteX1" fmla="*/ 0 w 810907"/>
                  <a:gd name="connsiteY1" fmla="*/ 0 h 1935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907" h="1935273" extrusionOk="0">
                    <a:moveTo>
                      <a:pt x="810907" y="1935273"/>
                    </a:moveTo>
                    <a:cubicBezTo>
                      <a:pt x="547859" y="1000490"/>
                      <a:pt x="192937" y="160261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604520 w 604520"/>
                          <a:gd name="connsiteY0" fmla="*/ 1442720 h 1442720"/>
                          <a:gd name="connsiteX1" fmla="*/ 0 w 604520"/>
                          <a:gd name="connsiteY1" fmla="*/ 0 h 14427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04520" h="1442720">
                            <a:moveTo>
                              <a:pt x="604520" y="1442720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1D5BA56-605E-44C6-8C36-066FCA6F8472}"/>
                  </a:ext>
                </a:extLst>
              </p:cNvPr>
              <p:cNvSpPr/>
              <p:nvPr/>
            </p:nvSpPr>
            <p:spPr>
              <a:xfrm>
                <a:off x="3201099" y="1723638"/>
                <a:ext cx="45719" cy="1349761"/>
              </a:xfrm>
              <a:custGeom>
                <a:avLst/>
                <a:gdLst>
                  <a:gd name="connsiteX0" fmla="*/ 0 w 61328"/>
                  <a:gd name="connsiteY0" fmla="*/ 1810577 h 1810577"/>
                  <a:gd name="connsiteX1" fmla="*/ 36387 w 61328"/>
                  <a:gd name="connsiteY1" fmla="*/ 0 h 1810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28" h="1810577" extrusionOk="0">
                    <a:moveTo>
                      <a:pt x="0" y="1810577"/>
                    </a:moveTo>
                    <a:cubicBezTo>
                      <a:pt x="24893" y="1035522"/>
                      <a:pt x="59440" y="327697"/>
                      <a:pt x="36387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51960979">
                      <a:custGeom>
                        <a:avLst/>
                        <a:gdLst>
                          <a:gd name="connsiteX0" fmla="*/ 0 w 8562"/>
                          <a:gd name="connsiteY0" fmla="*/ 1381760 h 1381760"/>
                          <a:gd name="connsiteX1" fmla="*/ 5080 w 8562"/>
                          <a:gd name="connsiteY1" fmla="*/ 0 h 13817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8562" h="1381760">
                            <a:moveTo>
                              <a:pt x="0" y="1381760"/>
                            </a:moveTo>
                            <a:cubicBezTo>
                              <a:pt x="6350" y="808143"/>
                              <a:pt x="12700" y="234527"/>
                              <a:pt x="508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E4DB87-88A7-4414-B8CE-0404691F1B14}"/>
                </a:ext>
              </a:extLst>
            </p:cNvPr>
            <p:cNvGrpSpPr/>
            <p:nvPr/>
          </p:nvGrpSpPr>
          <p:grpSpPr>
            <a:xfrm>
              <a:off x="2467304" y="1392263"/>
              <a:ext cx="1912549" cy="1945298"/>
              <a:chOff x="2467304" y="1392263"/>
              <a:chExt cx="1912549" cy="194529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841ED30-3D9A-40FE-9055-62CFEB9F7568}"/>
                  </a:ext>
                </a:extLst>
              </p:cNvPr>
              <p:cNvSpPr/>
              <p:nvPr/>
            </p:nvSpPr>
            <p:spPr>
              <a:xfrm rot="4340336">
                <a:off x="2467304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687F6C2-2360-47DE-A02E-4BD9F48B6D00}"/>
                  </a:ext>
                </a:extLst>
              </p:cNvPr>
              <p:cNvSpPr/>
              <p:nvPr/>
            </p:nvSpPr>
            <p:spPr>
              <a:xfrm rot="4340336">
                <a:off x="3491861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F6F84-4705-45CB-81AC-F9960F4F18B2}"/>
                  </a:ext>
                </a:extLst>
              </p:cNvPr>
              <p:cNvSpPr/>
              <p:nvPr/>
            </p:nvSpPr>
            <p:spPr>
              <a:xfrm rot="4340336">
                <a:off x="2808823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C89AB7-0E36-4E73-AC43-8AEB1E2AF7FA}"/>
                  </a:ext>
                </a:extLst>
              </p:cNvPr>
              <p:cNvSpPr/>
              <p:nvPr/>
            </p:nvSpPr>
            <p:spPr>
              <a:xfrm rot="4340336">
                <a:off x="3833380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11898-F401-41F7-B7BD-CBDFB66472E2}"/>
                  </a:ext>
                </a:extLst>
              </p:cNvPr>
              <p:cNvSpPr/>
              <p:nvPr/>
            </p:nvSpPr>
            <p:spPr>
              <a:xfrm rot="4340336">
                <a:off x="3150342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CBE965D-A12D-4564-9B36-3A8CAED3BB4F}"/>
                  </a:ext>
                </a:extLst>
              </p:cNvPr>
              <p:cNvSpPr/>
              <p:nvPr/>
            </p:nvSpPr>
            <p:spPr>
              <a:xfrm rot="4340336">
                <a:off x="4174901" y="139524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CDCB4A0-C9E5-429B-B059-5707A022BA51}"/>
                  </a:ext>
                </a:extLst>
              </p:cNvPr>
              <p:cNvSpPr/>
              <p:nvPr/>
            </p:nvSpPr>
            <p:spPr>
              <a:xfrm rot="4340336">
                <a:off x="3491862" y="313260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5D8EAB0-56DC-47AC-8824-598451F70C73}"/>
                  </a:ext>
                </a:extLst>
              </p:cNvPr>
              <p:cNvSpPr/>
              <p:nvPr/>
            </p:nvSpPr>
            <p:spPr>
              <a:xfrm rot="4340336">
                <a:off x="2808824" y="313260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2C84D9-E3FC-442C-BC28-BCF47602CDE8}"/>
                  </a:ext>
                </a:extLst>
              </p:cNvPr>
              <p:cNvSpPr/>
              <p:nvPr/>
            </p:nvSpPr>
            <p:spPr>
              <a:xfrm rot="4340336">
                <a:off x="3833381" y="313260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122818B-1398-41FB-B7C2-ED052769D585}"/>
                  </a:ext>
                </a:extLst>
              </p:cNvPr>
              <p:cNvSpPr/>
              <p:nvPr/>
            </p:nvSpPr>
            <p:spPr>
              <a:xfrm rot="4340336">
                <a:off x="3150343" y="313260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17C6794-B083-4B8A-A66A-39F560C7DDB6}"/>
                  </a:ext>
                </a:extLst>
              </p:cNvPr>
              <p:cNvSpPr/>
              <p:nvPr/>
            </p:nvSpPr>
            <p:spPr>
              <a:xfrm rot="9740336">
                <a:off x="2467304" y="2432937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970D9E1-BA71-49E6-8D45-DE0E2290A9CB}"/>
                  </a:ext>
                </a:extLst>
              </p:cNvPr>
              <p:cNvSpPr/>
              <p:nvPr/>
            </p:nvSpPr>
            <p:spPr>
              <a:xfrm rot="9740336">
                <a:off x="2467305" y="1749899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834935-0986-41F2-BCC3-225742FCE913}"/>
                  </a:ext>
                </a:extLst>
              </p:cNvPr>
              <p:cNvSpPr/>
              <p:nvPr/>
            </p:nvSpPr>
            <p:spPr>
              <a:xfrm rot="9740336">
                <a:off x="2467305" y="2774456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8CD243C-8EFA-4A76-897A-03D8B4C8F033}"/>
                  </a:ext>
                </a:extLst>
              </p:cNvPr>
              <p:cNvSpPr/>
              <p:nvPr/>
            </p:nvSpPr>
            <p:spPr>
              <a:xfrm rot="9740336">
                <a:off x="2467305" y="2091418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68DAE2F-AFBC-492C-96EC-0CA5BDDC8161}"/>
                  </a:ext>
                </a:extLst>
              </p:cNvPr>
              <p:cNvSpPr/>
              <p:nvPr/>
            </p:nvSpPr>
            <p:spPr>
              <a:xfrm rot="9740336">
                <a:off x="2467305" y="3115978"/>
                <a:ext cx="204952" cy="204952"/>
              </a:xfrm>
              <a:custGeom>
                <a:avLst/>
                <a:gdLst>
                  <a:gd name="connsiteX0" fmla="*/ 0 w 274924"/>
                  <a:gd name="connsiteY0" fmla="*/ 137462 h 274924"/>
                  <a:gd name="connsiteX1" fmla="*/ 137462 w 274924"/>
                  <a:gd name="connsiteY1" fmla="*/ 0 h 274924"/>
                  <a:gd name="connsiteX2" fmla="*/ 274924 w 274924"/>
                  <a:gd name="connsiteY2" fmla="*/ 137462 h 274924"/>
                  <a:gd name="connsiteX3" fmla="*/ 137462 w 274924"/>
                  <a:gd name="connsiteY3" fmla="*/ 274924 h 274924"/>
                  <a:gd name="connsiteX4" fmla="*/ 0 w 274924"/>
                  <a:gd name="connsiteY4" fmla="*/ 137462 h 274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924" h="274924" fill="none" extrusionOk="0">
                    <a:moveTo>
                      <a:pt x="0" y="137462"/>
                    </a:moveTo>
                    <a:cubicBezTo>
                      <a:pt x="13041" y="72442"/>
                      <a:pt x="47922" y="-17083"/>
                      <a:pt x="137462" y="0"/>
                    </a:cubicBezTo>
                    <a:cubicBezTo>
                      <a:pt x="196222" y="1077"/>
                      <a:pt x="271920" y="73683"/>
                      <a:pt x="274924" y="137462"/>
                    </a:cubicBezTo>
                    <a:cubicBezTo>
                      <a:pt x="274954" y="204450"/>
                      <a:pt x="206069" y="277426"/>
                      <a:pt x="137462" y="274924"/>
                    </a:cubicBezTo>
                    <a:cubicBezTo>
                      <a:pt x="56800" y="268785"/>
                      <a:pt x="14364" y="205324"/>
                      <a:pt x="0" y="137462"/>
                    </a:cubicBezTo>
                    <a:close/>
                  </a:path>
                  <a:path w="274924" h="274924" stroke="0" extrusionOk="0">
                    <a:moveTo>
                      <a:pt x="0" y="137462"/>
                    </a:moveTo>
                    <a:cubicBezTo>
                      <a:pt x="-9730" y="43602"/>
                      <a:pt x="65452" y="-1743"/>
                      <a:pt x="137462" y="0"/>
                    </a:cubicBezTo>
                    <a:cubicBezTo>
                      <a:pt x="218839" y="11573"/>
                      <a:pt x="255348" y="70671"/>
                      <a:pt x="274924" y="137462"/>
                    </a:cubicBezTo>
                    <a:cubicBezTo>
                      <a:pt x="259299" y="199821"/>
                      <a:pt x="220465" y="272291"/>
                      <a:pt x="137462" y="274924"/>
                    </a:cubicBezTo>
                    <a:cubicBezTo>
                      <a:pt x="52494" y="265491"/>
                      <a:pt x="10062" y="221005"/>
                      <a:pt x="0" y="137462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AA322F"/>
                </a:solidFill>
                <a:extLst>
                  <a:ext uri="{C807C97D-BFC1-408E-A445-0C87EB9F89A2}">
                    <ask:lineSketchStyleProps xmlns:ask="http://schemas.microsoft.com/office/drawing/2018/sketchyshapes" sd="3978248048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28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SG" sz="4000">
                  <a:solidFill>
                    <a:srgbClr val="FFFFFF"/>
                  </a:solidFill>
                  <a:latin typeface="Segoe UI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84B4441-ADB0-4FD5-BDAB-4BA7C50AD58F}"/>
                  </a:ext>
                </a:extLst>
              </p:cNvPr>
              <p:cNvGrpSpPr/>
              <p:nvPr/>
            </p:nvGrpSpPr>
            <p:grpSpPr>
              <a:xfrm rot="5400000">
                <a:off x="3316021" y="2246062"/>
                <a:ext cx="1912551" cy="204953"/>
                <a:chOff x="2619703" y="1547649"/>
                <a:chExt cx="1912551" cy="204953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C7C74D9-B77B-45AE-8BFF-E91F5092C21E}"/>
                    </a:ext>
                  </a:extLst>
                </p:cNvPr>
                <p:cNvSpPr/>
                <p:nvPr/>
              </p:nvSpPr>
              <p:spPr>
                <a:xfrm rot="4340336">
                  <a:off x="2619703" y="1547650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99B9B1F-5D04-4AE6-B3E7-7A23B6387E1F}"/>
                    </a:ext>
                  </a:extLst>
                </p:cNvPr>
                <p:cNvSpPr/>
                <p:nvPr/>
              </p:nvSpPr>
              <p:spPr>
                <a:xfrm rot="4340336">
                  <a:off x="3644261" y="1547650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5310C63-FD1E-4475-8FFF-803CB145C8A1}"/>
                    </a:ext>
                  </a:extLst>
                </p:cNvPr>
                <p:cNvSpPr/>
                <p:nvPr/>
              </p:nvSpPr>
              <p:spPr>
                <a:xfrm rot="4340336">
                  <a:off x="2961223" y="1547649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301351A4-CF93-4590-83CF-139DDB9596AF}"/>
                    </a:ext>
                  </a:extLst>
                </p:cNvPr>
                <p:cNvSpPr/>
                <p:nvPr/>
              </p:nvSpPr>
              <p:spPr>
                <a:xfrm rot="4340336">
                  <a:off x="3985780" y="1547649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FC42D93-FFCC-4CB1-9AD7-7D8F0F6BAFE0}"/>
                    </a:ext>
                  </a:extLst>
                </p:cNvPr>
                <p:cNvSpPr/>
                <p:nvPr/>
              </p:nvSpPr>
              <p:spPr>
                <a:xfrm rot="4340336">
                  <a:off x="3302742" y="1547649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C3B27F6-B035-4EB1-94D8-10DE08BC8603}"/>
                    </a:ext>
                  </a:extLst>
                </p:cNvPr>
                <p:cNvSpPr/>
                <p:nvPr/>
              </p:nvSpPr>
              <p:spPr>
                <a:xfrm rot="4340336">
                  <a:off x="4327302" y="1547649"/>
                  <a:ext cx="204952" cy="204952"/>
                </a:xfrm>
                <a:custGeom>
                  <a:avLst/>
                  <a:gdLst>
                    <a:gd name="connsiteX0" fmla="*/ 0 w 274924"/>
                    <a:gd name="connsiteY0" fmla="*/ 137462 h 274924"/>
                    <a:gd name="connsiteX1" fmla="*/ 137462 w 274924"/>
                    <a:gd name="connsiteY1" fmla="*/ 0 h 274924"/>
                    <a:gd name="connsiteX2" fmla="*/ 274924 w 274924"/>
                    <a:gd name="connsiteY2" fmla="*/ 137462 h 274924"/>
                    <a:gd name="connsiteX3" fmla="*/ 137462 w 274924"/>
                    <a:gd name="connsiteY3" fmla="*/ 274924 h 274924"/>
                    <a:gd name="connsiteX4" fmla="*/ 0 w 274924"/>
                    <a:gd name="connsiteY4" fmla="*/ 137462 h 27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924" h="274924" fill="none" extrusionOk="0">
                      <a:moveTo>
                        <a:pt x="0" y="137462"/>
                      </a:moveTo>
                      <a:cubicBezTo>
                        <a:pt x="13041" y="72442"/>
                        <a:pt x="47922" y="-17083"/>
                        <a:pt x="137462" y="0"/>
                      </a:cubicBezTo>
                      <a:cubicBezTo>
                        <a:pt x="196222" y="1077"/>
                        <a:pt x="271920" y="73683"/>
                        <a:pt x="274924" y="137462"/>
                      </a:cubicBezTo>
                      <a:cubicBezTo>
                        <a:pt x="274954" y="204450"/>
                        <a:pt x="206069" y="277426"/>
                        <a:pt x="137462" y="274924"/>
                      </a:cubicBezTo>
                      <a:cubicBezTo>
                        <a:pt x="56800" y="268785"/>
                        <a:pt x="14364" y="205324"/>
                        <a:pt x="0" y="137462"/>
                      </a:cubicBezTo>
                      <a:close/>
                    </a:path>
                    <a:path w="274924" h="274924" stroke="0" extrusionOk="0">
                      <a:moveTo>
                        <a:pt x="0" y="137462"/>
                      </a:moveTo>
                      <a:cubicBezTo>
                        <a:pt x="-9730" y="43602"/>
                        <a:pt x="65452" y="-1743"/>
                        <a:pt x="137462" y="0"/>
                      </a:cubicBezTo>
                      <a:cubicBezTo>
                        <a:pt x="218839" y="11573"/>
                        <a:pt x="255348" y="70671"/>
                        <a:pt x="274924" y="137462"/>
                      </a:cubicBezTo>
                      <a:cubicBezTo>
                        <a:pt x="259299" y="199821"/>
                        <a:pt x="220465" y="272291"/>
                        <a:pt x="137462" y="274924"/>
                      </a:cubicBezTo>
                      <a:cubicBezTo>
                        <a:pt x="52494" y="265491"/>
                        <a:pt x="10062" y="221005"/>
                        <a:pt x="0" y="13746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rgbClr val="AA322F"/>
                  </a:solidFill>
                  <a:extLst>
                    <a:ext uri="{C807C97D-BFC1-408E-A445-0C87EB9F89A2}">
                      <ask:lineSketchStyleProps xmlns:ask="http://schemas.microsoft.com/office/drawing/2018/sketchyshapes" sd="397824804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828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SG" sz="4000">
                    <a:solidFill>
                      <a:srgbClr val="FFFFFF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C06867-34FE-4339-BE07-FF2B34498018}"/>
                </a:ext>
              </a:extLst>
            </p:cNvPr>
            <p:cNvSpPr/>
            <p:nvPr/>
          </p:nvSpPr>
          <p:spPr>
            <a:xfrm>
              <a:off x="3637280" y="1676400"/>
              <a:ext cx="502920" cy="436880"/>
            </a:xfrm>
            <a:custGeom>
              <a:avLst/>
              <a:gdLst>
                <a:gd name="connsiteX0" fmla="*/ 0 w 674620"/>
                <a:gd name="connsiteY0" fmla="*/ 0 h 586033"/>
                <a:gd name="connsiteX1" fmla="*/ 674620 w 674620"/>
                <a:gd name="connsiteY1" fmla="*/ 586033 h 58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4620" h="586033" extrusionOk="0">
                  <a:moveTo>
                    <a:pt x="0" y="0"/>
                  </a:moveTo>
                  <a:cubicBezTo>
                    <a:pt x="168216" y="89284"/>
                    <a:pt x="518665" y="387126"/>
                    <a:pt x="674620" y="5860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979873619">
                    <a:custGeom>
                      <a:avLst/>
                      <a:gdLst>
                        <a:gd name="connsiteX0" fmla="*/ 0 w 502920"/>
                        <a:gd name="connsiteY0" fmla="*/ 0 h 436880"/>
                        <a:gd name="connsiteX1" fmla="*/ 502920 w 502920"/>
                        <a:gd name="connsiteY1" fmla="*/ 436880 h 4368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02920" h="436880">
                          <a:moveTo>
                            <a:pt x="0" y="0"/>
                          </a:moveTo>
                          <a:lnTo>
                            <a:pt x="502920" y="43688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143476-5C38-4AFC-92EE-EA62EA326EE7}"/>
                </a:ext>
              </a:extLst>
            </p:cNvPr>
            <p:cNvSpPr/>
            <p:nvPr/>
          </p:nvSpPr>
          <p:spPr>
            <a:xfrm>
              <a:off x="2738120" y="2174240"/>
              <a:ext cx="1407160" cy="299720"/>
            </a:xfrm>
            <a:custGeom>
              <a:avLst/>
              <a:gdLst>
                <a:gd name="connsiteX0" fmla="*/ 0 w 1887572"/>
                <a:gd name="connsiteY0" fmla="*/ 0 h 402046"/>
                <a:gd name="connsiteX1" fmla="*/ 1887572 w 1887572"/>
                <a:gd name="connsiteY1" fmla="*/ 402046 h 40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87572" h="402046" extrusionOk="0">
                  <a:moveTo>
                    <a:pt x="0" y="0"/>
                  </a:moveTo>
                  <a:cubicBezTo>
                    <a:pt x="780321" y="157670"/>
                    <a:pt x="1591673" y="328323"/>
                    <a:pt x="1887572" y="4020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24582839">
                    <a:custGeom>
                      <a:avLst/>
                      <a:gdLst>
                        <a:gd name="connsiteX0" fmla="*/ 0 w 1407160"/>
                        <a:gd name="connsiteY0" fmla="*/ 0 h 299720"/>
                        <a:gd name="connsiteX1" fmla="*/ 1407160 w 1407160"/>
                        <a:gd name="connsiteY1" fmla="*/ 299720 h 299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407160" h="299720">
                          <a:moveTo>
                            <a:pt x="0" y="0"/>
                          </a:moveTo>
                          <a:cubicBezTo>
                            <a:pt x="588010" y="115570"/>
                            <a:pt x="1176020" y="231140"/>
                            <a:pt x="1407160" y="29972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FD5931-3A68-4254-9BDD-F5118E81E090}"/>
                </a:ext>
              </a:extLst>
            </p:cNvPr>
            <p:cNvSpPr/>
            <p:nvPr/>
          </p:nvSpPr>
          <p:spPr>
            <a:xfrm>
              <a:off x="2778760" y="2519680"/>
              <a:ext cx="787400" cy="548640"/>
            </a:xfrm>
            <a:custGeom>
              <a:avLst/>
              <a:gdLst>
                <a:gd name="connsiteX0" fmla="*/ 1056223 w 1056223"/>
                <a:gd name="connsiteY0" fmla="*/ 735949 h 735949"/>
                <a:gd name="connsiteX1" fmla="*/ 0 w 1056223"/>
                <a:gd name="connsiteY1" fmla="*/ 0 h 73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6223" h="735949" extrusionOk="0">
                  <a:moveTo>
                    <a:pt x="1056223" y="735949"/>
                  </a:moveTo>
                  <a:cubicBezTo>
                    <a:pt x="637172" y="460046"/>
                    <a:pt x="233868" y="174530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10766420">
                    <a:custGeom>
                      <a:avLst/>
                      <a:gdLst>
                        <a:gd name="connsiteX0" fmla="*/ 787400 w 787400"/>
                        <a:gd name="connsiteY0" fmla="*/ 548640 h 548640"/>
                        <a:gd name="connsiteX1" fmla="*/ 0 w 787400"/>
                        <a:gd name="connsiteY1" fmla="*/ 0 h 548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87400" h="548640">
                          <a:moveTo>
                            <a:pt x="787400" y="54864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D9B4AF-878C-46DB-9441-15A084749AF4}"/>
                </a:ext>
              </a:extLst>
            </p:cNvPr>
            <p:cNvSpPr/>
            <p:nvPr/>
          </p:nvSpPr>
          <p:spPr>
            <a:xfrm>
              <a:off x="2733040" y="1625600"/>
              <a:ext cx="457200" cy="508000"/>
            </a:xfrm>
            <a:custGeom>
              <a:avLst/>
              <a:gdLst>
                <a:gd name="connsiteX0" fmla="*/ 0 w 613291"/>
                <a:gd name="connsiteY0" fmla="*/ 681434 h 681434"/>
                <a:gd name="connsiteX1" fmla="*/ 613291 w 613291"/>
                <a:gd name="connsiteY1" fmla="*/ 0 h 68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3291" h="681434" extrusionOk="0">
                  <a:moveTo>
                    <a:pt x="0" y="681434"/>
                  </a:moveTo>
                  <a:cubicBezTo>
                    <a:pt x="251564" y="379528"/>
                    <a:pt x="501472" y="135767"/>
                    <a:pt x="613291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35647459">
                    <a:custGeom>
                      <a:avLst/>
                      <a:gdLst>
                        <a:gd name="connsiteX0" fmla="*/ 0 w 457200"/>
                        <a:gd name="connsiteY0" fmla="*/ 508000 h 508000"/>
                        <a:gd name="connsiteX1" fmla="*/ 457200 w 457200"/>
                        <a:gd name="connsiteY1" fmla="*/ 0 h 50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7200" h="508000">
                          <a:moveTo>
                            <a:pt x="0" y="508000"/>
                          </a:moveTo>
                          <a:cubicBezTo>
                            <a:pt x="187113" y="294640"/>
                            <a:pt x="374227" y="81280"/>
                            <a:pt x="45720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386B50-2994-4B38-AE3B-1FDBE018A7B4}"/>
                </a:ext>
              </a:extLst>
            </p:cNvPr>
            <p:cNvSpPr/>
            <p:nvPr/>
          </p:nvSpPr>
          <p:spPr>
            <a:xfrm>
              <a:off x="3347720" y="1640840"/>
              <a:ext cx="807720" cy="767080"/>
            </a:xfrm>
            <a:custGeom>
              <a:avLst/>
              <a:gdLst>
                <a:gd name="connsiteX0" fmla="*/ 0 w 1083480"/>
                <a:gd name="connsiteY0" fmla="*/ 0 h 1028966"/>
                <a:gd name="connsiteX1" fmla="*/ 1083480 w 1083480"/>
                <a:gd name="connsiteY1" fmla="*/ 1028966 h 102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3480" h="1028966" extrusionOk="0">
                  <a:moveTo>
                    <a:pt x="0" y="0"/>
                  </a:moveTo>
                  <a:cubicBezTo>
                    <a:pt x="450257" y="367567"/>
                    <a:pt x="895304" y="838349"/>
                    <a:pt x="1083480" y="10289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666873507">
                    <a:custGeom>
                      <a:avLst/>
                      <a:gdLst>
                        <a:gd name="connsiteX0" fmla="*/ 0 w 807720"/>
                        <a:gd name="connsiteY0" fmla="*/ 0 h 767080"/>
                        <a:gd name="connsiteX1" fmla="*/ 807720 w 807720"/>
                        <a:gd name="connsiteY1" fmla="*/ 767080 h 767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07720" h="767080">
                          <a:moveTo>
                            <a:pt x="0" y="0"/>
                          </a:moveTo>
                          <a:lnTo>
                            <a:pt x="807720" y="76708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546B067-E8BC-4855-BE6F-C72EDB13D8B4}"/>
                </a:ext>
              </a:extLst>
            </p:cNvPr>
            <p:cNvSpPr/>
            <p:nvPr/>
          </p:nvSpPr>
          <p:spPr>
            <a:xfrm>
              <a:off x="2763520" y="1630680"/>
              <a:ext cx="1143000" cy="833120"/>
            </a:xfrm>
            <a:custGeom>
              <a:avLst/>
              <a:gdLst>
                <a:gd name="connsiteX0" fmla="*/ 1533227 w 1533227"/>
                <a:gd name="connsiteY0" fmla="*/ 0 h 1117552"/>
                <a:gd name="connsiteX1" fmla="*/ 0 w 1533227"/>
                <a:gd name="connsiteY1" fmla="*/ 1117552 h 111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3227" h="1117552" extrusionOk="0">
                  <a:moveTo>
                    <a:pt x="1533227" y="0"/>
                  </a:moveTo>
                  <a:cubicBezTo>
                    <a:pt x="780332" y="514819"/>
                    <a:pt x="596108" y="479050"/>
                    <a:pt x="0" y="11175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979873619">
                    <a:custGeom>
                      <a:avLst/>
                      <a:gdLst>
                        <a:gd name="connsiteX0" fmla="*/ 1143000 w 1143000"/>
                        <a:gd name="connsiteY0" fmla="*/ 0 h 833120"/>
                        <a:gd name="connsiteX1" fmla="*/ 0 w 1143000"/>
                        <a:gd name="connsiteY1" fmla="*/ 833120 h 8331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43000" h="833120">
                          <a:moveTo>
                            <a:pt x="1143000" y="0"/>
                          </a:moveTo>
                          <a:lnTo>
                            <a:pt x="0" y="83312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BFBC25-6604-48E4-8537-C5F9141983F1}"/>
                </a:ext>
              </a:extLst>
            </p:cNvPr>
            <p:cNvSpPr/>
            <p:nvPr/>
          </p:nvSpPr>
          <p:spPr>
            <a:xfrm>
              <a:off x="2743200" y="2560320"/>
              <a:ext cx="1397000" cy="269240"/>
            </a:xfrm>
            <a:custGeom>
              <a:avLst/>
              <a:gdLst>
                <a:gd name="connsiteX0" fmla="*/ 0 w 1873944"/>
                <a:gd name="connsiteY0" fmla="*/ 361160 h 361160"/>
                <a:gd name="connsiteX1" fmla="*/ 1873944 w 1873944"/>
                <a:gd name="connsiteY1" fmla="*/ 0 h 36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73944" h="361160" extrusionOk="0">
                  <a:moveTo>
                    <a:pt x="0" y="361160"/>
                  </a:moveTo>
                  <a:cubicBezTo>
                    <a:pt x="528967" y="143033"/>
                    <a:pt x="1374650" y="154100"/>
                    <a:pt x="1873944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51960979">
                    <a:custGeom>
                      <a:avLst/>
                      <a:gdLst>
                        <a:gd name="connsiteX0" fmla="*/ 0 w 1397000"/>
                        <a:gd name="connsiteY0" fmla="*/ 269240 h 269240"/>
                        <a:gd name="connsiteX1" fmla="*/ 1397000 w 1397000"/>
                        <a:gd name="connsiteY1" fmla="*/ 0 h 2692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97000" h="269240">
                          <a:moveTo>
                            <a:pt x="0" y="269240"/>
                          </a:moveTo>
                          <a:lnTo>
                            <a:pt x="139700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0E7C9D-7409-4747-A2D5-272534FF1F74}"/>
                </a:ext>
              </a:extLst>
            </p:cNvPr>
            <p:cNvSpPr/>
            <p:nvPr/>
          </p:nvSpPr>
          <p:spPr>
            <a:xfrm>
              <a:off x="3286760" y="1645920"/>
              <a:ext cx="604520" cy="1442720"/>
            </a:xfrm>
            <a:custGeom>
              <a:avLst/>
              <a:gdLst>
                <a:gd name="connsiteX0" fmla="*/ 810907 w 810907"/>
                <a:gd name="connsiteY0" fmla="*/ 1935273 h 1935273"/>
                <a:gd name="connsiteX1" fmla="*/ 0 w 810907"/>
                <a:gd name="connsiteY1" fmla="*/ 0 h 193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907" h="1935273" extrusionOk="0">
                  <a:moveTo>
                    <a:pt x="810907" y="1935273"/>
                  </a:moveTo>
                  <a:cubicBezTo>
                    <a:pt x="547859" y="1000490"/>
                    <a:pt x="192937" y="160261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604520 w 604520"/>
                        <a:gd name="connsiteY0" fmla="*/ 1442720 h 1442720"/>
                        <a:gd name="connsiteX1" fmla="*/ 0 w 604520"/>
                        <a:gd name="connsiteY1" fmla="*/ 0 h 1442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604520" h="1442720">
                          <a:moveTo>
                            <a:pt x="604520" y="144272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570004-5D3C-4E47-A6CF-1633E240D0F8}"/>
                </a:ext>
              </a:extLst>
            </p:cNvPr>
            <p:cNvSpPr/>
            <p:nvPr/>
          </p:nvSpPr>
          <p:spPr>
            <a:xfrm>
              <a:off x="3231579" y="1718558"/>
              <a:ext cx="45719" cy="1349761"/>
            </a:xfrm>
            <a:custGeom>
              <a:avLst/>
              <a:gdLst>
                <a:gd name="connsiteX0" fmla="*/ 0 w 61328"/>
                <a:gd name="connsiteY0" fmla="*/ 1810577 h 1810577"/>
                <a:gd name="connsiteX1" fmla="*/ 36387 w 61328"/>
                <a:gd name="connsiteY1" fmla="*/ 0 h 181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328" h="1810577" extrusionOk="0">
                  <a:moveTo>
                    <a:pt x="0" y="1810577"/>
                  </a:moveTo>
                  <a:cubicBezTo>
                    <a:pt x="24893" y="1035522"/>
                    <a:pt x="59440" y="327697"/>
                    <a:pt x="36387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51960979">
                    <a:custGeom>
                      <a:avLst/>
                      <a:gdLst>
                        <a:gd name="connsiteX0" fmla="*/ 0 w 8562"/>
                        <a:gd name="connsiteY0" fmla="*/ 1381760 h 1381760"/>
                        <a:gd name="connsiteX1" fmla="*/ 5080 w 8562"/>
                        <a:gd name="connsiteY1" fmla="*/ 0 h 13817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562" h="1381760">
                          <a:moveTo>
                            <a:pt x="0" y="1381760"/>
                          </a:moveTo>
                          <a:cubicBezTo>
                            <a:pt x="6350" y="808143"/>
                            <a:pt x="12700" y="234527"/>
                            <a:pt x="508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5FDF34-5FBC-454D-ABA1-ADB525D7BD83}"/>
                </a:ext>
              </a:extLst>
            </p:cNvPr>
            <p:cNvSpPr/>
            <p:nvPr/>
          </p:nvSpPr>
          <p:spPr>
            <a:xfrm>
              <a:off x="2707640" y="1656424"/>
              <a:ext cx="223519" cy="784086"/>
            </a:xfrm>
            <a:custGeom>
              <a:avLst/>
              <a:gdLst>
                <a:gd name="connsiteX0" fmla="*/ 0 w 299830"/>
                <a:gd name="connsiteY0" fmla="*/ 1051778 h 1051778"/>
                <a:gd name="connsiteX1" fmla="*/ 299830 w 299830"/>
                <a:gd name="connsiteY1" fmla="*/ 0 h 10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830" h="1051778" extrusionOk="0">
                  <a:moveTo>
                    <a:pt x="0" y="1051778"/>
                  </a:moveTo>
                  <a:cubicBezTo>
                    <a:pt x="123097" y="599276"/>
                    <a:pt x="244786" y="200829"/>
                    <a:pt x="29983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35647459">
                    <a:custGeom>
                      <a:avLst/>
                      <a:gdLst>
                        <a:gd name="connsiteX0" fmla="*/ 0 w 457200"/>
                        <a:gd name="connsiteY0" fmla="*/ 508000 h 508000"/>
                        <a:gd name="connsiteX1" fmla="*/ 457200 w 457200"/>
                        <a:gd name="connsiteY1" fmla="*/ 0 h 50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7200" h="508000">
                          <a:moveTo>
                            <a:pt x="0" y="508000"/>
                          </a:moveTo>
                          <a:cubicBezTo>
                            <a:pt x="187113" y="294640"/>
                            <a:pt x="374227" y="81280"/>
                            <a:pt x="45720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53226B-6CC2-4564-A6E1-B37D13F4E842}"/>
                </a:ext>
              </a:extLst>
            </p:cNvPr>
            <p:cNvSpPr/>
            <p:nvPr/>
          </p:nvSpPr>
          <p:spPr>
            <a:xfrm rot="14271352">
              <a:off x="3642083" y="2628348"/>
              <a:ext cx="223519" cy="784086"/>
            </a:xfrm>
            <a:custGeom>
              <a:avLst/>
              <a:gdLst>
                <a:gd name="connsiteX0" fmla="*/ 0 w 299830"/>
                <a:gd name="connsiteY0" fmla="*/ 1051777 h 1051777"/>
                <a:gd name="connsiteX1" fmla="*/ 299830 w 299830"/>
                <a:gd name="connsiteY1" fmla="*/ 0 h 105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830" h="1051777" extrusionOk="0">
                  <a:moveTo>
                    <a:pt x="0" y="1051777"/>
                  </a:moveTo>
                  <a:cubicBezTo>
                    <a:pt x="123097" y="599275"/>
                    <a:pt x="244786" y="200829"/>
                    <a:pt x="29983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35647459">
                    <a:custGeom>
                      <a:avLst/>
                      <a:gdLst>
                        <a:gd name="connsiteX0" fmla="*/ 0 w 457200"/>
                        <a:gd name="connsiteY0" fmla="*/ 508000 h 508000"/>
                        <a:gd name="connsiteX1" fmla="*/ 457200 w 457200"/>
                        <a:gd name="connsiteY1" fmla="*/ 0 h 50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7200" h="508000">
                          <a:moveTo>
                            <a:pt x="0" y="508000"/>
                          </a:moveTo>
                          <a:cubicBezTo>
                            <a:pt x="187113" y="294640"/>
                            <a:pt x="374227" y="81280"/>
                            <a:pt x="45720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B2C28B-E140-45BC-BB31-A094F9E83975}"/>
                </a:ext>
              </a:extLst>
            </p:cNvPr>
            <p:cNvSpPr/>
            <p:nvPr/>
          </p:nvSpPr>
          <p:spPr>
            <a:xfrm rot="14271352" flipH="1">
              <a:off x="4034567" y="2897518"/>
              <a:ext cx="55458" cy="234813"/>
            </a:xfrm>
            <a:custGeom>
              <a:avLst/>
              <a:gdLst>
                <a:gd name="connsiteX0" fmla="*/ 0 w 74392"/>
                <a:gd name="connsiteY0" fmla="*/ 314979 h 314979"/>
                <a:gd name="connsiteX1" fmla="*/ 74392 w 74392"/>
                <a:gd name="connsiteY1" fmla="*/ 0 h 31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392" h="314979" extrusionOk="0">
                  <a:moveTo>
                    <a:pt x="0" y="314979"/>
                  </a:moveTo>
                  <a:cubicBezTo>
                    <a:pt x="30685" y="176074"/>
                    <a:pt x="60855" y="52260"/>
                    <a:pt x="7439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35647459">
                    <a:custGeom>
                      <a:avLst/>
                      <a:gdLst>
                        <a:gd name="connsiteX0" fmla="*/ 0 w 457200"/>
                        <a:gd name="connsiteY0" fmla="*/ 508000 h 508000"/>
                        <a:gd name="connsiteX1" fmla="*/ 457200 w 457200"/>
                        <a:gd name="connsiteY1" fmla="*/ 0 h 50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7200" h="508000">
                          <a:moveTo>
                            <a:pt x="0" y="508000"/>
                          </a:moveTo>
                          <a:cubicBezTo>
                            <a:pt x="187113" y="294640"/>
                            <a:pt x="374227" y="81280"/>
                            <a:pt x="45720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F85A7A7-F83C-4A12-8521-BC5FB4894394}"/>
              </a:ext>
            </a:extLst>
          </p:cNvPr>
          <p:cNvSpPr txBox="1"/>
          <p:nvPr/>
        </p:nvSpPr>
        <p:spPr>
          <a:xfrm>
            <a:off x="8522923" y="7711932"/>
            <a:ext cx="1593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endParaRPr kumimoji="1" lang="en-US" sz="3200">
              <a:solidFill>
                <a:srgbClr val="AA32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190</a:t>
            </a:r>
            <a:endParaRPr kumimoji="1" lang="en-SG" sz="3200">
              <a:solidFill>
                <a:srgbClr val="AA32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D129-2CC7-48A4-A702-B7D35A7E3FB2}"/>
              </a:ext>
            </a:extLst>
          </p:cNvPr>
          <p:cNvSpPr txBox="1"/>
          <p:nvPr/>
        </p:nvSpPr>
        <p:spPr>
          <a:xfrm>
            <a:off x="9887391" y="8427570"/>
            <a:ext cx="1767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links</a:t>
            </a:r>
            <a:endParaRPr kumimoji="1" lang="en-SG" sz="32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CD3475-AE57-4FF6-8717-0196D24330D9}"/>
              </a:ext>
            </a:extLst>
          </p:cNvPr>
          <p:cNvSpPr txBox="1"/>
          <p:nvPr/>
        </p:nvSpPr>
        <p:spPr>
          <a:xfrm>
            <a:off x="16241458" y="12424291"/>
            <a:ext cx="1355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i="1">
                <a:solidFill>
                  <a:srgbClr val="000000">
                    <a:lumMod val="75000"/>
                    <a:lumOff val="25000"/>
                  </a:srgbClr>
                </a:solidFill>
                <a:latin typeface="Segoe UI" pitchFamily="34" charset="0"/>
                <a:cs typeface="Arial" charset="0"/>
              </a:rPr>
              <a:t>Number of links = n(n-1) ÷ 2 where n = number of countries</a:t>
            </a:r>
            <a:endParaRPr kumimoji="1" lang="en-SG" sz="2400" i="1">
              <a:solidFill>
                <a:srgbClr val="000000">
                  <a:lumMod val="75000"/>
                  <a:lumOff val="25000"/>
                </a:srgbClr>
              </a:solidFill>
              <a:latin typeface="Segoe UI" pitchFamily="34" charset="0"/>
              <a:cs typeface="Arial" charset="0"/>
            </a:endParaRP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BF2AD5D7-D834-4EBF-86B7-CEED022D4AAB}"/>
              </a:ext>
            </a:extLst>
          </p:cNvPr>
          <p:cNvSpPr/>
          <p:nvPr/>
        </p:nvSpPr>
        <p:spPr>
          <a:xfrm>
            <a:off x="13035997" y="4609636"/>
            <a:ext cx="6193600" cy="5128684"/>
          </a:xfrm>
          <a:prstGeom prst="wedgeRectCallout">
            <a:avLst>
              <a:gd name="adj1" fmla="val -70263"/>
              <a:gd name="adj2" fmla="val -16033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defTabSz="1828800" fontAlgn="base">
              <a:spcBef>
                <a:spcPct val="0"/>
              </a:spcBef>
              <a:spcAft>
                <a:spcPct val="0"/>
              </a:spcAft>
              <a:tabLst>
                <a:tab pos="5734050" algn="l"/>
              </a:tabLst>
              <a:defRPr/>
            </a:pPr>
            <a:endParaRPr kumimoji="1" lang="en-US" sz="4000">
              <a:solidFill>
                <a:srgbClr val="000000">
                  <a:lumMod val="75000"/>
                  <a:lumOff val="25000"/>
                </a:srgbClr>
              </a:solidFill>
              <a:latin typeface="Segoe UI"/>
            </a:endParaRPr>
          </a:p>
          <a:p>
            <a:pPr marL="171450" defTabSz="1828800" fontAlgn="base">
              <a:spcBef>
                <a:spcPct val="0"/>
              </a:spcBef>
              <a:spcAft>
                <a:spcPct val="0"/>
              </a:spcAft>
              <a:tabLst>
                <a:tab pos="5734050" algn="l"/>
              </a:tabLst>
              <a:defRPr/>
            </a:pPr>
            <a:r>
              <a:rPr kumimoji="1" lang="en-SG" sz="4000">
                <a:solidFill>
                  <a:srgbClr val="000000"/>
                </a:solidFill>
                <a:latin typeface="Segoe UI"/>
              </a:rPr>
              <a:t>Too costly for an IPS operator to build and maintain 19 custom links to other countries. </a:t>
            </a:r>
          </a:p>
          <a:p>
            <a:pPr marL="171450" defTabSz="1828800" fontAlgn="base">
              <a:spcBef>
                <a:spcPct val="0"/>
              </a:spcBef>
              <a:spcAft>
                <a:spcPct val="0"/>
              </a:spcAft>
              <a:tabLst>
                <a:tab pos="5734050" algn="l"/>
              </a:tabLst>
              <a:defRPr/>
            </a:pPr>
            <a:endParaRPr kumimoji="1" lang="en-SG" sz="4000">
              <a:solidFill>
                <a:srgbClr val="000000"/>
              </a:solidFill>
              <a:latin typeface="Segoe UI"/>
            </a:endParaRPr>
          </a:p>
          <a:p>
            <a:pPr marL="171450" defTabSz="1828800" fontAlgn="base">
              <a:spcBef>
                <a:spcPct val="0"/>
              </a:spcBef>
              <a:spcAft>
                <a:spcPct val="0"/>
              </a:spcAft>
              <a:tabLst>
                <a:tab pos="5734050" algn="l"/>
              </a:tabLst>
              <a:defRPr/>
            </a:pPr>
            <a:r>
              <a:rPr kumimoji="1" lang="en-SG" sz="4000">
                <a:solidFill>
                  <a:srgbClr val="000000"/>
                </a:solidFill>
                <a:latin typeface="Segoe UI"/>
              </a:rPr>
              <a:t>Complexity could harm resilience of the domestic IPS. </a:t>
            </a:r>
          </a:p>
          <a:p>
            <a:pPr marL="171450" algn="ctr" defTabSz="1828800" fontAlgn="base">
              <a:spcBef>
                <a:spcPct val="0"/>
              </a:spcBef>
              <a:spcAft>
                <a:spcPct val="0"/>
              </a:spcAft>
              <a:tabLst>
                <a:tab pos="5734050" algn="l"/>
              </a:tabLst>
              <a:defRPr/>
            </a:pPr>
            <a:endParaRPr kumimoji="1" lang="en-SG" sz="4000">
              <a:solidFill>
                <a:srgbClr val="000000">
                  <a:lumMod val="75000"/>
                  <a:lumOff val="25000"/>
                </a:srgbClr>
              </a:solidFill>
              <a:latin typeface="Segoe U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050CA1-1B5A-454E-9DBB-96A18E9C8135}"/>
              </a:ext>
            </a:extLst>
          </p:cNvPr>
          <p:cNvSpPr txBox="1"/>
          <p:nvPr/>
        </p:nvSpPr>
        <p:spPr>
          <a:xfrm>
            <a:off x="21611090" y="7809231"/>
            <a:ext cx="4495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countries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FDCAFF-5BBC-4E86-8B0A-4EC87D65C9C3}"/>
              </a:ext>
            </a:extLst>
          </p:cNvPr>
          <p:cNvSpPr txBox="1"/>
          <p:nvPr/>
        </p:nvSpPr>
        <p:spPr>
          <a:xfrm>
            <a:off x="19503744" y="7711932"/>
            <a:ext cx="2362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828800"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itchFamily="34" charset="0"/>
                <a:cs typeface="Segoe UI" panose="020B0502040204020203" pitchFamily="34" charset="0"/>
              </a:rPr>
              <a:t>60</a:t>
            </a:r>
            <a:endParaRPr kumimoji="1" lang="en-US" sz="3200">
              <a:solidFill>
                <a:srgbClr val="AA32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>
                <a:solidFill>
                  <a:srgbClr val="AA32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1,770</a:t>
            </a:r>
            <a:endParaRPr kumimoji="1" lang="en-SG" sz="3200">
              <a:solidFill>
                <a:srgbClr val="AA32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C91330-6326-488C-B98B-CC80003EC0BD}"/>
              </a:ext>
            </a:extLst>
          </p:cNvPr>
          <p:cNvSpPr txBox="1"/>
          <p:nvPr/>
        </p:nvSpPr>
        <p:spPr>
          <a:xfrm>
            <a:off x="21637925" y="8427570"/>
            <a:ext cx="1767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links</a:t>
            </a:r>
            <a:endParaRPr kumimoji="1" lang="en-SG" sz="32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8350358-B8E4-4DAD-BF56-91D237EDE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7" t="12630" r="969"/>
          <a:stretch/>
        </p:blipFill>
        <p:spPr>
          <a:xfrm>
            <a:off x="19559230" y="5107959"/>
            <a:ext cx="4341794" cy="219956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E3118F3-FF20-4A97-B119-0388064620B1}"/>
              </a:ext>
            </a:extLst>
          </p:cNvPr>
          <p:cNvSpPr txBox="1"/>
          <p:nvPr/>
        </p:nvSpPr>
        <p:spPr>
          <a:xfrm>
            <a:off x="1542754" y="10325745"/>
            <a:ext cx="15503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SG" sz="40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Leads to patchy networks between close trading partners, with majority of countries having no direct connection. </a:t>
            </a:r>
          </a:p>
        </p:txBody>
      </p:sp>
    </p:spTree>
    <p:extLst>
      <p:ext uri="{BB962C8B-B14F-4D97-AF65-F5344CB8AC3E}">
        <p14:creationId xmlns:p14="http://schemas.microsoft.com/office/powerpoint/2010/main" val="207103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FBEBC-BCF5-41F4-A66D-F39DE5099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26091-2207-4C7E-A760-880C087F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Nexus would connect multiple IPSs multilaterally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118C6-D42C-4012-BE3B-55974EA2B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1586" y="3600000"/>
            <a:ext cx="8073962" cy="8640000"/>
          </a:xfrm>
        </p:spPr>
        <p:txBody>
          <a:bodyPr/>
          <a:lstStyle/>
          <a:p>
            <a:r>
              <a:rPr lang="en-US" sz="3600" dirty="0"/>
              <a:t>Nexus </a:t>
            </a:r>
            <a:r>
              <a:rPr lang="en-US" sz="3600" b="1" dirty="0"/>
              <a:t>standardizes</a:t>
            </a:r>
            <a:r>
              <a:rPr lang="en-US" sz="3600" dirty="0"/>
              <a:t> the way IPSs connect, reducing complexity</a:t>
            </a:r>
          </a:p>
          <a:p>
            <a:r>
              <a:rPr lang="en-US" sz="3600" dirty="0"/>
              <a:t>Each IPS integrates </a:t>
            </a:r>
            <a:r>
              <a:rPr lang="en-US" sz="3600" b="1" dirty="0"/>
              <a:t>once</a:t>
            </a:r>
            <a:r>
              <a:rPr lang="en-US" sz="3600" dirty="0"/>
              <a:t>, to Nexus,</a:t>
            </a:r>
            <a:r>
              <a:rPr lang="en-US" sz="3600" b="1" dirty="0"/>
              <a:t> </a:t>
            </a:r>
            <a:r>
              <a:rPr lang="en-US" sz="3600" dirty="0"/>
              <a:t>and can then route payments to any other country in the network.</a:t>
            </a:r>
          </a:p>
          <a:p>
            <a:endParaRPr lang="en-US" sz="3600" dirty="0"/>
          </a:p>
          <a:p>
            <a:pPr>
              <a:buAutoNum type="arabicPeriod"/>
            </a:pPr>
            <a:r>
              <a:rPr lang="en-US" sz="3600" dirty="0"/>
              <a:t>Each IPS runs a Nexus Gateway</a:t>
            </a:r>
          </a:p>
          <a:p>
            <a:pPr>
              <a:buAutoNum type="arabicPeriod"/>
            </a:pPr>
            <a:r>
              <a:rPr lang="en-US" sz="3600" dirty="0"/>
              <a:t>Domestic payments infrastructure is linked to the </a:t>
            </a:r>
            <a:r>
              <a:rPr lang="en-US" sz="3600" u="sng" dirty="0"/>
              <a:t>local</a:t>
            </a:r>
            <a:r>
              <a:rPr lang="en-US" sz="3600" dirty="0"/>
              <a:t> Nexus Gateway</a:t>
            </a:r>
          </a:p>
          <a:p>
            <a:pPr>
              <a:buAutoNum type="arabicPeriod"/>
            </a:pPr>
            <a:r>
              <a:rPr lang="en-US" sz="3600" dirty="0"/>
              <a:t>Nexus Gateways speak to each other across borders</a:t>
            </a:r>
          </a:p>
          <a:p>
            <a:endParaRPr lang="en-US" sz="3600" dirty="0"/>
          </a:p>
          <a:p>
            <a:endParaRPr lang="en-SG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3A52B-7FCB-4AAD-9019-9E6403979E1A}"/>
              </a:ext>
            </a:extLst>
          </p:cNvPr>
          <p:cNvSpPr/>
          <p:nvPr/>
        </p:nvSpPr>
        <p:spPr>
          <a:xfrm rot="18900000">
            <a:off x="13600527" y="3162156"/>
            <a:ext cx="9573828" cy="9573828"/>
          </a:xfrm>
          <a:prstGeom prst="rect">
            <a:avLst/>
          </a:prstGeom>
          <a:solidFill>
            <a:srgbClr val="EF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SG" sz="400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FFB89E-0FCD-444C-AA82-36E5B503302C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15002581" y="4564210"/>
            <a:ext cx="6769720" cy="676972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B6C5F8-4E73-40D0-AACD-C28FEC1380C5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flipV="1">
            <a:off x="15002581" y="4564210"/>
            <a:ext cx="6769720" cy="676972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B2ABD8-A329-4A8A-8CAC-6F45364D2957}"/>
              </a:ext>
            </a:extLst>
          </p:cNvPr>
          <p:cNvSpPr/>
          <p:nvPr/>
        </p:nvSpPr>
        <p:spPr>
          <a:xfrm>
            <a:off x="18141724" y="3338607"/>
            <a:ext cx="552674" cy="1013162"/>
          </a:xfrm>
          <a:prstGeom prst="ellipse">
            <a:avLst/>
          </a:prstGeom>
          <a:solidFill>
            <a:srgbClr val="EF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SG" sz="400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63474A4-B90F-4A28-9C84-2491B9492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41086" y="6801917"/>
            <a:ext cx="2333390" cy="23333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4FFA9F9-C4B9-401A-81F3-1623F94D69EC}"/>
              </a:ext>
            </a:extLst>
          </p:cNvPr>
          <p:cNvGrpSpPr/>
          <p:nvPr/>
        </p:nvGrpSpPr>
        <p:grpSpPr>
          <a:xfrm>
            <a:off x="12552301" y="6682436"/>
            <a:ext cx="2569404" cy="2569404"/>
            <a:chOff x="5581913" y="664679"/>
            <a:chExt cx="1860813" cy="1860813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118E12D8-5139-4FED-9608-A1CB17BC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81913" y="664679"/>
              <a:ext cx="1860813" cy="1860813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488AEE-DFF0-4050-B84E-4EBF242F6181}"/>
                </a:ext>
              </a:extLst>
            </p:cNvPr>
            <p:cNvSpPr/>
            <p:nvPr/>
          </p:nvSpPr>
          <p:spPr>
            <a:xfrm>
              <a:off x="6337736" y="1253490"/>
              <a:ext cx="480536" cy="701434"/>
            </a:xfrm>
            <a:prstGeom prst="ellipse">
              <a:avLst/>
            </a:prstGeom>
            <a:solidFill>
              <a:srgbClr val="EFF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6498A949-1C41-43AB-AD25-1469CFE09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21892" t="23624" r="24580" b="24947"/>
            <a:stretch/>
          </p:blipFill>
          <p:spPr>
            <a:xfrm>
              <a:off x="6185553" y="1326978"/>
              <a:ext cx="632720" cy="607912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AC692CE6-50F4-4CBB-9644-481A0163864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028" t="-2917" r="11965" b="46414"/>
          <a:stretch/>
        </p:blipFill>
        <p:spPr>
          <a:xfrm>
            <a:off x="15994174" y="7390046"/>
            <a:ext cx="1044954" cy="10178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88A169A-5BD4-4416-8E00-8621DCD7EE8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028" t="-2917" r="11965" b="46414"/>
          <a:stretch/>
        </p:blipFill>
        <p:spPr>
          <a:xfrm>
            <a:off x="19766508" y="7440152"/>
            <a:ext cx="1044954" cy="101784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3173F63-5755-4403-A1BC-2B5E553222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028" t="-2917" r="11965" b="46414"/>
          <a:stretch/>
        </p:blipFill>
        <p:spPr>
          <a:xfrm>
            <a:off x="17893732" y="9342544"/>
            <a:ext cx="1044954" cy="101784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DBE2247-EDB0-41F4-90EA-71B1CF939A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028" t="-2917" r="11965" b="46414"/>
          <a:stretch/>
        </p:blipFill>
        <p:spPr>
          <a:xfrm>
            <a:off x="17893732" y="5475394"/>
            <a:ext cx="1044954" cy="10178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1DDE63D-8F04-4BB8-A89F-19FEF0A92988}"/>
              </a:ext>
            </a:extLst>
          </p:cNvPr>
          <p:cNvGrpSpPr/>
          <p:nvPr/>
        </p:nvGrpSpPr>
        <p:grpSpPr>
          <a:xfrm>
            <a:off x="17003035" y="10953262"/>
            <a:ext cx="2826344" cy="2826344"/>
            <a:chOff x="223061" y="4101584"/>
            <a:chExt cx="1413172" cy="1413172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C4E9B220-7CAC-4981-82D9-DA6A721B0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061" y="4101584"/>
              <a:ext cx="1413172" cy="1413172"/>
            </a:xfrm>
            <a:prstGeom prst="rect">
              <a:avLst/>
            </a:prstGeom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CE371EE-EC0A-4A08-9806-66FF166B419E}"/>
                </a:ext>
              </a:extLst>
            </p:cNvPr>
            <p:cNvSpPr/>
            <p:nvPr/>
          </p:nvSpPr>
          <p:spPr>
            <a:xfrm>
              <a:off x="797063" y="4548749"/>
              <a:ext cx="305993" cy="532696"/>
            </a:xfrm>
            <a:prstGeom prst="ellipse">
              <a:avLst/>
            </a:prstGeom>
            <a:solidFill>
              <a:srgbClr val="EFF8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A834F86C-40D5-4A0D-8581-EFFDD811E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31058" t="36190" r="26894" b="12095"/>
            <a:stretch/>
          </p:blipFill>
          <p:spPr>
            <a:xfrm>
              <a:off x="724683" y="4546095"/>
              <a:ext cx="426179" cy="524149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24971DAF-2D6C-423B-A7C5-E37100D14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03035" y="2445294"/>
            <a:ext cx="2826344" cy="282634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9817E75-D9EA-49C2-B629-4F765132D4AD}"/>
              </a:ext>
            </a:extLst>
          </p:cNvPr>
          <p:cNvSpPr/>
          <p:nvPr/>
        </p:nvSpPr>
        <p:spPr>
          <a:xfrm>
            <a:off x="18154425" y="3307588"/>
            <a:ext cx="774752" cy="1124324"/>
          </a:xfrm>
          <a:prstGeom prst="ellipse">
            <a:avLst/>
          </a:prstGeom>
          <a:solidFill>
            <a:srgbClr val="EF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SG" sz="400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949359B-F6E1-452D-B549-45F16AD309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0617" t="37265" r="21668" b="14878"/>
          <a:stretch/>
        </p:blipFill>
        <p:spPr>
          <a:xfrm>
            <a:off x="17973165" y="3327210"/>
            <a:ext cx="1015940" cy="10189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922950-3C06-4BA8-A587-B46EC90DCAE9}"/>
              </a:ext>
            </a:extLst>
          </p:cNvPr>
          <p:cNvCxnSpPr/>
          <p:nvPr/>
        </p:nvCxnSpPr>
        <p:spPr>
          <a:xfrm>
            <a:off x="15002583" y="4577426"/>
            <a:ext cx="6769720" cy="676972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073DD-6DA1-49D8-9DBA-CEE218E81BA8}"/>
              </a:ext>
            </a:extLst>
          </p:cNvPr>
          <p:cNvCxnSpPr>
            <a:cxnSpLocks/>
          </p:cNvCxnSpPr>
          <p:nvPr/>
        </p:nvCxnSpPr>
        <p:spPr>
          <a:xfrm flipV="1">
            <a:off x="15002583" y="4577426"/>
            <a:ext cx="6769720" cy="6769720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C33C-0139-4976-B515-93937B843262}"/>
              </a:ext>
            </a:extLst>
          </p:cNvPr>
          <p:cNvCxnSpPr>
            <a:cxnSpLocks/>
          </p:cNvCxnSpPr>
          <p:nvPr/>
        </p:nvCxnSpPr>
        <p:spPr>
          <a:xfrm flipV="1">
            <a:off x="16939971" y="6427156"/>
            <a:ext cx="946972" cy="992380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72209-F4AB-4951-9DE5-DE7D744DD54C}"/>
              </a:ext>
            </a:extLst>
          </p:cNvPr>
          <p:cNvCxnSpPr>
            <a:cxnSpLocks/>
          </p:cNvCxnSpPr>
          <p:nvPr/>
        </p:nvCxnSpPr>
        <p:spPr>
          <a:xfrm flipV="1">
            <a:off x="18864963" y="8386640"/>
            <a:ext cx="946972" cy="992380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D5A954-131F-4863-B19A-DC79B6C42F9B}"/>
              </a:ext>
            </a:extLst>
          </p:cNvPr>
          <p:cNvCxnSpPr>
            <a:cxnSpLocks/>
          </p:cNvCxnSpPr>
          <p:nvPr/>
        </p:nvCxnSpPr>
        <p:spPr>
          <a:xfrm>
            <a:off x="16803744" y="8429770"/>
            <a:ext cx="1013810" cy="1043068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067E74-3CDD-4D5F-B1AF-DF1E7701C437}"/>
              </a:ext>
            </a:extLst>
          </p:cNvPr>
          <p:cNvCxnSpPr>
            <a:cxnSpLocks/>
          </p:cNvCxnSpPr>
          <p:nvPr/>
        </p:nvCxnSpPr>
        <p:spPr>
          <a:xfrm>
            <a:off x="18880746" y="6447904"/>
            <a:ext cx="1013810" cy="1043068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201319-09E3-4468-A206-4C611DC17A38}"/>
              </a:ext>
            </a:extLst>
          </p:cNvPr>
          <p:cNvCxnSpPr>
            <a:cxnSpLocks/>
          </p:cNvCxnSpPr>
          <p:nvPr/>
        </p:nvCxnSpPr>
        <p:spPr>
          <a:xfrm>
            <a:off x="17157429" y="7950398"/>
            <a:ext cx="2331980" cy="0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83E240-7526-4FF6-B9EA-2DBFE15AE391}"/>
              </a:ext>
            </a:extLst>
          </p:cNvPr>
          <p:cNvCxnSpPr>
            <a:cxnSpLocks/>
          </p:cNvCxnSpPr>
          <p:nvPr/>
        </p:nvCxnSpPr>
        <p:spPr>
          <a:xfrm rot="16200000">
            <a:off x="17221453" y="7949074"/>
            <a:ext cx="2331980" cy="0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C60A9B-641A-4E60-B33A-25B914628977}"/>
              </a:ext>
            </a:extLst>
          </p:cNvPr>
          <p:cNvCxnSpPr>
            <a:cxnSpLocks/>
          </p:cNvCxnSpPr>
          <p:nvPr/>
        </p:nvCxnSpPr>
        <p:spPr>
          <a:xfrm flipV="1">
            <a:off x="18414356" y="4577426"/>
            <a:ext cx="18102" cy="897968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FFA045-08DE-4307-B724-5F47E5EE2D18}"/>
              </a:ext>
            </a:extLst>
          </p:cNvPr>
          <p:cNvCxnSpPr>
            <a:cxnSpLocks/>
          </p:cNvCxnSpPr>
          <p:nvPr/>
        </p:nvCxnSpPr>
        <p:spPr>
          <a:xfrm flipV="1">
            <a:off x="18405304" y="10512662"/>
            <a:ext cx="18102" cy="897968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38357E-7DEC-411A-8061-E326AA16D68F}"/>
              </a:ext>
            </a:extLst>
          </p:cNvPr>
          <p:cNvCxnSpPr>
            <a:cxnSpLocks/>
          </p:cNvCxnSpPr>
          <p:nvPr/>
        </p:nvCxnSpPr>
        <p:spPr>
          <a:xfrm flipH="1">
            <a:off x="15185775" y="7949073"/>
            <a:ext cx="833504" cy="4162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B0C8E-94C1-4C33-AC03-AF7C19FEC541}"/>
              </a:ext>
            </a:extLst>
          </p:cNvPr>
          <p:cNvCxnSpPr>
            <a:cxnSpLocks/>
          </p:cNvCxnSpPr>
          <p:nvPr/>
        </p:nvCxnSpPr>
        <p:spPr>
          <a:xfrm flipH="1">
            <a:off x="20782423" y="7962286"/>
            <a:ext cx="742896" cy="0"/>
          </a:xfrm>
          <a:prstGeom prst="straightConnector1">
            <a:avLst/>
          </a:prstGeom>
          <a:ln w="38100">
            <a:solidFill>
              <a:srgbClr val="6CADE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81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926466-ACFA-4C62-A481-2498CE1C6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20FFB-28E5-4164-8A99-9EC14DC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functions of Nexus</a:t>
            </a:r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3E0D-B2E7-4B55-8532-3C12171B31BC}"/>
              </a:ext>
            </a:extLst>
          </p:cNvPr>
          <p:cNvSpPr txBox="1"/>
          <p:nvPr/>
        </p:nvSpPr>
        <p:spPr>
          <a:xfrm>
            <a:off x="3321404" y="3377615"/>
            <a:ext cx="9247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>
                <a:solidFill>
                  <a:srgbClr val="000000"/>
                </a:solidFill>
                <a:latin typeface="Segoe UI" pitchFamily="34" charset="0"/>
                <a:cs typeface="Arial" charset="0"/>
              </a:rPr>
              <a:t>FX Conversion</a:t>
            </a:r>
            <a:endParaRPr kumimoji="1" lang="en-US" sz="360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Competitive market of FX Providers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Nexus compiles current rates and provides them to banks/PSPs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8B9BC-A944-4CA9-ACDF-89F72D73AD12}"/>
              </a:ext>
            </a:extLst>
          </p:cNvPr>
          <p:cNvSpPr txBox="1"/>
          <p:nvPr/>
        </p:nvSpPr>
        <p:spPr>
          <a:xfrm>
            <a:off x="3321403" y="10268368"/>
            <a:ext cx="8727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Messaging</a:t>
            </a: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Coordinates process across 2 IPSs and handle failures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941B7-7C53-4DB4-A3B7-D02565F451A3}"/>
              </a:ext>
            </a:extLst>
          </p:cNvPr>
          <p:cNvSpPr txBox="1"/>
          <p:nvPr/>
        </p:nvSpPr>
        <p:spPr>
          <a:xfrm>
            <a:off x="15953572" y="3259844"/>
            <a:ext cx="79956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Supports sanction screening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Screening is still responsibility of PSPs. 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Nexus tries to get verified information from PSPs (rather than from the Sender), reducing false positives and manual intervention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SG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D3559-E034-4832-BCFD-FB9ABF8140A3}"/>
              </a:ext>
            </a:extLst>
          </p:cNvPr>
          <p:cNvSpPr txBox="1"/>
          <p:nvPr/>
        </p:nvSpPr>
        <p:spPr>
          <a:xfrm>
            <a:off x="15953572" y="8503363"/>
            <a:ext cx="7995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Settlement not required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b="1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Relies on existing IPS settlement processes and risk management</a:t>
            </a: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No reliance on central bank’s RTGS</a:t>
            </a:r>
            <a:endParaRPr kumimoji="1" lang="en-SG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452C93A-59FF-4277-880C-37CC88D12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0093" y="3412640"/>
            <a:ext cx="1800000" cy="1800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B3C4BC4-B8F5-47A3-8345-DAFE81BBB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0093" y="10213214"/>
            <a:ext cx="1800000" cy="1800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8A4EA6F-CE87-4968-B1D5-191A9C330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1364" y="3412641"/>
            <a:ext cx="1703230" cy="17032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5DF9D49-39AD-426B-8EEC-7E79452B126F}"/>
              </a:ext>
            </a:extLst>
          </p:cNvPr>
          <p:cNvGrpSpPr/>
          <p:nvPr/>
        </p:nvGrpSpPr>
        <p:grpSpPr>
          <a:xfrm>
            <a:off x="13509842" y="8358222"/>
            <a:ext cx="2060030" cy="1800000"/>
            <a:chOff x="6236164" y="5147139"/>
            <a:chExt cx="1612848" cy="141021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CACC2F61-DAC3-45C3-AA79-0B2EED193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b="46755"/>
            <a:stretch/>
          </p:blipFill>
          <p:spPr>
            <a:xfrm>
              <a:off x="6375838" y="5147139"/>
              <a:ext cx="1333500" cy="71002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3B174833-82C4-418B-A8CD-D8392B0E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6164" y="5847321"/>
              <a:ext cx="710028" cy="710028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3793D0B-8C2E-4F1E-98B5-5B72F1D82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38984" y="5847321"/>
              <a:ext cx="710028" cy="71002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D459D0-321F-FB24-9CC2-F8C347E13B78}"/>
              </a:ext>
            </a:extLst>
          </p:cNvPr>
          <p:cNvSpPr txBox="1"/>
          <p:nvPr/>
        </p:nvSpPr>
        <p:spPr>
          <a:xfrm>
            <a:off x="3328487" y="7510996"/>
            <a:ext cx="8727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b="1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Addressing &amp; Proxy Lookup</a:t>
            </a: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3600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Any domestic details are also </a:t>
            </a:r>
            <a:r>
              <a:rPr kumimoji="1" lang="en-US" sz="360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valid through Nexus </a:t>
            </a:r>
            <a:endParaRPr kumimoji="1" lang="en-US" sz="3600" dirty="0">
              <a:solidFill>
                <a:srgbClr val="000000"/>
              </a:solidFill>
              <a:latin typeface="Segoe UI" pitchFamily="34" charset="0"/>
              <a:cs typeface="Arial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2AC095-D93F-778F-82ED-B854A0FE7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8589" y="741674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68202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9D0CE461-7BC3-45C9-8617-2A34280C9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35"/>
          <a:stretch/>
        </p:blipFill>
        <p:spPr>
          <a:xfrm>
            <a:off x="-245833" y="7793300"/>
            <a:ext cx="3086584" cy="15965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AD9EE-ACC5-404F-8488-459F25C71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  <a:defRPr/>
            </a:pPr>
            <a:fld id="{346475A4-C57B-493D-B98B-CB0AFC234584}" type="slidenum">
              <a:rPr kumimoji="1" lang="en-GB">
                <a:solidFill>
                  <a:srgbClr val="FFFFFF"/>
                </a:solidFill>
              </a:rPr>
              <a:pPr defTabSz="18288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kumimoji="1" lang="en-GB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3E8EE0-FDB2-45BD-B204-95542801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Proof-of-Concept (Jan-Dec 2022)</a:t>
            </a:r>
            <a:endParaRPr lang="en-SG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3A3468-8011-473F-B6F7-47B2499920A6}"/>
              </a:ext>
            </a:extLst>
          </p:cNvPr>
          <p:cNvGrpSpPr/>
          <p:nvPr/>
        </p:nvGrpSpPr>
        <p:grpSpPr>
          <a:xfrm>
            <a:off x="2024282" y="3726041"/>
            <a:ext cx="7260410" cy="6063962"/>
            <a:chOff x="7296924" y="2234227"/>
            <a:chExt cx="3630205" cy="303198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21E74-70EE-4913-AA98-0AEA10A193F1}"/>
                </a:ext>
              </a:extLst>
            </p:cNvPr>
            <p:cNvSpPr/>
            <p:nvPr/>
          </p:nvSpPr>
          <p:spPr>
            <a:xfrm rot="4340336">
              <a:off x="7997477" y="4252487"/>
              <a:ext cx="336534" cy="378693"/>
            </a:xfrm>
            <a:custGeom>
              <a:avLst/>
              <a:gdLst>
                <a:gd name="connsiteX0" fmla="*/ 0 w 673068"/>
                <a:gd name="connsiteY0" fmla="*/ 378693 h 757386"/>
                <a:gd name="connsiteX1" fmla="*/ 336534 w 673068"/>
                <a:gd name="connsiteY1" fmla="*/ 0 h 757386"/>
                <a:gd name="connsiteX2" fmla="*/ 673068 w 673068"/>
                <a:gd name="connsiteY2" fmla="*/ 378693 h 757386"/>
                <a:gd name="connsiteX3" fmla="*/ 336534 w 673068"/>
                <a:gd name="connsiteY3" fmla="*/ 757386 h 757386"/>
                <a:gd name="connsiteX4" fmla="*/ 0 w 673068"/>
                <a:gd name="connsiteY4" fmla="*/ 378693 h 7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068" h="757386" fill="none" extrusionOk="0">
                  <a:moveTo>
                    <a:pt x="0" y="378693"/>
                  </a:moveTo>
                  <a:cubicBezTo>
                    <a:pt x="42045" y="204684"/>
                    <a:pt x="129021" y="-27151"/>
                    <a:pt x="336534" y="0"/>
                  </a:cubicBezTo>
                  <a:cubicBezTo>
                    <a:pt x="474373" y="3015"/>
                    <a:pt x="664573" y="203875"/>
                    <a:pt x="673068" y="378693"/>
                  </a:cubicBezTo>
                  <a:cubicBezTo>
                    <a:pt x="673118" y="572878"/>
                    <a:pt x="482609" y="771002"/>
                    <a:pt x="336534" y="757386"/>
                  </a:cubicBezTo>
                  <a:cubicBezTo>
                    <a:pt x="139737" y="743239"/>
                    <a:pt x="28387" y="571918"/>
                    <a:pt x="0" y="378693"/>
                  </a:cubicBezTo>
                  <a:close/>
                </a:path>
                <a:path w="673068" h="757386" stroke="0" extrusionOk="0">
                  <a:moveTo>
                    <a:pt x="0" y="378693"/>
                  </a:moveTo>
                  <a:cubicBezTo>
                    <a:pt x="-8453" y="153960"/>
                    <a:pt x="156455" y="-2580"/>
                    <a:pt x="336534" y="0"/>
                  </a:cubicBezTo>
                  <a:cubicBezTo>
                    <a:pt x="542178" y="41934"/>
                    <a:pt x="636594" y="186552"/>
                    <a:pt x="673068" y="378693"/>
                  </a:cubicBezTo>
                  <a:cubicBezTo>
                    <a:pt x="643951" y="562572"/>
                    <a:pt x="573724" y="738310"/>
                    <a:pt x="336534" y="757386"/>
                  </a:cubicBezTo>
                  <a:cubicBezTo>
                    <a:pt x="114651" y="719844"/>
                    <a:pt x="7587" y="593588"/>
                    <a:pt x="0" y="37869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AA322F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4FB08E-B175-4EB4-834D-F9278A39ADD4}"/>
                </a:ext>
              </a:extLst>
            </p:cNvPr>
            <p:cNvSpPr/>
            <p:nvPr/>
          </p:nvSpPr>
          <p:spPr>
            <a:xfrm rot="4340336">
              <a:off x="9866692" y="4252487"/>
              <a:ext cx="336534" cy="378693"/>
            </a:xfrm>
            <a:custGeom>
              <a:avLst/>
              <a:gdLst>
                <a:gd name="connsiteX0" fmla="*/ 0 w 673068"/>
                <a:gd name="connsiteY0" fmla="*/ 378693 h 757386"/>
                <a:gd name="connsiteX1" fmla="*/ 336534 w 673068"/>
                <a:gd name="connsiteY1" fmla="*/ 0 h 757386"/>
                <a:gd name="connsiteX2" fmla="*/ 673068 w 673068"/>
                <a:gd name="connsiteY2" fmla="*/ 378693 h 757386"/>
                <a:gd name="connsiteX3" fmla="*/ 336534 w 673068"/>
                <a:gd name="connsiteY3" fmla="*/ 757386 h 757386"/>
                <a:gd name="connsiteX4" fmla="*/ 0 w 673068"/>
                <a:gd name="connsiteY4" fmla="*/ 378693 h 7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068" h="757386" fill="none" extrusionOk="0">
                  <a:moveTo>
                    <a:pt x="0" y="378693"/>
                  </a:moveTo>
                  <a:cubicBezTo>
                    <a:pt x="42045" y="204684"/>
                    <a:pt x="129021" y="-27151"/>
                    <a:pt x="336534" y="0"/>
                  </a:cubicBezTo>
                  <a:cubicBezTo>
                    <a:pt x="474373" y="3015"/>
                    <a:pt x="664573" y="203875"/>
                    <a:pt x="673068" y="378693"/>
                  </a:cubicBezTo>
                  <a:cubicBezTo>
                    <a:pt x="673118" y="572878"/>
                    <a:pt x="482609" y="771002"/>
                    <a:pt x="336534" y="757386"/>
                  </a:cubicBezTo>
                  <a:cubicBezTo>
                    <a:pt x="139737" y="743239"/>
                    <a:pt x="28387" y="571918"/>
                    <a:pt x="0" y="378693"/>
                  </a:cubicBezTo>
                  <a:close/>
                </a:path>
                <a:path w="673068" h="757386" stroke="0" extrusionOk="0">
                  <a:moveTo>
                    <a:pt x="0" y="378693"/>
                  </a:moveTo>
                  <a:cubicBezTo>
                    <a:pt x="-8453" y="153960"/>
                    <a:pt x="156455" y="-2580"/>
                    <a:pt x="336534" y="0"/>
                  </a:cubicBezTo>
                  <a:cubicBezTo>
                    <a:pt x="542178" y="41934"/>
                    <a:pt x="636594" y="186552"/>
                    <a:pt x="673068" y="378693"/>
                  </a:cubicBezTo>
                  <a:cubicBezTo>
                    <a:pt x="643951" y="562572"/>
                    <a:pt x="573724" y="738310"/>
                    <a:pt x="336534" y="757386"/>
                  </a:cubicBezTo>
                  <a:cubicBezTo>
                    <a:pt x="114651" y="719844"/>
                    <a:pt x="7587" y="593588"/>
                    <a:pt x="0" y="378693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AA322F"/>
              </a:solidFill>
              <a:extLst>
                <a:ext uri="{C807C97D-BFC1-408E-A445-0C87EB9F89A2}">
                  <ask:lineSketchStyleProps xmlns:ask="http://schemas.microsoft.com/office/drawing/2018/sketchyshapes" sd="397824804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F25A3D6-63EA-4460-9D5F-C56B51C30EF8}"/>
                </a:ext>
              </a:extLst>
            </p:cNvPr>
            <p:cNvSpPr/>
            <p:nvPr/>
          </p:nvSpPr>
          <p:spPr>
            <a:xfrm>
              <a:off x="8505272" y="4422273"/>
              <a:ext cx="1107594" cy="8341"/>
            </a:xfrm>
            <a:custGeom>
              <a:avLst/>
              <a:gdLst>
                <a:gd name="connsiteX0" fmla="*/ 0 w 2215188"/>
                <a:gd name="connsiteY0" fmla="*/ 16682 h 16682"/>
                <a:gd name="connsiteX1" fmla="*/ 2215188 w 2215188"/>
                <a:gd name="connsiteY1" fmla="*/ 0 h 16682"/>
                <a:gd name="connsiteX2" fmla="*/ 2215188 w 2215188"/>
                <a:gd name="connsiteY2" fmla="*/ 0 h 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5188" h="16682" extrusionOk="0">
                  <a:moveTo>
                    <a:pt x="0" y="16682"/>
                  </a:moveTo>
                  <a:cubicBezTo>
                    <a:pt x="800466" y="129302"/>
                    <a:pt x="1960620" y="117932"/>
                    <a:pt x="2215188" y="0"/>
                  </a:cubicBezTo>
                  <a:lnTo>
                    <a:pt x="2215188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7FB55F-CFC2-44A3-80C6-27B07BFC5A5A}"/>
                </a:ext>
              </a:extLst>
            </p:cNvPr>
            <p:cNvSpPr/>
            <p:nvPr/>
          </p:nvSpPr>
          <p:spPr>
            <a:xfrm rot="2910810">
              <a:off x="9182148" y="3750624"/>
              <a:ext cx="984288" cy="9386"/>
            </a:xfrm>
            <a:custGeom>
              <a:avLst/>
              <a:gdLst>
                <a:gd name="connsiteX0" fmla="*/ 0 w 1968576"/>
                <a:gd name="connsiteY0" fmla="*/ 18772 h 18772"/>
                <a:gd name="connsiteX1" fmla="*/ 1968576 w 1968576"/>
                <a:gd name="connsiteY1" fmla="*/ 0 h 18772"/>
                <a:gd name="connsiteX2" fmla="*/ 1968576 w 1968576"/>
                <a:gd name="connsiteY2" fmla="*/ 0 h 1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576" h="18772" extrusionOk="0">
                  <a:moveTo>
                    <a:pt x="0" y="18772"/>
                  </a:moveTo>
                  <a:cubicBezTo>
                    <a:pt x="687962" y="130862"/>
                    <a:pt x="991178" y="125338"/>
                    <a:pt x="1968576" y="0"/>
                  </a:cubicBezTo>
                  <a:lnTo>
                    <a:pt x="1968576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B3D416-236F-4472-8648-C193EFFFE670}"/>
                </a:ext>
              </a:extLst>
            </p:cNvPr>
            <p:cNvSpPr/>
            <p:nvPr/>
          </p:nvSpPr>
          <p:spPr>
            <a:xfrm rot="18689190" flipV="1">
              <a:off x="8105325" y="3750626"/>
              <a:ext cx="984288" cy="9386"/>
            </a:xfrm>
            <a:custGeom>
              <a:avLst/>
              <a:gdLst>
                <a:gd name="connsiteX0" fmla="*/ 0 w 1968576"/>
                <a:gd name="connsiteY0" fmla="*/ 18772 h 18772"/>
                <a:gd name="connsiteX1" fmla="*/ 1968576 w 1968576"/>
                <a:gd name="connsiteY1" fmla="*/ 0 h 18772"/>
                <a:gd name="connsiteX2" fmla="*/ 1968576 w 1968576"/>
                <a:gd name="connsiteY2" fmla="*/ 0 h 1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576" h="18772" extrusionOk="0">
                  <a:moveTo>
                    <a:pt x="0" y="18772"/>
                  </a:moveTo>
                  <a:cubicBezTo>
                    <a:pt x="687962" y="130862"/>
                    <a:pt x="991178" y="125338"/>
                    <a:pt x="1968576" y="0"/>
                  </a:cubicBezTo>
                  <a:lnTo>
                    <a:pt x="1968576" y="0"/>
                  </a:lnTo>
                </a:path>
              </a:pathLst>
            </a:custGeom>
            <a:noFill/>
            <a:ln w="34925" cap="rnd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9440"/>
                        <a:gd name="connsiteY0" fmla="*/ 5080 h 5080"/>
                        <a:gd name="connsiteX1" fmla="*/ 599440 w 599440"/>
                        <a:gd name="connsiteY1" fmla="*/ 0 h 5080"/>
                        <a:gd name="connsiteX2" fmla="*/ 599440 w 599440"/>
                        <a:gd name="connsiteY2" fmla="*/ 0 h 5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9440" h="5080">
                          <a:moveTo>
                            <a:pt x="0" y="5080"/>
                          </a:moveTo>
                          <a:lnTo>
                            <a:pt x="599440" y="0"/>
                          </a:lnTo>
                          <a:lnTo>
                            <a:pt x="599440" y="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SG" sz="4000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30" name="Picture 12">
              <a:extLst>
                <a:ext uri="{FF2B5EF4-FFF2-40B4-BE49-F238E27FC236}">
                  <a16:creationId xmlns:a16="http://schemas.microsoft.com/office/drawing/2014/main" id="{0F631BD3-A3A3-48F2-9F5F-C797860DA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6924" y="4224052"/>
              <a:ext cx="1084075" cy="7227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6ADB00-8CF5-4739-B285-CB4B4425C61E}"/>
                </a:ext>
              </a:extLst>
            </p:cNvPr>
            <p:cNvSpPr txBox="1"/>
            <p:nvPr/>
          </p:nvSpPr>
          <p:spPr>
            <a:xfrm>
              <a:off x="7334632" y="4969598"/>
              <a:ext cx="8946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Singapore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03E35FDE-43FA-479F-A4A8-B22E3B67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054" y="4224053"/>
              <a:ext cx="1084075" cy="7243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48FE69-FFA7-41D6-9549-A5F695005E58}"/>
                </a:ext>
              </a:extLst>
            </p:cNvPr>
            <p:cNvSpPr txBox="1"/>
            <p:nvPr/>
          </p:nvSpPr>
          <p:spPr>
            <a:xfrm>
              <a:off x="9961193" y="5004598"/>
              <a:ext cx="7768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Malaysia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C5E4712F-3D99-4503-8535-61B4B1A31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6183" r="4193"/>
            <a:stretch/>
          </p:blipFill>
          <p:spPr>
            <a:xfrm>
              <a:off x="8637453" y="2234227"/>
              <a:ext cx="1036839" cy="771263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98EDDA-2DF4-46D6-B3D4-3E7E14E3913E}"/>
                </a:ext>
              </a:extLst>
            </p:cNvPr>
            <p:cNvSpPr txBox="1"/>
            <p:nvPr/>
          </p:nvSpPr>
          <p:spPr>
            <a:xfrm>
              <a:off x="8698388" y="2999189"/>
              <a:ext cx="8313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2800">
                  <a:solidFill>
                    <a:srgbClr val="000000"/>
                  </a:solidFill>
                  <a:latin typeface="Segoe UI" pitchFamily="34" charset="0"/>
                  <a:cs typeface="Arial" charset="0"/>
                </a:rPr>
                <a:t>Eurozone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300BAE-9908-4CD2-8505-4E7A192B80BE}"/>
              </a:ext>
            </a:extLst>
          </p:cNvPr>
          <p:cNvSpPr txBox="1"/>
          <p:nvPr/>
        </p:nvSpPr>
        <p:spPr>
          <a:xfrm>
            <a:off x="13057683" y="3332746"/>
            <a:ext cx="10369152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kumimoji="1" lang="en-SG" sz="4000" b="1" dirty="0">
                <a:solidFill>
                  <a:srgbClr val="000000"/>
                </a:solidFill>
                <a:latin typeface="Segoe UI" pitchFamily="34" charset="0"/>
                <a:cs typeface="Arial" charset="0"/>
              </a:rPr>
              <a:t>Outputs</a:t>
            </a:r>
          </a:p>
          <a:p>
            <a:pPr marL="685800" indent="-685800" defTabSz="18288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</a:pPr>
            <a:endParaRPr kumimoji="1" lang="en-SG" sz="4000" dirty="0">
              <a:solidFill>
                <a:srgbClr val="000000"/>
              </a:solidFill>
              <a:latin typeface="Segoe U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indent="-685800" defTabSz="18288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</a:pPr>
            <a:r>
              <a:rPr kumimoji="1" lang="en-US" sz="4000" b="1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Technical standard </a:t>
            </a:r>
            <a:r>
              <a:rPr kumimoji="1" lang="en-US" sz="4000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(open API specs, message specs, best practices)</a:t>
            </a:r>
          </a:p>
          <a:p>
            <a:pPr marL="685800" indent="-685800" defTabSz="18288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</a:pPr>
            <a:r>
              <a:rPr kumimoji="1" lang="en-SG" sz="4000" b="1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Draft scheme </a:t>
            </a:r>
            <a:r>
              <a:rPr kumimoji="1" lang="en-SG" sz="4000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(rules and processes, filling gaps in domestic schemes)</a:t>
            </a:r>
            <a:endParaRPr kumimoji="1" lang="en-SG" sz="4000" b="1" dirty="0">
              <a:solidFill>
                <a:srgbClr val="000000"/>
              </a:solidFill>
              <a:latin typeface="Segoe U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indent="-685800" defTabSz="18288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</a:pPr>
            <a:r>
              <a:rPr kumimoji="1" lang="en-GB" sz="4000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Working </a:t>
            </a:r>
            <a:r>
              <a:rPr kumimoji="1" lang="en-GB" sz="4000" b="1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software</a:t>
            </a:r>
            <a:r>
              <a:rPr kumimoji="1" lang="en-GB" sz="4000" dirty="0">
                <a:solidFill>
                  <a:srgbClr val="000000"/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, managing cross-border communication between IPSs</a:t>
            </a:r>
            <a:endParaRPr kumimoji="1" lang="en-GB" sz="4000" b="1" dirty="0">
              <a:solidFill>
                <a:srgbClr val="000000"/>
              </a:solidFill>
              <a:latin typeface="Segoe U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" name="Picture 39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905FE4DC-5429-45E8-B92B-6B477930A4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41" y="10385264"/>
            <a:ext cx="2001440" cy="2001440"/>
          </a:xfrm>
          <a:prstGeom prst="rect">
            <a:avLst/>
          </a:prstGeom>
        </p:spPr>
      </p:pic>
      <p:pic>
        <p:nvPicPr>
          <p:cNvPr id="41" name="Picture 4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9C74876-1F48-4EE0-B5F2-D305820F57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87" y="10617903"/>
            <a:ext cx="4851400" cy="1681818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3F457EC5-4593-4DD1-89B1-1A1DC39F8F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02" y="10520803"/>
            <a:ext cx="2805346" cy="1876022"/>
          </a:xfrm>
          <a:prstGeom prst="rect">
            <a:avLst/>
          </a:prstGeom>
        </p:spPr>
      </p:pic>
      <p:pic>
        <p:nvPicPr>
          <p:cNvPr id="5" name="Picture 8" descr="duit now logo vector – Brand Logo Collection">
            <a:extLst>
              <a:ext uri="{FF2B5EF4-FFF2-40B4-BE49-F238E27FC236}">
                <a16:creationId xmlns:a16="http://schemas.microsoft.com/office/drawing/2014/main" id="{D5900B42-36DE-4772-8916-3520FF1B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42" y="7643909"/>
            <a:ext cx="3449174" cy="162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Targeting the future with TARGET Services">
            <a:extLst>
              <a:ext uri="{FF2B5EF4-FFF2-40B4-BE49-F238E27FC236}">
                <a16:creationId xmlns:a16="http://schemas.microsoft.com/office/drawing/2014/main" id="{9E72ACE6-190E-42C5-8885-E0B80AD0B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65" y="2835555"/>
            <a:ext cx="3378568" cy="88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3872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BIS color scheme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C28191"/>
      </a:accent1>
      <a:accent2>
        <a:srgbClr val="6CADE1"/>
      </a:accent2>
      <a:accent3>
        <a:srgbClr val="FFEC72"/>
      </a:accent3>
      <a:accent4>
        <a:srgbClr val="828FC6"/>
      </a:accent4>
      <a:accent5>
        <a:srgbClr val="E3C291"/>
      </a:accent5>
      <a:accent6>
        <a:srgbClr val="929993"/>
      </a:accent6>
      <a:hlink>
        <a:srgbClr val="999933"/>
      </a:hlink>
      <a:folHlink>
        <a:srgbClr val="7F7F7F"/>
      </a:folHlink>
    </a:clrScheme>
    <a:fontScheme name="B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algn="l">
          <a:defRPr kern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IS_e_graphic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ISIH Template (2022).potx" id="{08AD7ECB-16A7-4945-BE87-D0AAC1B55DF4}" vid="{B55E5CB4-2F4C-4C69-ADAF-D30CD1B1D714}"/>
    </a:ext>
  </a:extLst>
</a:theme>
</file>

<file path=ppt/theme/theme3.xml><?xml version="1.0" encoding="utf-8"?>
<a:theme xmlns:a="http://schemas.openxmlformats.org/drawingml/2006/main" name="Section hea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SIH Template (2022).potx" id="{08AD7ECB-16A7-4945-BE87-D0AAC1B55DF4}" vid="{A5877FE9-00B1-41D6-82A6-059ECF3357D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</TotalTime>
  <Words>626</Words>
  <Application>Microsoft Office PowerPoint</Application>
  <PresentationFormat>Custom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Segoe UI Semilight</vt:lpstr>
      <vt:lpstr>Wingdings</vt:lpstr>
      <vt:lpstr>Office Theme</vt:lpstr>
      <vt:lpstr>Content</vt:lpstr>
      <vt:lpstr>Section heading</vt:lpstr>
      <vt:lpstr>Nexus</vt:lpstr>
      <vt:lpstr>Nexus – Cross-border payments</vt:lpstr>
      <vt:lpstr>Vision: Connecting up to 60 existing Instant Payment Systems</vt:lpstr>
      <vt:lpstr>Bilateral linkages are starting to happen…</vt:lpstr>
      <vt:lpstr>Obstacles to linking IPS</vt:lpstr>
      <vt:lpstr>So bilateral linking is not scalable</vt:lpstr>
      <vt:lpstr>Nexus would connect multiple IPSs multilaterally</vt:lpstr>
      <vt:lpstr>Key functions of Nexus</vt:lpstr>
      <vt:lpstr>Technical Proof-of-Concept (Jan-Dec 2022)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Dyson, Ben</cp:lastModifiedBy>
  <cp:revision>18</cp:revision>
  <dcterms:created xsi:type="dcterms:W3CDTF">2020-01-08T21:13:28Z</dcterms:created>
  <dcterms:modified xsi:type="dcterms:W3CDTF">2022-10-25T08:38:48Z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MSIP_Label_c714647a-f714-4ef4-bf40-1fa76ae8886a_Enabled">
    <vt:lpwstr>true</vt:lpwstr>
  </property>
  <property fmtid="{D5CDD505-2E9C-101B-9397-08002B2CF9AE}" pid="4" name="MSIP_Label_c714647a-f714-4ef4-bf40-1fa76ae8886a_SetDate">
    <vt:lpwstr>2022-10-25T08:38:47Z</vt:lpwstr>
  </property>
  <property fmtid="{D5CDD505-2E9C-101B-9397-08002B2CF9AE}" pid="5" name="MSIP_Label_c714647a-f714-4ef4-bf40-1fa76ae8886a_Method">
    <vt:lpwstr>Privileged</vt:lpwstr>
  </property>
  <property fmtid="{D5CDD505-2E9C-101B-9397-08002B2CF9AE}" pid="6" name="MSIP_Label_c714647a-f714-4ef4-bf40-1fa76ae8886a_Name">
    <vt:lpwstr>All Hub and Trusted Users</vt:lpwstr>
  </property>
  <property fmtid="{D5CDD505-2E9C-101B-9397-08002B2CF9AE}" pid="7" name="MSIP_Label_c714647a-f714-4ef4-bf40-1fa76ae8886a_SiteId">
    <vt:lpwstr>52cc1b80-47ba-490f-b898-f29518c226e5</vt:lpwstr>
  </property>
  <property fmtid="{D5CDD505-2E9C-101B-9397-08002B2CF9AE}" pid="8" name="MSIP_Label_c714647a-f714-4ef4-bf40-1fa76ae8886a_ActionId">
    <vt:lpwstr>bfaf14fe-020a-4849-9dce-3a976b9b67ed</vt:lpwstr>
  </property>
  <property fmtid="{D5CDD505-2E9C-101B-9397-08002B2CF9AE}" pid="9" name="MSIP_Label_c714647a-f714-4ef4-bf40-1fa76ae8886a_ContentBits">
    <vt:lpwstr>1</vt:lpwstr>
  </property>
</Properties>
</file>