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sldIdLst>
    <p:sldId id="293" r:id="rId5"/>
    <p:sldId id="298" r:id="rId6"/>
    <p:sldId id="299" r:id="rId7"/>
    <p:sldId id="300" r:id="rId8"/>
    <p:sldId id="294" r:id="rId9"/>
    <p:sldId id="295" r:id="rId10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A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953FB1-3075-4CE6-9C52-FFB198ACFABB}" v="6" dt="2020-09-25T20:53:31.2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C7158-3EDA-D449-8D0F-DA0A67645948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28C9E-AFDC-3345-9ED4-F0F60104F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7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212E7D8-EF21-2543-93D3-E52749CD1EC8}"/>
              </a:ext>
            </a:extLst>
          </p:cNvPr>
          <p:cNvSpPr/>
          <p:nvPr userDrawn="1"/>
        </p:nvSpPr>
        <p:spPr>
          <a:xfrm>
            <a:off x="861219" y="3595738"/>
            <a:ext cx="25129908" cy="8531688"/>
          </a:xfrm>
          <a:prstGeom prst="roundRect">
            <a:avLst>
              <a:gd name="adj" fmla="val 668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AC1ED45-D031-B94A-BAB1-482F24228794}"/>
              </a:ext>
            </a:extLst>
          </p:cNvPr>
          <p:cNvSpPr/>
          <p:nvPr userDrawn="1"/>
        </p:nvSpPr>
        <p:spPr>
          <a:xfrm>
            <a:off x="14216243" y="1588574"/>
            <a:ext cx="4769554" cy="4769554"/>
          </a:xfrm>
          <a:prstGeom prst="ellipse">
            <a:avLst/>
          </a:prstGeom>
          <a:noFill/>
          <a:ln w="14605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B531EC2-BD07-9544-89FF-31AE4C23EC5E}"/>
              </a:ext>
            </a:extLst>
          </p:cNvPr>
          <p:cNvSpPr/>
          <p:nvPr userDrawn="1"/>
        </p:nvSpPr>
        <p:spPr>
          <a:xfrm>
            <a:off x="21721648" y="5453742"/>
            <a:ext cx="3608615" cy="3608615"/>
          </a:xfrm>
          <a:prstGeom prst="ellipse">
            <a:avLst/>
          </a:prstGeom>
          <a:noFill/>
          <a:ln w="15240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2B1EF47-5F45-A042-A683-AA31B481CD13}"/>
              </a:ext>
            </a:extLst>
          </p:cNvPr>
          <p:cNvSpPr/>
          <p:nvPr userDrawn="1"/>
        </p:nvSpPr>
        <p:spPr>
          <a:xfrm>
            <a:off x="18985797" y="7486550"/>
            <a:ext cx="4890508" cy="4890508"/>
          </a:xfrm>
          <a:prstGeom prst="ellipse">
            <a:avLst/>
          </a:prstGeom>
          <a:noFill/>
          <a:ln w="15240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6CE7C0DB-9E0D-0A4E-938B-2E797BB200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6618" y="835854"/>
            <a:ext cx="6148471" cy="195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84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2CFA138-28A4-D644-AF2B-9444858492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6618" y="12622427"/>
            <a:ext cx="2862509" cy="91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78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B14EC90-E499-7F40-A81C-63D0DD2592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212E7D8-EF21-2543-93D3-E52749CD1EC8}"/>
              </a:ext>
            </a:extLst>
          </p:cNvPr>
          <p:cNvSpPr/>
          <p:nvPr userDrawn="1"/>
        </p:nvSpPr>
        <p:spPr>
          <a:xfrm>
            <a:off x="861219" y="3595738"/>
            <a:ext cx="25129908" cy="8531688"/>
          </a:xfrm>
          <a:prstGeom prst="roundRect">
            <a:avLst>
              <a:gd name="adj" fmla="val 6683"/>
            </a:avLst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839EC2AA-D970-C448-A073-121286DBD65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6618" y="835854"/>
            <a:ext cx="6148471" cy="1956331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A0C5D54B-A58F-EC4D-AA02-F28EF11FB1FD}"/>
              </a:ext>
            </a:extLst>
          </p:cNvPr>
          <p:cNvSpPr/>
          <p:nvPr userDrawn="1"/>
        </p:nvSpPr>
        <p:spPr>
          <a:xfrm>
            <a:off x="14216243" y="1588574"/>
            <a:ext cx="4769554" cy="4769554"/>
          </a:xfrm>
          <a:prstGeom prst="ellipse">
            <a:avLst/>
          </a:prstGeom>
          <a:noFill/>
          <a:ln w="14605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2DB51D0-EFE0-9143-AB1E-054D0CA220CB}"/>
              </a:ext>
            </a:extLst>
          </p:cNvPr>
          <p:cNvSpPr/>
          <p:nvPr userDrawn="1"/>
        </p:nvSpPr>
        <p:spPr>
          <a:xfrm>
            <a:off x="21721648" y="5453742"/>
            <a:ext cx="3608615" cy="3608615"/>
          </a:xfrm>
          <a:prstGeom prst="ellipse">
            <a:avLst/>
          </a:prstGeom>
          <a:noFill/>
          <a:ln w="15240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2C0393C-CCFF-344F-BF7E-2B815CA8D24F}"/>
              </a:ext>
            </a:extLst>
          </p:cNvPr>
          <p:cNvSpPr/>
          <p:nvPr userDrawn="1"/>
        </p:nvSpPr>
        <p:spPr>
          <a:xfrm>
            <a:off x="18985797" y="7486550"/>
            <a:ext cx="4890508" cy="4890508"/>
          </a:xfrm>
          <a:prstGeom prst="ellipse">
            <a:avLst/>
          </a:prstGeom>
          <a:noFill/>
          <a:ln w="15240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6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CE94A48-21EC-9043-A425-EFF17FBDBA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6618" y="12622427"/>
            <a:ext cx="2862509" cy="91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7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2D33483-5DC1-4919-B94C-777794C8A7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rcRect/>
          <a:stretch/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E779818-F140-9546-B82F-B1DC522CC4CB}"/>
              </a:ext>
            </a:extLst>
          </p:cNvPr>
          <p:cNvSpPr/>
          <p:nvPr userDrawn="1"/>
        </p:nvSpPr>
        <p:spPr>
          <a:xfrm>
            <a:off x="0" y="564204"/>
            <a:ext cx="24387175" cy="5466945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44CB57B-FDB9-DD49-A397-36CE873A547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6618" y="12622427"/>
            <a:ext cx="2862509" cy="91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0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21033938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CD72061-B2C2-AC4B-B221-A92BDD95E9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6618" y="835854"/>
            <a:ext cx="6148471" cy="195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40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51FDB6C-806C-4135-BCBC-52AC466F48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21033938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991DA25-90B4-A443-A658-5D5A83696BD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6618" y="12622427"/>
            <a:ext cx="2862509" cy="91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618" y="3651250"/>
            <a:ext cx="10364549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6008" y="3651250"/>
            <a:ext cx="10364549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B5E1CCF-F416-2440-906B-96A2A7952F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6618" y="12622427"/>
            <a:ext cx="2862509" cy="91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22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795" y="730251"/>
            <a:ext cx="21033938" cy="26511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796" y="3362326"/>
            <a:ext cx="10316917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796" y="5010150"/>
            <a:ext cx="1031691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6007" y="3362326"/>
            <a:ext cx="1036772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6007" y="5010150"/>
            <a:ext cx="1036772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861FF98D-1061-9248-8754-0013875997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6618" y="12622427"/>
            <a:ext cx="2862509" cy="91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97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FFC5743-7400-D642-9870-E0DE7D4E9D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6618" y="12622427"/>
            <a:ext cx="2862509" cy="91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4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rgbClr val="005A83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rgbClr val="005A83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1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62" r:id="rId3"/>
    <p:sldLayoutId id="2147483668" r:id="rId4"/>
    <p:sldLayoutId id="2147483663" r:id="rId5"/>
    <p:sldLayoutId id="2147483669" r:id="rId6"/>
    <p:sldLayoutId id="2147483664" r:id="rId7"/>
    <p:sldLayoutId id="2147483665" r:id="rId8"/>
    <p:sldLayoutId id="2147483666" r:id="rId9"/>
    <p:sldLayoutId id="2147483667" r:id="rId10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38C30-229E-4C68-8DDF-40DCD0BC97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F35F17-22ED-4EB4-AF40-D5B147FBCB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7EBA47-9D75-4E03-9E90-564DB62D6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65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67947-5224-474F-9680-0BC59B2085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702825-7D0A-4B06-A09C-D388B1F220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2CD3E-576B-412C-9C7A-56DA17350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875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4CF96-3F55-4B76-924E-AC77121F0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C0CF3-5874-49E7-8720-1C8E4CF97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E880A-7469-4E6E-BA8F-474B020D0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43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B16CC-5248-4FDA-A188-B00100673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A3D63-F5DC-41D6-BE5E-2F21CF2047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A305C3-77C6-4323-AE4F-4265D5951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783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A6A72-DDB1-4643-887D-F1DF202D2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EF982-9D91-43CE-B42D-9820A1435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85FC88-8868-4D52-A6D8-CAB89F51B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20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9595-AFD6-4C0C-AFA2-0783BC811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C60E3-9DAD-4E5F-8657-940007D3D2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41085-1EEA-45AC-B7F2-067609105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31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jaloop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3FF"/>
      </a:accent1>
      <a:accent2>
        <a:srgbClr val="FC440F"/>
      </a:accent2>
      <a:accent3>
        <a:srgbClr val="0010BE"/>
      </a:accent3>
      <a:accent4>
        <a:srgbClr val="FDE74C"/>
      </a:accent4>
      <a:accent5>
        <a:srgbClr val="00DFB1"/>
      </a:accent5>
      <a:accent6>
        <a:srgbClr val="BE0098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AAC203550B4E40A8ED4C6A11385C01" ma:contentTypeVersion="11" ma:contentTypeDescription="Create a new document." ma:contentTypeScope="" ma:versionID="181c61fe5df22d1f59c38d74292c5168">
  <xsd:schema xmlns:xsd="http://www.w3.org/2001/XMLSchema" xmlns:xs="http://www.w3.org/2001/XMLSchema" xmlns:p="http://schemas.microsoft.com/office/2006/metadata/properties" xmlns:ns2="af12d3ca-d309-4d9b-872e-f669d895b06e" xmlns:ns3="6354f033-77ec-451f-a4b1-89785309665d" targetNamespace="http://schemas.microsoft.com/office/2006/metadata/properties" ma:root="true" ma:fieldsID="bd40b66ef5728273303597190f92243d" ns2:_="" ns3:_="">
    <xsd:import namespace="af12d3ca-d309-4d9b-872e-f669d895b06e"/>
    <xsd:import namespace="6354f033-77ec-451f-a4b1-8978530966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12d3ca-d309-4d9b-872e-f669d895b0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54f033-77ec-451f-a4b1-89785309665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EE3664A-EA3C-4E18-894D-9B94C9B30BD7}">
  <ds:schemaRefs>
    <ds:schemaRef ds:uri="6354f033-77ec-451f-a4b1-89785309665d"/>
    <ds:schemaRef ds:uri="af12d3ca-d309-4d9b-872e-f669d895b06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1D56013-FFA3-4AA5-BFCF-7C4A0141612A}">
  <ds:schemaRefs>
    <ds:schemaRef ds:uri="http://schemas.microsoft.com/office/2006/metadata/properties"/>
    <ds:schemaRef ds:uri="http://www.w3.org/XML/1998/namespace"/>
    <ds:schemaRef ds:uri="af12d3ca-d309-4d9b-872e-f669d895b06e"/>
    <ds:schemaRef ds:uri="http://purl.org/dc/elements/1.1/"/>
    <ds:schemaRef ds:uri="http://purl.org/dc/dcmitype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6354f033-77ec-451f-a4b1-89785309665d"/>
  </ds:schemaRefs>
</ds:datastoreItem>
</file>

<file path=customXml/itemProps3.xml><?xml version="1.0" encoding="utf-8"?>
<ds:datastoreItem xmlns:ds="http://schemas.openxmlformats.org/officeDocument/2006/customXml" ds:itemID="{4E880100-AD93-4165-9435-CF4F80F1243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</Words>
  <Application>Microsoft Office PowerPoint</Application>
  <PresentationFormat>Custom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Tudor Vedeanu</dc:creator>
  <cp:lastModifiedBy>Alyssa McArdle</cp:lastModifiedBy>
  <cp:revision>1</cp:revision>
  <dcterms:created xsi:type="dcterms:W3CDTF">2020-01-08T21:13:28Z</dcterms:created>
  <dcterms:modified xsi:type="dcterms:W3CDTF">2020-10-02T19:40:07Z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0x01010028AAC203550B4E40A8ED4C6A11385C01</vt:lpwstr>
  </property>
</Properties>
</file>