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8" r:id="rId5"/>
    <p:sldId id="297" r:id="rId6"/>
    <p:sldId id="261" r:id="rId7"/>
    <p:sldId id="263" r:id="rId8"/>
    <p:sldId id="279" r:id="rId9"/>
    <p:sldId id="280" r:id="rId10"/>
    <p:sldId id="281" r:id="rId11"/>
    <p:sldId id="282" r:id="rId12"/>
    <p:sldId id="267" r:id="rId13"/>
    <p:sldId id="266" r:id="rId14"/>
    <p:sldId id="268" r:id="rId15"/>
    <p:sldId id="269" r:id="rId16"/>
    <p:sldId id="271" r:id="rId17"/>
    <p:sldId id="278" r:id="rId18"/>
    <p:sldId id="272" r:id="rId19"/>
    <p:sldId id="273" r:id="rId20"/>
    <p:sldId id="274" r:id="rId21"/>
    <p:sldId id="270" r:id="rId22"/>
    <p:sldId id="276" r:id="rId23"/>
    <p:sldId id="277" r:id="rId2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2416E-D30F-4701-AA64-8E049098541E}" v="1" dt="2022-04-26T11:43:18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7" autoAdjust="0"/>
    <p:restoredTop sz="96327"/>
  </p:normalViewPr>
  <p:slideViewPr>
    <p:cSldViewPr snapToGrid="0" snapToObjects="1">
      <p:cViewPr varScale="1">
        <p:scale>
          <a:sx n="43" d="100"/>
          <a:sy n="43" d="100"/>
        </p:scale>
        <p:origin x="5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ynn Win" userId="S::thynn.win@thitsaworks.com::6a9011fa-9c66-4b16-a2bc-e7fd2307d4b5" providerId="AD" clId="Web-{AEA2416E-D30F-4701-AA64-8E049098541E}"/>
    <pc:docChg chg="modSld">
      <pc:chgData name="Thynn Win" userId="S::thynn.win@thitsaworks.com::6a9011fa-9c66-4b16-a2bc-e7fd2307d4b5" providerId="AD" clId="Web-{AEA2416E-D30F-4701-AA64-8E049098541E}" dt="2022-04-26T11:43:18.353" v="0"/>
      <pc:docMkLst>
        <pc:docMk/>
      </pc:docMkLst>
      <pc:sldChg chg="addSp">
        <pc:chgData name="Thynn Win" userId="S::thynn.win@thitsaworks.com::6a9011fa-9c66-4b16-a2bc-e7fd2307d4b5" providerId="AD" clId="Web-{AEA2416E-D30F-4701-AA64-8E049098541E}" dt="2022-04-26T11:43:18.353" v="0"/>
        <pc:sldMkLst>
          <pc:docMk/>
          <pc:sldMk cId="1490150337" sldId="258"/>
        </pc:sldMkLst>
        <pc:spChg chg="add">
          <ac:chgData name="Thynn Win" userId="S::thynn.win@thitsaworks.com::6a9011fa-9c66-4b16-a2bc-e7fd2307d4b5" providerId="AD" clId="Web-{AEA2416E-D30F-4701-AA64-8E049098541E}" dt="2022-04-26T11:43:18.353" v="0"/>
          <ac:spMkLst>
            <pc:docMk/>
            <pc:sldMk cId="1490150337" sldId="258"/>
            <ac:spMk id="2" creationId="{E8A7E0F2-7410-F08B-1387-CAE8543164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83B28-3596-4765-A9DC-8B9BB77D32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25EBAF-1042-49B5-8C2C-BDECF227ED7D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/>
            <a:t>Setting up organization structure </a:t>
          </a:r>
        </a:p>
      </dgm:t>
    </dgm:pt>
    <dgm:pt modelId="{BE6A1046-9B6E-4705-80C1-A73CDAE26E4C}" type="parTrans" cxnId="{A5866E6D-9657-428E-906B-7FB40FA372D3}">
      <dgm:prSet/>
      <dgm:spPr/>
      <dgm:t>
        <a:bodyPr/>
        <a:lstStyle/>
        <a:p>
          <a:endParaRPr lang="en-US" b="1"/>
        </a:p>
      </dgm:t>
    </dgm:pt>
    <dgm:pt modelId="{D54B2BF5-A420-4770-B612-98787B3D3BBC}" type="sibTrans" cxnId="{A5866E6D-9657-428E-906B-7FB40FA372D3}">
      <dgm:prSet/>
      <dgm:spPr/>
      <dgm:t>
        <a:bodyPr/>
        <a:lstStyle/>
        <a:p>
          <a:endParaRPr lang="en-US" b="1"/>
        </a:p>
      </dgm:t>
    </dgm:pt>
    <dgm:pt modelId="{28E1762F-67DA-4BE0-8303-B1E66E7606C0}">
      <dgm:prSet phldrT="[Text]"/>
      <dgm:spPr/>
      <dgm:t>
        <a:bodyPr/>
        <a:lstStyle/>
        <a:p>
          <a:r>
            <a:rPr lang="en-US" b="1" dirty="0"/>
            <a:t>Preparation of JDs </a:t>
          </a:r>
        </a:p>
      </dgm:t>
    </dgm:pt>
    <dgm:pt modelId="{A952AC0D-A71C-499C-97F6-AB6D420D8C62}" type="parTrans" cxnId="{D31958F0-23CD-4A72-AC17-D1D77347E6CC}">
      <dgm:prSet/>
      <dgm:spPr/>
      <dgm:t>
        <a:bodyPr/>
        <a:lstStyle/>
        <a:p>
          <a:endParaRPr lang="en-US" b="1"/>
        </a:p>
      </dgm:t>
    </dgm:pt>
    <dgm:pt modelId="{B7E04B4E-6127-4E38-88D7-9C150B38575E}" type="sibTrans" cxnId="{D31958F0-23CD-4A72-AC17-D1D77347E6CC}">
      <dgm:prSet/>
      <dgm:spPr/>
      <dgm:t>
        <a:bodyPr/>
        <a:lstStyle/>
        <a:p>
          <a:endParaRPr lang="en-US" b="1"/>
        </a:p>
      </dgm:t>
    </dgm:pt>
    <dgm:pt modelId="{E9E5F1FF-E4DE-43D4-BFF2-321D586ED7A2}">
      <dgm:prSet phldrT="[Text]"/>
      <dgm:spPr/>
      <dgm:t>
        <a:bodyPr/>
        <a:lstStyle/>
        <a:p>
          <a:r>
            <a:rPr lang="en-US" b="1" dirty="0">
              <a:cs typeface="Calibri"/>
            </a:rPr>
            <a:t>Recruitment</a:t>
          </a:r>
          <a:endParaRPr lang="en-US" b="1" dirty="0"/>
        </a:p>
      </dgm:t>
    </dgm:pt>
    <dgm:pt modelId="{A0ED7176-AF4A-4431-ADA7-4430804FA9CB}" type="parTrans" cxnId="{5C720C60-3149-4427-A160-9D5615C173F2}">
      <dgm:prSet/>
      <dgm:spPr/>
      <dgm:t>
        <a:bodyPr/>
        <a:lstStyle/>
        <a:p>
          <a:endParaRPr lang="en-US" b="1"/>
        </a:p>
      </dgm:t>
    </dgm:pt>
    <dgm:pt modelId="{626C0EED-C61E-4721-AADB-CE2B64C1ADC1}" type="sibTrans" cxnId="{5C720C60-3149-4427-A160-9D5615C173F2}">
      <dgm:prSet/>
      <dgm:spPr/>
      <dgm:t>
        <a:bodyPr/>
        <a:lstStyle/>
        <a:p>
          <a:endParaRPr lang="en-US" b="1"/>
        </a:p>
      </dgm:t>
    </dgm:pt>
    <dgm:pt modelId="{1F58D9D9-4CEE-4FA6-86C7-1415A54F4361}">
      <dgm:prSet phldrT="[Text]"/>
      <dgm:spPr/>
      <dgm:t>
        <a:bodyPr/>
        <a:lstStyle/>
        <a:p>
          <a:r>
            <a:rPr lang="en-US" b="1" dirty="0"/>
            <a:t>Training</a:t>
          </a:r>
        </a:p>
      </dgm:t>
    </dgm:pt>
    <dgm:pt modelId="{8446A4F4-BC83-4DCB-B47F-CCB64ABF1482}" type="parTrans" cxnId="{BD959514-1B67-422B-9060-F1D5F3505A0A}">
      <dgm:prSet/>
      <dgm:spPr/>
      <dgm:t>
        <a:bodyPr/>
        <a:lstStyle/>
        <a:p>
          <a:endParaRPr lang="en-US" b="1"/>
        </a:p>
      </dgm:t>
    </dgm:pt>
    <dgm:pt modelId="{88C5C65F-8F5E-42F9-95BC-6BE08FB1C40A}" type="sibTrans" cxnId="{BD959514-1B67-422B-9060-F1D5F3505A0A}">
      <dgm:prSet/>
      <dgm:spPr/>
      <dgm:t>
        <a:bodyPr/>
        <a:lstStyle/>
        <a:p>
          <a:endParaRPr lang="en-US" b="1"/>
        </a:p>
      </dgm:t>
    </dgm:pt>
    <dgm:pt modelId="{BD738D50-A14D-423C-A0C0-5166A1DFC5EB}" type="pres">
      <dgm:prSet presAssocID="{EF183B28-3596-4765-A9DC-8B9BB77D32E2}" presName="Name0" presStyleCnt="0">
        <dgm:presLayoutVars>
          <dgm:dir/>
          <dgm:resizeHandles val="exact"/>
        </dgm:presLayoutVars>
      </dgm:prSet>
      <dgm:spPr/>
    </dgm:pt>
    <dgm:pt modelId="{05FB1345-D4C6-4A65-9241-B8D83A503C8F}" type="pres">
      <dgm:prSet presAssocID="{8A25EBAF-1042-49B5-8C2C-BDECF227ED7D}" presName="node" presStyleLbl="node1" presStyleIdx="0" presStyleCnt="4">
        <dgm:presLayoutVars>
          <dgm:bulletEnabled val="1"/>
        </dgm:presLayoutVars>
      </dgm:prSet>
      <dgm:spPr/>
    </dgm:pt>
    <dgm:pt modelId="{764DF4B5-CB12-422A-9F4F-8AC4C3F7BCDB}" type="pres">
      <dgm:prSet presAssocID="{D54B2BF5-A420-4770-B612-98787B3D3BBC}" presName="sibTrans" presStyleLbl="sibTrans2D1" presStyleIdx="0" presStyleCnt="3"/>
      <dgm:spPr/>
    </dgm:pt>
    <dgm:pt modelId="{0A23324D-F46D-443E-A331-4B36A0376894}" type="pres">
      <dgm:prSet presAssocID="{D54B2BF5-A420-4770-B612-98787B3D3BBC}" presName="connectorText" presStyleLbl="sibTrans2D1" presStyleIdx="0" presStyleCnt="3"/>
      <dgm:spPr/>
    </dgm:pt>
    <dgm:pt modelId="{CF6998B3-CD1F-49A8-8FFE-7ADC1117A648}" type="pres">
      <dgm:prSet presAssocID="{28E1762F-67DA-4BE0-8303-B1E66E7606C0}" presName="node" presStyleLbl="node1" presStyleIdx="1" presStyleCnt="4">
        <dgm:presLayoutVars>
          <dgm:bulletEnabled val="1"/>
        </dgm:presLayoutVars>
      </dgm:prSet>
      <dgm:spPr/>
    </dgm:pt>
    <dgm:pt modelId="{527CD11A-93C9-4A47-A1A4-5D79B30C2DD9}" type="pres">
      <dgm:prSet presAssocID="{B7E04B4E-6127-4E38-88D7-9C150B38575E}" presName="sibTrans" presStyleLbl="sibTrans2D1" presStyleIdx="1" presStyleCnt="3"/>
      <dgm:spPr/>
    </dgm:pt>
    <dgm:pt modelId="{AB67101B-2E8A-4008-B7C2-79676C210006}" type="pres">
      <dgm:prSet presAssocID="{B7E04B4E-6127-4E38-88D7-9C150B38575E}" presName="connectorText" presStyleLbl="sibTrans2D1" presStyleIdx="1" presStyleCnt="3"/>
      <dgm:spPr/>
    </dgm:pt>
    <dgm:pt modelId="{7387665C-4550-41D9-9790-DA04477E7B61}" type="pres">
      <dgm:prSet presAssocID="{E9E5F1FF-E4DE-43D4-BFF2-321D586ED7A2}" presName="node" presStyleLbl="node1" presStyleIdx="2" presStyleCnt="4">
        <dgm:presLayoutVars>
          <dgm:bulletEnabled val="1"/>
        </dgm:presLayoutVars>
      </dgm:prSet>
      <dgm:spPr/>
    </dgm:pt>
    <dgm:pt modelId="{904503B9-03C0-46E5-80C5-36549860035A}" type="pres">
      <dgm:prSet presAssocID="{626C0EED-C61E-4721-AADB-CE2B64C1ADC1}" presName="sibTrans" presStyleLbl="sibTrans2D1" presStyleIdx="2" presStyleCnt="3"/>
      <dgm:spPr/>
    </dgm:pt>
    <dgm:pt modelId="{07315DD6-60B1-4272-BA2C-736A65E1E15F}" type="pres">
      <dgm:prSet presAssocID="{626C0EED-C61E-4721-AADB-CE2B64C1ADC1}" presName="connectorText" presStyleLbl="sibTrans2D1" presStyleIdx="2" presStyleCnt="3"/>
      <dgm:spPr/>
    </dgm:pt>
    <dgm:pt modelId="{CD7036BC-D6A3-4856-8E74-242967BADD84}" type="pres">
      <dgm:prSet presAssocID="{1F58D9D9-4CEE-4FA6-86C7-1415A54F4361}" presName="node" presStyleLbl="node1" presStyleIdx="3" presStyleCnt="4">
        <dgm:presLayoutVars>
          <dgm:bulletEnabled val="1"/>
        </dgm:presLayoutVars>
      </dgm:prSet>
      <dgm:spPr/>
    </dgm:pt>
  </dgm:ptLst>
  <dgm:cxnLst>
    <dgm:cxn modelId="{BD959514-1B67-422B-9060-F1D5F3505A0A}" srcId="{EF183B28-3596-4765-A9DC-8B9BB77D32E2}" destId="{1F58D9D9-4CEE-4FA6-86C7-1415A54F4361}" srcOrd="3" destOrd="0" parTransId="{8446A4F4-BC83-4DCB-B47F-CCB64ABF1482}" sibTransId="{88C5C65F-8F5E-42F9-95BC-6BE08FB1C40A}"/>
    <dgm:cxn modelId="{D971AC29-ADEA-4C09-AB09-77111989317A}" type="presOf" srcId="{1F58D9D9-4CEE-4FA6-86C7-1415A54F4361}" destId="{CD7036BC-D6A3-4856-8E74-242967BADD84}" srcOrd="0" destOrd="0" presId="urn:microsoft.com/office/officeart/2005/8/layout/process1"/>
    <dgm:cxn modelId="{5409FF37-D20E-46C1-ADA2-817DE2D7DE9B}" type="presOf" srcId="{626C0EED-C61E-4721-AADB-CE2B64C1ADC1}" destId="{904503B9-03C0-46E5-80C5-36549860035A}" srcOrd="0" destOrd="0" presId="urn:microsoft.com/office/officeart/2005/8/layout/process1"/>
    <dgm:cxn modelId="{5C720C60-3149-4427-A160-9D5615C173F2}" srcId="{EF183B28-3596-4765-A9DC-8B9BB77D32E2}" destId="{E9E5F1FF-E4DE-43D4-BFF2-321D586ED7A2}" srcOrd="2" destOrd="0" parTransId="{A0ED7176-AF4A-4431-ADA7-4430804FA9CB}" sibTransId="{626C0EED-C61E-4721-AADB-CE2B64C1ADC1}"/>
    <dgm:cxn modelId="{A5866E6D-9657-428E-906B-7FB40FA372D3}" srcId="{EF183B28-3596-4765-A9DC-8B9BB77D32E2}" destId="{8A25EBAF-1042-49B5-8C2C-BDECF227ED7D}" srcOrd="0" destOrd="0" parTransId="{BE6A1046-9B6E-4705-80C1-A73CDAE26E4C}" sibTransId="{D54B2BF5-A420-4770-B612-98787B3D3BBC}"/>
    <dgm:cxn modelId="{4411AA50-0383-4D08-B9DD-8B86D60A8299}" type="presOf" srcId="{28E1762F-67DA-4BE0-8303-B1E66E7606C0}" destId="{CF6998B3-CD1F-49A8-8FFE-7ADC1117A648}" srcOrd="0" destOrd="0" presId="urn:microsoft.com/office/officeart/2005/8/layout/process1"/>
    <dgm:cxn modelId="{5EA9B557-AAAC-4656-B9AE-FD206B51F26F}" type="presOf" srcId="{B7E04B4E-6127-4E38-88D7-9C150B38575E}" destId="{AB67101B-2E8A-4008-B7C2-79676C210006}" srcOrd="1" destOrd="0" presId="urn:microsoft.com/office/officeart/2005/8/layout/process1"/>
    <dgm:cxn modelId="{40D93683-49DF-493A-9948-95ED0B166574}" type="presOf" srcId="{B7E04B4E-6127-4E38-88D7-9C150B38575E}" destId="{527CD11A-93C9-4A47-A1A4-5D79B30C2DD9}" srcOrd="0" destOrd="0" presId="urn:microsoft.com/office/officeart/2005/8/layout/process1"/>
    <dgm:cxn modelId="{DAB9C383-D81E-4B5F-BECB-2167040008FD}" type="presOf" srcId="{E9E5F1FF-E4DE-43D4-BFF2-321D586ED7A2}" destId="{7387665C-4550-41D9-9790-DA04477E7B61}" srcOrd="0" destOrd="0" presId="urn:microsoft.com/office/officeart/2005/8/layout/process1"/>
    <dgm:cxn modelId="{3CDF4B9E-7517-46C6-ABED-B33567656887}" type="presOf" srcId="{8A25EBAF-1042-49B5-8C2C-BDECF227ED7D}" destId="{05FB1345-D4C6-4A65-9241-B8D83A503C8F}" srcOrd="0" destOrd="0" presId="urn:microsoft.com/office/officeart/2005/8/layout/process1"/>
    <dgm:cxn modelId="{F87154BA-6360-4D3B-B8F6-E6F2152AA624}" type="presOf" srcId="{D54B2BF5-A420-4770-B612-98787B3D3BBC}" destId="{0A23324D-F46D-443E-A331-4B36A0376894}" srcOrd="1" destOrd="0" presId="urn:microsoft.com/office/officeart/2005/8/layout/process1"/>
    <dgm:cxn modelId="{6B4340BF-FDD5-4770-B232-61905D4A5F02}" type="presOf" srcId="{626C0EED-C61E-4721-AADB-CE2B64C1ADC1}" destId="{07315DD6-60B1-4272-BA2C-736A65E1E15F}" srcOrd="1" destOrd="0" presId="urn:microsoft.com/office/officeart/2005/8/layout/process1"/>
    <dgm:cxn modelId="{4520C9EF-26EB-4B7E-9798-EAF5A88F3D53}" type="presOf" srcId="{D54B2BF5-A420-4770-B612-98787B3D3BBC}" destId="{764DF4B5-CB12-422A-9F4F-8AC4C3F7BCDB}" srcOrd="0" destOrd="0" presId="urn:microsoft.com/office/officeart/2005/8/layout/process1"/>
    <dgm:cxn modelId="{D31958F0-23CD-4A72-AC17-D1D77347E6CC}" srcId="{EF183B28-3596-4765-A9DC-8B9BB77D32E2}" destId="{28E1762F-67DA-4BE0-8303-B1E66E7606C0}" srcOrd="1" destOrd="0" parTransId="{A952AC0D-A71C-499C-97F6-AB6D420D8C62}" sibTransId="{B7E04B4E-6127-4E38-88D7-9C150B38575E}"/>
    <dgm:cxn modelId="{EC7835FD-55FA-4254-B677-970DCA800535}" type="presOf" srcId="{EF183B28-3596-4765-A9DC-8B9BB77D32E2}" destId="{BD738D50-A14D-423C-A0C0-5166A1DFC5EB}" srcOrd="0" destOrd="0" presId="urn:microsoft.com/office/officeart/2005/8/layout/process1"/>
    <dgm:cxn modelId="{CC8D46E7-FED2-4719-A300-34155C40B922}" type="presParOf" srcId="{BD738D50-A14D-423C-A0C0-5166A1DFC5EB}" destId="{05FB1345-D4C6-4A65-9241-B8D83A503C8F}" srcOrd="0" destOrd="0" presId="urn:microsoft.com/office/officeart/2005/8/layout/process1"/>
    <dgm:cxn modelId="{98430B33-80FD-448E-935C-A97AF148121B}" type="presParOf" srcId="{BD738D50-A14D-423C-A0C0-5166A1DFC5EB}" destId="{764DF4B5-CB12-422A-9F4F-8AC4C3F7BCDB}" srcOrd="1" destOrd="0" presId="urn:microsoft.com/office/officeart/2005/8/layout/process1"/>
    <dgm:cxn modelId="{E036352B-319D-4B92-9E5B-BF3C648060E5}" type="presParOf" srcId="{764DF4B5-CB12-422A-9F4F-8AC4C3F7BCDB}" destId="{0A23324D-F46D-443E-A331-4B36A0376894}" srcOrd="0" destOrd="0" presId="urn:microsoft.com/office/officeart/2005/8/layout/process1"/>
    <dgm:cxn modelId="{827103AE-0C18-4DA5-B508-9442065ED2DF}" type="presParOf" srcId="{BD738D50-A14D-423C-A0C0-5166A1DFC5EB}" destId="{CF6998B3-CD1F-49A8-8FFE-7ADC1117A648}" srcOrd="2" destOrd="0" presId="urn:microsoft.com/office/officeart/2005/8/layout/process1"/>
    <dgm:cxn modelId="{D5A343B9-387A-457F-9030-59146944D7D1}" type="presParOf" srcId="{BD738D50-A14D-423C-A0C0-5166A1DFC5EB}" destId="{527CD11A-93C9-4A47-A1A4-5D79B30C2DD9}" srcOrd="3" destOrd="0" presId="urn:microsoft.com/office/officeart/2005/8/layout/process1"/>
    <dgm:cxn modelId="{EFC3F710-0248-45EE-99CD-27121D0F2292}" type="presParOf" srcId="{527CD11A-93C9-4A47-A1A4-5D79B30C2DD9}" destId="{AB67101B-2E8A-4008-B7C2-79676C210006}" srcOrd="0" destOrd="0" presId="urn:microsoft.com/office/officeart/2005/8/layout/process1"/>
    <dgm:cxn modelId="{87A17A9B-233F-41AE-A587-9CCCD3F2A769}" type="presParOf" srcId="{BD738D50-A14D-423C-A0C0-5166A1DFC5EB}" destId="{7387665C-4550-41D9-9790-DA04477E7B61}" srcOrd="4" destOrd="0" presId="urn:microsoft.com/office/officeart/2005/8/layout/process1"/>
    <dgm:cxn modelId="{9E3EB252-52FF-47D7-9199-9B9432E0B404}" type="presParOf" srcId="{BD738D50-A14D-423C-A0C0-5166A1DFC5EB}" destId="{904503B9-03C0-46E5-80C5-36549860035A}" srcOrd="5" destOrd="0" presId="urn:microsoft.com/office/officeart/2005/8/layout/process1"/>
    <dgm:cxn modelId="{7A60EB37-7B1F-48C4-A634-2CB8165877D0}" type="presParOf" srcId="{904503B9-03C0-46E5-80C5-36549860035A}" destId="{07315DD6-60B1-4272-BA2C-736A65E1E15F}" srcOrd="0" destOrd="0" presId="urn:microsoft.com/office/officeart/2005/8/layout/process1"/>
    <dgm:cxn modelId="{CB2ECBB3-DB51-41AE-B841-6F4C282C0D1C}" type="presParOf" srcId="{BD738D50-A14D-423C-A0C0-5166A1DFC5EB}" destId="{CD7036BC-D6A3-4856-8E74-242967BADD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6808E5-6B75-4BE9-B1E0-1AF3E011458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B67031-BCB2-42B2-A6DD-82C81BF79F43}">
      <dgm:prSet phldrT="[Text]"/>
      <dgm:spPr/>
      <dgm:t>
        <a:bodyPr/>
        <a:lstStyle/>
        <a:p>
          <a:r>
            <a:rPr lang="en-US" dirty="0"/>
            <a:t>Initial phase</a:t>
          </a:r>
        </a:p>
      </dgm:t>
    </dgm:pt>
    <dgm:pt modelId="{BD67EADC-9BA7-4405-83CC-ABEF88A9EA74}" type="parTrans" cxnId="{0DCB314C-DCB1-4385-A34B-2CCA0C7FE5F4}">
      <dgm:prSet/>
      <dgm:spPr/>
      <dgm:t>
        <a:bodyPr/>
        <a:lstStyle/>
        <a:p>
          <a:endParaRPr lang="en-US"/>
        </a:p>
      </dgm:t>
    </dgm:pt>
    <dgm:pt modelId="{ECA56A83-825E-4230-B975-06F7705C843B}" type="sibTrans" cxnId="{0DCB314C-DCB1-4385-A34B-2CCA0C7FE5F4}">
      <dgm:prSet/>
      <dgm:spPr/>
      <dgm:t>
        <a:bodyPr/>
        <a:lstStyle/>
        <a:p>
          <a:endParaRPr lang="en-US"/>
        </a:p>
      </dgm:t>
    </dgm:pt>
    <dgm:pt modelId="{C3042B9F-A975-4A6D-9B4C-0A8816C0D5FE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§"/>
          </a:pPr>
          <a:r>
            <a:rPr lang="en-US" sz="2800" dirty="0">
              <a:solidFill>
                <a:srgbClr val="0070C0"/>
              </a:solidFill>
            </a:rPr>
            <a:t>Project kickoff meeting</a:t>
          </a:r>
        </a:p>
      </dgm:t>
    </dgm:pt>
    <dgm:pt modelId="{C130A140-540C-48D2-BE67-C677602D7BB1}" type="parTrans" cxnId="{69587E9F-2F2C-488D-AEDE-C5FA48289F8F}">
      <dgm:prSet/>
      <dgm:spPr/>
      <dgm:t>
        <a:bodyPr/>
        <a:lstStyle/>
        <a:p>
          <a:endParaRPr lang="en-US"/>
        </a:p>
      </dgm:t>
    </dgm:pt>
    <dgm:pt modelId="{376EE346-487B-4813-9A1E-42E204A91A83}" type="sibTrans" cxnId="{69587E9F-2F2C-488D-AEDE-C5FA48289F8F}">
      <dgm:prSet/>
      <dgm:spPr/>
      <dgm:t>
        <a:bodyPr/>
        <a:lstStyle/>
        <a:p>
          <a:endParaRPr lang="en-US"/>
        </a:p>
      </dgm:t>
    </dgm:pt>
    <dgm:pt modelId="{AC6D1980-67BC-4BAE-838B-A305A000407B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DC699815-D280-4FDF-9E2B-7A49771E35C2}" type="parTrans" cxnId="{C60362CB-B5DC-491A-B9D4-2EF24C00FA7C}">
      <dgm:prSet/>
      <dgm:spPr/>
      <dgm:t>
        <a:bodyPr/>
        <a:lstStyle/>
        <a:p>
          <a:endParaRPr lang="en-US"/>
        </a:p>
      </dgm:t>
    </dgm:pt>
    <dgm:pt modelId="{565FC57E-E895-4E07-A6F4-2B5E6D81B372}" type="sibTrans" cxnId="{C60362CB-B5DC-491A-B9D4-2EF24C00FA7C}">
      <dgm:prSet/>
      <dgm:spPr/>
      <dgm:t>
        <a:bodyPr/>
        <a:lstStyle/>
        <a:p>
          <a:endParaRPr lang="en-US"/>
        </a:p>
      </dgm:t>
    </dgm:pt>
    <dgm:pt modelId="{92407AE3-392B-43F1-85CB-044CE540ADEC}">
      <dgm:prSet phldrT="[Text]"/>
      <dgm:spPr/>
      <dgm:t>
        <a:bodyPr/>
        <a:lstStyle/>
        <a:p>
          <a:pPr marL="285750" lvl="1" indent="0" algn="l" defTabSz="1644650">
            <a:lnSpc>
              <a:spcPct val="150000"/>
            </a:lnSpc>
            <a:spcBef>
              <a:spcPct val="0"/>
            </a:spcBef>
            <a:spcAft>
              <a:spcPct val="15000"/>
            </a:spcAft>
          </a:pPr>
          <a:endParaRPr lang="en-US" sz="3700" kern="1200" dirty="0"/>
        </a:p>
      </dgm:t>
    </dgm:pt>
    <dgm:pt modelId="{3B1B55B6-6196-4EBC-92FD-FB65D837755A}" type="parTrans" cxnId="{3B6200CC-2513-4ABC-B4CF-F07F34CD3536}">
      <dgm:prSet/>
      <dgm:spPr/>
      <dgm:t>
        <a:bodyPr/>
        <a:lstStyle/>
        <a:p>
          <a:endParaRPr lang="en-US"/>
        </a:p>
      </dgm:t>
    </dgm:pt>
    <dgm:pt modelId="{0C10BEDE-568A-427E-8C88-85F65AB176FE}" type="sibTrans" cxnId="{3B6200CC-2513-4ABC-B4CF-F07F34CD3536}">
      <dgm:prSet/>
      <dgm:spPr/>
      <dgm:t>
        <a:bodyPr/>
        <a:lstStyle/>
        <a:p>
          <a:endParaRPr lang="en-US"/>
        </a:p>
      </dgm:t>
    </dgm:pt>
    <dgm:pt modelId="{7FF1AAF6-A535-4803-9130-D304B69A39C8}">
      <dgm:prSet phldrT="[Text]"/>
      <dgm:spPr/>
      <dgm:t>
        <a:bodyPr/>
        <a:lstStyle/>
        <a:p>
          <a:r>
            <a:rPr lang="en-US" dirty="0"/>
            <a:t>UAT &amp; Go-live</a:t>
          </a:r>
        </a:p>
      </dgm:t>
    </dgm:pt>
    <dgm:pt modelId="{7514181A-847A-442F-B2B0-375777174A4A}" type="parTrans" cxnId="{B06C5855-6F5E-4200-ABD7-AEFC7FAFF28B}">
      <dgm:prSet/>
      <dgm:spPr/>
      <dgm:t>
        <a:bodyPr/>
        <a:lstStyle/>
        <a:p>
          <a:endParaRPr lang="en-US"/>
        </a:p>
      </dgm:t>
    </dgm:pt>
    <dgm:pt modelId="{0BCB69EE-98CB-42CE-8B53-86733A10A962}" type="sibTrans" cxnId="{B06C5855-6F5E-4200-ABD7-AEFC7FAFF28B}">
      <dgm:prSet/>
      <dgm:spPr/>
      <dgm:t>
        <a:bodyPr/>
        <a:lstStyle/>
        <a:p>
          <a:endParaRPr lang="en-US"/>
        </a:p>
      </dgm:t>
    </dgm:pt>
    <dgm:pt modelId="{6B22C38B-9FA3-4966-B9C1-5244659B4F70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§"/>
          </a:pPr>
          <a:r>
            <a:rPr lang="en-US" sz="2800" dirty="0">
              <a:solidFill>
                <a:srgbClr val="0070C0"/>
              </a:solidFill>
            </a:rPr>
            <a:t>Discuss business flows</a:t>
          </a:r>
        </a:p>
      </dgm:t>
    </dgm:pt>
    <dgm:pt modelId="{6931C9D4-0DF9-4FB6-A258-0CC10394FAFB}" type="parTrans" cxnId="{2FADD897-B618-4071-82FC-6CE1D06F3885}">
      <dgm:prSet/>
      <dgm:spPr/>
      <dgm:t>
        <a:bodyPr/>
        <a:lstStyle/>
        <a:p>
          <a:endParaRPr lang="en-US"/>
        </a:p>
      </dgm:t>
    </dgm:pt>
    <dgm:pt modelId="{B5FC6C2B-E17E-42E8-918C-677A0DB728A2}" type="sibTrans" cxnId="{2FADD897-B618-4071-82FC-6CE1D06F3885}">
      <dgm:prSet/>
      <dgm:spPr/>
      <dgm:t>
        <a:bodyPr/>
        <a:lstStyle/>
        <a:p>
          <a:endParaRPr lang="en-US"/>
        </a:p>
      </dgm:t>
    </dgm:pt>
    <dgm:pt modelId="{89D1FFB5-E49C-450D-A350-6552131B3528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§"/>
          </a:pPr>
          <a:r>
            <a:rPr lang="en-US" sz="2800" dirty="0">
              <a:solidFill>
                <a:srgbClr val="0070C0"/>
              </a:solidFill>
            </a:rPr>
            <a:t>Explain Mojaloop APIs</a:t>
          </a:r>
        </a:p>
      </dgm:t>
    </dgm:pt>
    <dgm:pt modelId="{BC9C186D-47B1-4F8B-830F-611A4D1892E3}" type="parTrans" cxnId="{F956DD23-1B8D-46DA-81BA-F8BDA586B8EF}">
      <dgm:prSet/>
      <dgm:spPr/>
      <dgm:t>
        <a:bodyPr/>
        <a:lstStyle/>
        <a:p>
          <a:endParaRPr lang="en-US"/>
        </a:p>
      </dgm:t>
    </dgm:pt>
    <dgm:pt modelId="{DBF01B5F-AC2B-4F9C-8115-27648EDCA716}" type="sibTrans" cxnId="{F956DD23-1B8D-46DA-81BA-F8BDA586B8EF}">
      <dgm:prSet/>
      <dgm:spPr/>
      <dgm:t>
        <a:bodyPr/>
        <a:lstStyle/>
        <a:p>
          <a:endParaRPr lang="en-US"/>
        </a:p>
      </dgm:t>
    </dgm:pt>
    <dgm:pt modelId="{0F748835-BEEC-48BB-950E-AF24BF581F8F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3B65C074-2F07-44CE-A43F-310D6F12222E}" type="parTrans" cxnId="{18855158-90FF-4100-8C85-F35E8561BCDC}">
      <dgm:prSet/>
      <dgm:spPr/>
      <dgm:t>
        <a:bodyPr/>
        <a:lstStyle/>
        <a:p>
          <a:endParaRPr lang="en-US"/>
        </a:p>
      </dgm:t>
    </dgm:pt>
    <dgm:pt modelId="{4C1F0403-D57F-4CB1-AB18-51D5CD5FA970}" type="sibTrans" cxnId="{18855158-90FF-4100-8C85-F35E8561BCDC}">
      <dgm:prSet/>
      <dgm:spPr/>
      <dgm:t>
        <a:bodyPr/>
        <a:lstStyle/>
        <a:p>
          <a:endParaRPr lang="en-US"/>
        </a:p>
      </dgm:t>
    </dgm:pt>
    <dgm:pt modelId="{C72107BB-3E14-4E31-9BAF-18C60D01CC2F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Map data fields</a:t>
          </a:r>
        </a:p>
      </dgm:t>
    </dgm:pt>
    <dgm:pt modelId="{0E836432-59CE-47A5-8CA5-FC294120BF57}" type="parTrans" cxnId="{7DEFEA2E-CC2C-4591-9CCC-8CD1D4D35478}">
      <dgm:prSet/>
      <dgm:spPr/>
      <dgm:t>
        <a:bodyPr/>
        <a:lstStyle/>
        <a:p>
          <a:endParaRPr lang="en-US"/>
        </a:p>
      </dgm:t>
    </dgm:pt>
    <dgm:pt modelId="{E58B482B-B75C-4B06-846B-56A10C3C2E58}" type="sibTrans" cxnId="{7DEFEA2E-CC2C-4591-9CCC-8CD1D4D35478}">
      <dgm:prSet/>
      <dgm:spPr/>
      <dgm:t>
        <a:bodyPr/>
        <a:lstStyle/>
        <a:p>
          <a:endParaRPr lang="en-US"/>
        </a:p>
      </dgm:t>
    </dgm:pt>
    <dgm:pt modelId="{55F5F983-B612-4C42-A429-91537A4E1366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Produce </a:t>
          </a:r>
          <a:r>
            <a:rPr lang="en-US" sz="2800" kern="1200" dirty="0">
              <a:solidFill>
                <a:srgbClr val="0070C0"/>
              </a:solidFill>
              <a:latin typeface="Arial" panose="020B0604020202020204"/>
              <a:ea typeface="+mn-ea"/>
              <a:cs typeface="+mn-cs"/>
            </a:rPr>
            <a:t>specification</a:t>
          </a:r>
          <a:r>
            <a:rPr lang="en-US" sz="2800" kern="1200" dirty="0">
              <a:solidFill>
                <a:srgbClr val="0070C0"/>
              </a:solidFill>
            </a:rPr>
            <a:t> doc</a:t>
          </a:r>
        </a:p>
      </dgm:t>
    </dgm:pt>
    <dgm:pt modelId="{CD876BA1-B2D0-43AC-83A7-4EBD8B87EF67}" type="parTrans" cxnId="{5EB30F38-0D69-4E39-8AC3-B1FDD6AE3A08}">
      <dgm:prSet/>
      <dgm:spPr/>
      <dgm:t>
        <a:bodyPr/>
        <a:lstStyle/>
        <a:p>
          <a:endParaRPr lang="en-US"/>
        </a:p>
      </dgm:t>
    </dgm:pt>
    <dgm:pt modelId="{102BA25E-0136-4E12-82A2-A0D6401E4217}" type="sibTrans" cxnId="{5EB30F38-0D69-4E39-8AC3-B1FDD6AE3A08}">
      <dgm:prSet/>
      <dgm:spPr/>
      <dgm:t>
        <a:bodyPr/>
        <a:lstStyle/>
        <a:p>
          <a:endParaRPr lang="en-US"/>
        </a:p>
      </dgm:t>
    </dgm:pt>
    <dgm:pt modelId="{CA5ED335-FE54-46EB-93B6-DE9B474CDE97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Develop core connector</a:t>
          </a:r>
        </a:p>
      </dgm:t>
    </dgm:pt>
    <dgm:pt modelId="{88A9391C-6DEC-466A-B8D1-57E1F53A0552}" type="parTrans" cxnId="{03D6B551-27D5-46C5-A6CC-3D79FC811ABC}">
      <dgm:prSet/>
      <dgm:spPr/>
      <dgm:t>
        <a:bodyPr/>
        <a:lstStyle/>
        <a:p>
          <a:endParaRPr lang="en-US"/>
        </a:p>
      </dgm:t>
    </dgm:pt>
    <dgm:pt modelId="{415AF794-DF62-4517-89A3-0E1F97506851}" type="sibTrans" cxnId="{03D6B551-27D5-46C5-A6CC-3D79FC811ABC}">
      <dgm:prSet/>
      <dgm:spPr/>
      <dgm:t>
        <a:bodyPr/>
        <a:lstStyle/>
        <a:p>
          <a:endParaRPr lang="en-US"/>
        </a:p>
      </dgm:t>
    </dgm:pt>
    <dgm:pt modelId="{A59B1B5D-0B4E-4F74-A5B6-1DD19DD6F246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Create test plans</a:t>
          </a:r>
        </a:p>
      </dgm:t>
    </dgm:pt>
    <dgm:pt modelId="{1CFEB724-97B4-48A0-9575-F3E9D42740EE}" type="parTrans" cxnId="{76290FD2-486D-402C-8203-DEA3693BC780}">
      <dgm:prSet/>
      <dgm:spPr/>
      <dgm:t>
        <a:bodyPr/>
        <a:lstStyle/>
        <a:p>
          <a:endParaRPr lang="en-US"/>
        </a:p>
      </dgm:t>
    </dgm:pt>
    <dgm:pt modelId="{F04DEEB6-AAEC-432C-A622-D44220AEE5D3}" type="sibTrans" cxnId="{76290FD2-486D-402C-8203-DEA3693BC780}">
      <dgm:prSet/>
      <dgm:spPr/>
      <dgm:t>
        <a:bodyPr/>
        <a:lstStyle/>
        <a:p>
          <a:endParaRPr lang="en-US"/>
        </a:p>
      </dgm:t>
    </dgm:pt>
    <dgm:pt modelId="{D7FD171E-2BF5-4945-8572-1D433CA163F1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§"/>
          </a:pPr>
          <a:r>
            <a:rPr lang="en-US" sz="2800" dirty="0">
              <a:solidFill>
                <a:srgbClr val="0070C0"/>
              </a:solidFill>
            </a:rPr>
            <a:t>Set up weekly calls</a:t>
          </a:r>
        </a:p>
      </dgm:t>
    </dgm:pt>
    <dgm:pt modelId="{7E119086-AC8D-4CDD-AE60-C4D46C770197}" type="parTrans" cxnId="{998637F1-941B-45E8-85E5-B75889B69CB5}">
      <dgm:prSet/>
      <dgm:spPr/>
      <dgm:t>
        <a:bodyPr/>
        <a:lstStyle/>
        <a:p>
          <a:endParaRPr lang="en-US"/>
        </a:p>
      </dgm:t>
    </dgm:pt>
    <dgm:pt modelId="{3971A790-7C93-4CCE-87E9-383135E61F44}" type="sibTrans" cxnId="{998637F1-941B-45E8-85E5-B75889B69CB5}">
      <dgm:prSet/>
      <dgm:spPr/>
      <dgm:t>
        <a:bodyPr/>
        <a:lstStyle/>
        <a:p>
          <a:endParaRPr lang="en-US"/>
        </a:p>
      </dgm:t>
    </dgm:pt>
    <dgm:pt modelId="{2B5E4735-797D-401E-9461-1B3404BD5BA7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</a:pPr>
          <a:r>
            <a:rPr lang="en-US" sz="2800" kern="1200" dirty="0">
              <a:solidFill>
                <a:srgbClr val="0070C0"/>
              </a:solidFill>
            </a:rPr>
            <a:t>Set up VPN connection</a:t>
          </a:r>
        </a:p>
      </dgm:t>
    </dgm:pt>
    <dgm:pt modelId="{C1F36679-F1F9-4FE6-96B2-1E803133F8BC}" type="parTrans" cxnId="{DF658F3A-FEF3-4AB1-81C3-BEB3773D921D}">
      <dgm:prSet/>
      <dgm:spPr/>
      <dgm:t>
        <a:bodyPr/>
        <a:lstStyle/>
        <a:p>
          <a:endParaRPr lang="en-US"/>
        </a:p>
      </dgm:t>
    </dgm:pt>
    <dgm:pt modelId="{FE4C4449-8B7B-4B3D-B28F-C64BEADD03B0}" type="sibTrans" cxnId="{DF658F3A-FEF3-4AB1-81C3-BEB3773D921D}">
      <dgm:prSet/>
      <dgm:spPr/>
      <dgm:t>
        <a:bodyPr/>
        <a:lstStyle/>
        <a:p>
          <a:endParaRPr lang="en-US"/>
        </a:p>
      </dgm:t>
    </dgm:pt>
    <dgm:pt modelId="{A91669D3-B385-4204-8396-AC7515C19AB1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None/>
          </a:pPr>
          <a:endParaRPr lang="en-US" sz="2400" dirty="0">
            <a:solidFill>
              <a:schemeClr val="accent6">
                <a:lumMod val="50000"/>
              </a:schemeClr>
            </a:solidFill>
          </a:endParaRPr>
        </a:p>
      </dgm:t>
    </dgm:pt>
    <dgm:pt modelId="{7466D488-80A5-48B5-AC1A-A015113CC5F0}" type="parTrans" cxnId="{35055F0E-3B35-40A6-9EB9-63CA27AF2EDB}">
      <dgm:prSet/>
      <dgm:spPr/>
      <dgm:t>
        <a:bodyPr/>
        <a:lstStyle/>
        <a:p>
          <a:endParaRPr lang="en-US"/>
        </a:p>
      </dgm:t>
    </dgm:pt>
    <dgm:pt modelId="{82752A5D-2CB9-436D-8E4C-522C994044CD}" type="sibTrans" cxnId="{35055F0E-3B35-40A6-9EB9-63CA27AF2EDB}">
      <dgm:prSet/>
      <dgm:spPr/>
      <dgm:t>
        <a:bodyPr/>
        <a:lstStyle/>
        <a:p>
          <a:endParaRPr lang="en-US"/>
        </a:p>
      </dgm:t>
    </dgm:pt>
    <dgm:pt modelId="{AEB53688-706F-4964-A539-01CAF3763AFF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en-US" sz="2400" dirty="0"/>
        </a:p>
      </dgm:t>
    </dgm:pt>
    <dgm:pt modelId="{9501C0FC-5B52-44A9-9099-08F69E3EF25C}" type="sibTrans" cxnId="{38B86814-2416-4980-9433-22E226004C7A}">
      <dgm:prSet/>
      <dgm:spPr/>
      <dgm:t>
        <a:bodyPr/>
        <a:lstStyle/>
        <a:p>
          <a:endParaRPr lang="en-US"/>
        </a:p>
      </dgm:t>
    </dgm:pt>
    <dgm:pt modelId="{8915568B-3582-4924-8257-DABE35D1B8CF}" type="parTrans" cxnId="{38B86814-2416-4980-9433-22E226004C7A}">
      <dgm:prSet/>
      <dgm:spPr/>
      <dgm:t>
        <a:bodyPr/>
        <a:lstStyle/>
        <a:p>
          <a:endParaRPr lang="en-US"/>
        </a:p>
      </dgm:t>
    </dgm:pt>
    <dgm:pt modelId="{5533CC2A-D1B3-45ED-B191-E8F37ADCAB3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>
              <a:solidFill>
                <a:srgbClr val="0070C0"/>
              </a:solidFill>
            </a:rPr>
            <a:t>Set DFSP users with PM4ML accounts</a:t>
          </a:r>
        </a:p>
      </dgm:t>
    </dgm:pt>
    <dgm:pt modelId="{4A01C0DB-4AF5-4955-9C02-4995ADE08937}" type="sibTrans" cxnId="{A3EEBCD2-A06D-48A5-9CEA-21C0F0262281}">
      <dgm:prSet/>
      <dgm:spPr/>
      <dgm:t>
        <a:bodyPr/>
        <a:lstStyle/>
        <a:p>
          <a:endParaRPr lang="en-US"/>
        </a:p>
      </dgm:t>
    </dgm:pt>
    <dgm:pt modelId="{8B950199-0155-43CC-88A7-B1264FEF5E49}" type="parTrans" cxnId="{A3EEBCD2-A06D-48A5-9CEA-21C0F0262281}">
      <dgm:prSet/>
      <dgm:spPr/>
      <dgm:t>
        <a:bodyPr/>
        <a:lstStyle/>
        <a:p>
          <a:endParaRPr lang="en-US"/>
        </a:p>
      </dgm:t>
    </dgm:pt>
    <dgm:pt modelId="{86EFDAF2-2DAA-4CA2-A1A6-D21E5BC3433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>
              <a:solidFill>
                <a:srgbClr val="0070C0"/>
              </a:solidFill>
            </a:rPr>
            <a:t>Provide training on PM4ML</a:t>
          </a:r>
        </a:p>
      </dgm:t>
    </dgm:pt>
    <dgm:pt modelId="{0056F19A-8A77-4CD0-A84B-D9F3E409E19A}" type="sibTrans" cxnId="{07C05870-2DFE-4849-B0DE-E2218E6E3B14}">
      <dgm:prSet/>
      <dgm:spPr/>
      <dgm:t>
        <a:bodyPr/>
        <a:lstStyle/>
        <a:p>
          <a:endParaRPr lang="en-US"/>
        </a:p>
      </dgm:t>
    </dgm:pt>
    <dgm:pt modelId="{D1C4E341-9082-4948-A71A-6869F0215F0F}" type="parTrans" cxnId="{07C05870-2DFE-4849-B0DE-E2218E6E3B14}">
      <dgm:prSet/>
      <dgm:spPr/>
      <dgm:t>
        <a:bodyPr/>
        <a:lstStyle/>
        <a:p>
          <a:endParaRPr lang="en-US"/>
        </a:p>
      </dgm:t>
    </dgm:pt>
    <dgm:pt modelId="{19F9B7BF-39BD-4111-ADB5-45D8878BD06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>
              <a:solidFill>
                <a:srgbClr val="0070C0"/>
              </a:solidFill>
            </a:rPr>
            <a:t>Conduct integrated testing</a:t>
          </a:r>
        </a:p>
      </dgm:t>
    </dgm:pt>
    <dgm:pt modelId="{14B5B677-2AF5-4957-BD34-AF2512F26F73}" type="sibTrans" cxnId="{1BEA1794-296F-4BD7-BAAB-D97011A7B4D7}">
      <dgm:prSet/>
      <dgm:spPr/>
      <dgm:t>
        <a:bodyPr/>
        <a:lstStyle/>
        <a:p>
          <a:endParaRPr lang="en-US"/>
        </a:p>
      </dgm:t>
    </dgm:pt>
    <dgm:pt modelId="{3B3D1145-9E9C-4B99-9046-5C4E16D2150A}" type="parTrans" cxnId="{1BEA1794-296F-4BD7-BAAB-D97011A7B4D7}">
      <dgm:prSet/>
      <dgm:spPr/>
      <dgm:t>
        <a:bodyPr/>
        <a:lstStyle/>
        <a:p>
          <a:endParaRPr lang="en-US"/>
        </a:p>
      </dgm:t>
    </dgm:pt>
    <dgm:pt modelId="{E212C7CD-CB16-4EFB-808A-7BC95839F7C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>
              <a:solidFill>
                <a:srgbClr val="0070C0"/>
              </a:solidFill>
            </a:rPr>
            <a:t>Conduct end-to-end testing</a:t>
          </a:r>
          <a:endParaRPr lang="en-US" sz="2400" dirty="0">
            <a:solidFill>
              <a:srgbClr val="0070C0"/>
            </a:solidFill>
          </a:endParaRPr>
        </a:p>
      </dgm:t>
    </dgm:pt>
    <dgm:pt modelId="{02141B36-BCF8-44F2-BF2A-B74E76856020}" type="sibTrans" cxnId="{1737D904-7891-4D7D-A14A-A358C9DAE367}">
      <dgm:prSet/>
      <dgm:spPr/>
      <dgm:t>
        <a:bodyPr/>
        <a:lstStyle/>
        <a:p>
          <a:endParaRPr lang="en-US"/>
        </a:p>
      </dgm:t>
    </dgm:pt>
    <dgm:pt modelId="{45954298-C8BC-45DE-849C-CDF2DB038896}" type="parTrans" cxnId="{1737D904-7891-4D7D-A14A-A358C9DAE367}">
      <dgm:prSet/>
      <dgm:spPr/>
      <dgm:t>
        <a:bodyPr/>
        <a:lstStyle/>
        <a:p>
          <a:endParaRPr lang="en-US"/>
        </a:p>
      </dgm:t>
    </dgm:pt>
    <dgm:pt modelId="{31C4C1E4-C25F-47D8-BEC9-0E9EA1F55997}">
      <dgm:prSet custT="1"/>
      <dgm:spPr/>
      <dgm:t>
        <a:bodyPr/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Try out DFSP APIs </a:t>
          </a:r>
          <a:endParaRPr lang="en-US" sz="2800" kern="1200" dirty="0">
            <a:solidFill>
              <a:srgbClr val="0070C0"/>
            </a:solidFill>
            <a:latin typeface="Arial" panose="020B0604020202020204"/>
            <a:ea typeface="+mn-ea"/>
            <a:cs typeface="+mn-cs"/>
          </a:endParaRPr>
        </a:p>
      </dgm:t>
    </dgm:pt>
    <dgm:pt modelId="{95CFF364-71CD-429C-BA33-252D95C30605}" type="sibTrans" cxnId="{8FAC2614-9388-46DA-98C8-5424B19CF7EA}">
      <dgm:prSet/>
      <dgm:spPr/>
      <dgm:t>
        <a:bodyPr/>
        <a:lstStyle/>
        <a:p>
          <a:endParaRPr lang="en-US"/>
        </a:p>
      </dgm:t>
    </dgm:pt>
    <dgm:pt modelId="{C96CD4EC-2347-477A-B0D2-9065A1C06102}" type="parTrans" cxnId="{8FAC2614-9388-46DA-98C8-5424B19CF7EA}">
      <dgm:prSet/>
      <dgm:spPr/>
      <dgm:t>
        <a:bodyPr/>
        <a:lstStyle/>
        <a:p>
          <a:endParaRPr lang="en-US"/>
        </a:p>
      </dgm:t>
    </dgm:pt>
    <dgm:pt modelId="{D592A660-078D-47FD-B295-0BD65DB3E295}" type="pres">
      <dgm:prSet presAssocID="{D86808E5-6B75-4BE9-B1E0-1AF3E0114589}" presName="linearFlow" presStyleCnt="0">
        <dgm:presLayoutVars>
          <dgm:dir/>
          <dgm:animLvl val="lvl"/>
          <dgm:resizeHandles val="exact"/>
        </dgm:presLayoutVars>
      </dgm:prSet>
      <dgm:spPr/>
    </dgm:pt>
    <dgm:pt modelId="{B0A3C56C-E42E-4026-8C4F-A2E0E0977592}" type="pres">
      <dgm:prSet presAssocID="{9EB67031-BCB2-42B2-A6DD-82C81BF79F43}" presName="composite" presStyleCnt="0"/>
      <dgm:spPr/>
    </dgm:pt>
    <dgm:pt modelId="{6C64C267-692B-406D-A56D-96ADEFCB1566}" type="pres">
      <dgm:prSet presAssocID="{9EB67031-BCB2-42B2-A6DD-82C81BF79F4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D6EBAAF-0C67-49B2-B648-E582ED029F65}" type="pres">
      <dgm:prSet presAssocID="{9EB67031-BCB2-42B2-A6DD-82C81BF79F43}" presName="parSh" presStyleLbl="node1" presStyleIdx="0" presStyleCnt="3"/>
      <dgm:spPr/>
    </dgm:pt>
    <dgm:pt modelId="{A4F12D46-47B4-4103-BEA2-DC90B4DF4242}" type="pres">
      <dgm:prSet presAssocID="{9EB67031-BCB2-42B2-A6DD-82C81BF79F43}" presName="desTx" presStyleLbl="fgAcc1" presStyleIdx="0" presStyleCnt="3" custScaleY="100945" custLinFactNeighborX="-4329" custLinFactNeighborY="4097">
        <dgm:presLayoutVars>
          <dgm:bulletEnabled val="1"/>
        </dgm:presLayoutVars>
      </dgm:prSet>
      <dgm:spPr/>
    </dgm:pt>
    <dgm:pt modelId="{236370D6-F2DF-45DC-BA8F-FA982D51F061}" type="pres">
      <dgm:prSet presAssocID="{ECA56A83-825E-4230-B975-06F7705C843B}" presName="sibTrans" presStyleLbl="sibTrans2D1" presStyleIdx="0" presStyleCnt="2"/>
      <dgm:spPr/>
    </dgm:pt>
    <dgm:pt modelId="{8525A176-0A20-4B4B-97A4-A5F3B0AB4873}" type="pres">
      <dgm:prSet presAssocID="{ECA56A83-825E-4230-B975-06F7705C843B}" presName="connTx" presStyleLbl="sibTrans2D1" presStyleIdx="0" presStyleCnt="2"/>
      <dgm:spPr/>
    </dgm:pt>
    <dgm:pt modelId="{EC27C452-38AC-47E0-BA4B-EB328479E2EB}" type="pres">
      <dgm:prSet presAssocID="{AC6D1980-67BC-4BAE-838B-A305A000407B}" presName="composite" presStyleCnt="0"/>
      <dgm:spPr/>
    </dgm:pt>
    <dgm:pt modelId="{D834885F-5AAA-4273-8C97-3142BC773DCC}" type="pres">
      <dgm:prSet presAssocID="{AC6D1980-67BC-4BAE-838B-A305A000407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5C0D10-3590-41E6-B868-F6C8893D0EE0}" type="pres">
      <dgm:prSet presAssocID="{AC6D1980-67BC-4BAE-838B-A305A000407B}" presName="parSh" presStyleLbl="node1" presStyleIdx="1" presStyleCnt="3"/>
      <dgm:spPr/>
    </dgm:pt>
    <dgm:pt modelId="{A3A97C79-8C97-4A93-8D41-57E89BC7F27B}" type="pres">
      <dgm:prSet presAssocID="{AC6D1980-67BC-4BAE-838B-A305A000407B}" presName="desTx" presStyleLbl="fgAcc1" presStyleIdx="1" presStyleCnt="3" custScaleY="103382" custLinFactNeighborX="-5028" custLinFactNeighborY="3724">
        <dgm:presLayoutVars>
          <dgm:bulletEnabled val="1"/>
        </dgm:presLayoutVars>
      </dgm:prSet>
      <dgm:spPr/>
    </dgm:pt>
    <dgm:pt modelId="{2F7DDBE3-472F-489A-BCC5-56FF863EE9C3}" type="pres">
      <dgm:prSet presAssocID="{565FC57E-E895-4E07-A6F4-2B5E6D81B372}" presName="sibTrans" presStyleLbl="sibTrans2D1" presStyleIdx="1" presStyleCnt="2"/>
      <dgm:spPr/>
    </dgm:pt>
    <dgm:pt modelId="{BFEF1742-F0B7-4D91-BB85-53FD8414452B}" type="pres">
      <dgm:prSet presAssocID="{565FC57E-E895-4E07-A6F4-2B5E6D81B372}" presName="connTx" presStyleLbl="sibTrans2D1" presStyleIdx="1" presStyleCnt="2"/>
      <dgm:spPr/>
    </dgm:pt>
    <dgm:pt modelId="{6F7E59FE-9B6E-4FDB-A9FE-CDC31F0A5C8E}" type="pres">
      <dgm:prSet presAssocID="{7FF1AAF6-A535-4803-9130-D304B69A39C8}" presName="composite" presStyleCnt="0"/>
      <dgm:spPr/>
    </dgm:pt>
    <dgm:pt modelId="{B97F03D3-BDA4-4FDB-9920-9EEE70873FF8}" type="pres">
      <dgm:prSet presAssocID="{7FF1AAF6-A535-4803-9130-D304B69A39C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A528CD3-F7DB-43FA-9649-4862B2FC2157}" type="pres">
      <dgm:prSet presAssocID="{7FF1AAF6-A535-4803-9130-D304B69A39C8}" presName="parSh" presStyleLbl="node1" presStyleIdx="2" presStyleCnt="3"/>
      <dgm:spPr/>
    </dgm:pt>
    <dgm:pt modelId="{841AEF3B-0C75-4A18-8588-9CB620514A5B}" type="pres">
      <dgm:prSet presAssocID="{7FF1AAF6-A535-4803-9130-D304B69A39C8}" presName="desTx" presStyleLbl="fgAcc1" presStyleIdx="2" presStyleCnt="3" custLinFactNeighborX="-4329" custLinFactNeighborY="4570">
        <dgm:presLayoutVars>
          <dgm:bulletEnabled val="1"/>
        </dgm:presLayoutVars>
      </dgm:prSet>
      <dgm:spPr/>
    </dgm:pt>
  </dgm:ptLst>
  <dgm:cxnLst>
    <dgm:cxn modelId="{A0A81300-700C-441D-B4E4-DE881A048F2B}" type="presOf" srcId="{565FC57E-E895-4E07-A6F4-2B5E6D81B372}" destId="{2F7DDBE3-472F-489A-BCC5-56FF863EE9C3}" srcOrd="0" destOrd="0" presId="urn:microsoft.com/office/officeart/2005/8/layout/process3"/>
    <dgm:cxn modelId="{DCB08A01-115A-4634-95C6-482548419095}" type="presOf" srcId="{6B22C38B-9FA3-4966-B9C1-5244659B4F70}" destId="{A4F12D46-47B4-4103-BEA2-DC90B4DF4242}" srcOrd="0" destOrd="3" presId="urn:microsoft.com/office/officeart/2005/8/layout/process3"/>
    <dgm:cxn modelId="{1737D904-7891-4D7D-A14A-A358C9DAE367}" srcId="{7FF1AAF6-A535-4803-9130-D304B69A39C8}" destId="{E212C7CD-CB16-4EFB-808A-7BC95839F7C6}" srcOrd="4" destOrd="0" parTransId="{45954298-C8BC-45DE-849C-CDF2DB038896}" sibTransId="{02141B36-BCF8-44F2-BF2A-B74E76856020}"/>
    <dgm:cxn modelId="{35055F0E-3B35-40A6-9EB9-63CA27AF2EDB}" srcId="{9EB67031-BCB2-42B2-A6DD-82C81BF79F43}" destId="{A91669D3-B385-4204-8396-AC7515C19AB1}" srcOrd="0" destOrd="0" parTransId="{7466D488-80A5-48B5-AC1A-A015113CC5F0}" sibTransId="{82752A5D-2CB9-436D-8E4C-522C994044CD}"/>
    <dgm:cxn modelId="{8FAC2614-9388-46DA-98C8-5424B19CF7EA}" srcId="{AC6D1980-67BC-4BAE-838B-A305A000407B}" destId="{31C4C1E4-C25F-47D8-BEC9-0E9EA1F55997}" srcOrd="1" destOrd="0" parTransId="{C96CD4EC-2347-477A-B0D2-9065A1C06102}" sibTransId="{95CFF364-71CD-429C-BA33-252D95C30605}"/>
    <dgm:cxn modelId="{38B86814-2416-4980-9433-22E226004C7A}" srcId="{7FF1AAF6-A535-4803-9130-D304B69A39C8}" destId="{AEB53688-706F-4964-A539-01CAF3763AFF}" srcOrd="0" destOrd="0" parTransId="{8915568B-3582-4924-8257-DABE35D1B8CF}" sibTransId="{9501C0FC-5B52-44A9-9099-08F69E3EF25C}"/>
    <dgm:cxn modelId="{9EA98914-5A51-43C1-B199-76CFBE49E3D8}" type="presOf" srcId="{92407AE3-392B-43F1-85CB-044CE540ADEC}" destId="{A3A97C79-8C97-4A93-8D41-57E89BC7F27B}" srcOrd="0" destOrd="0" presId="urn:microsoft.com/office/officeart/2005/8/layout/process3"/>
    <dgm:cxn modelId="{454A5F17-6149-451D-9FF7-23B2F5B5FD7C}" type="presOf" srcId="{D86808E5-6B75-4BE9-B1E0-1AF3E0114589}" destId="{D592A660-078D-47FD-B295-0BD65DB3E295}" srcOrd="0" destOrd="0" presId="urn:microsoft.com/office/officeart/2005/8/layout/process3"/>
    <dgm:cxn modelId="{F956DD23-1B8D-46DA-81BA-F8BDA586B8EF}" srcId="{9EB67031-BCB2-42B2-A6DD-82C81BF79F43}" destId="{89D1FFB5-E49C-450D-A350-6552131B3528}" srcOrd="4" destOrd="0" parTransId="{BC9C186D-47B1-4F8B-830F-611A4D1892E3}" sibTransId="{DBF01B5F-AC2B-4F9C-8115-27648EDCA716}"/>
    <dgm:cxn modelId="{A996822C-EF26-4D8A-BC92-82FE8AC74D8C}" type="presOf" srcId="{AC6D1980-67BC-4BAE-838B-A305A000407B}" destId="{705C0D10-3590-41E6-B868-F6C8893D0EE0}" srcOrd="1" destOrd="0" presId="urn:microsoft.com/office/officeart/2005/8/layout/process3"/>
    <dgm:cxn modelId="{7DEFEA2E-CC2C-4591-9CCC-8CD1D4D35478}" srcId="{AC6D1980-67BC-4BAE-838B-A305A000407B}" destId="{C72107BB-3E14-4E31-9BAF-18C60D01CC2F}" srcOrd="2" destOrd="0" parTransId="{0E836432-59CE-47A5-8CA5-FC294120BF57}" sibTransId="{E58B482B-B75C-4B06-846B-56A10C3C2E58}"/>
    <dgm:cxn modelId="{A211D82F-4D88-40B9-A707-C5DEA78E4AA1}" type="presOf" srcId="{565FC57E-E895-4E07-A6F4-2B5E6D81B372}" destId="{BFEF1742-F0B7-4D91-BB85-53FD8414452B}" srcOrd="1" destOrd="0" presId="urn:microsoft.com/office/officeart/2005/8/layout/process3"/>
    <dgm:cxn modelId="{A8A2DA36-B660-49A5-98B8-E7B69C577B2E}" type="presOf" srcId="{2B5E4735-797D-401E-9461-1B3404BD5BA7}" destId="{A3A97C79-8C97-4A93-8D41-57E89BC7F27B}" srcOrd="0" destOrd="4" presId="urn:microsoft.com/office/officeart/2005/8/layout/process3"/>
    <dgm:cxn modelId="{3E26A837-1553-46F1-8684-3EAB7C538523}" type="presOf" srcId="{9EB67031-BCB2-42B2-A6DD-82C81BF79F43}" destId="{6C64C267-692B-406D-A56D-96ADEFCB1566}" srcOrd="0" destOrd="0" presId="urn:microsoft.com/office/officeart/2005/8/layout/process3"/>
    <dgm:cxn modelId="{5EB30F38-0D69-4E39-8AC3-B1FDD6AE3A08}" srcId="{AC6D1980-67BC-4BAE-838B-A305A000407B}" destId="{55F5F983-B612-4C42-A429-91537A4E1366}" srcOrd="3" destOrd="0" parTransId="{CD876BA1-B2D0-43AC-83A7-4EBD8B87EF67}" sibTransId="{102BA25E-0136-4E12-82A2-A0D6401E4217}"/>
    <dgm:cxn modelId="{DF658F3A-FEF3-4AB1-81C3-BEB3773D921D}" srcId="{AC6D1980-67BC-4BAE-838B-A305A000407B}" destId="{2B5E4735-797D-401E-9461-1B3404BD5BA7}" srcOrd="4" destOrd="0" parTransId="{C1F36679-F1F9-4FE6-96B2-1E803133F8BC}" sibTransId="{FE4C4449-8B7B-4B3D-B28F-C64BEADD03B0}"/>
    <dgm:cxn modelId="{6202FB3A-DB6F-4FB0-B0B5-B61388B5382B}" type="presOf" srcId="{55F5F983-B612-4C42-A429-91537A4E1366}" destId="{A3A97C79-8C97-4A93-8D41-57E89BC7F27B}" srcOrd="0" destOrd="3" presId="urn:microsoft.com/office/officeart/2005/8/layout/process3"/>
    <dgm:cxn modelId="{0118B25D-F1AA-47D3-8DCC-106B6CED9F05}" type="presOf" srcId="{C72107BB-3E14-4E31-9BAF-18C60D01CC2F}" destId="{A3A97C79-8C97-4A93-8D41-57E89BC7F27B}" srcOrd="0" destOrd="2" presId="urn:microsoft.com/office/officeart/2005/8/layout/process3"/>
    <dgm:cxn modelId="{8F429146-4BA1-4432-9353-A30CD54126EF}" type="presOf" srcId="{5533CC2A-D1B3-45ED-B191-E8F37ADCAB38}" destId="{841AEF3B-0C75-4A18-8588-9CB620514A5B}" srcOrd="0" destOrd="1" presId="urn:microsoft.com/office/officeart/2005/8/layout/process3"/>
    <dgm:cxn modelId="{FAB3024A-1042-4682-9E33-B4F9EF4B3A45}" type="presOf" srcId="{7FF1AAF6-A535-4803-9130-D304B69A39C8}" destId="{3A528CD3-F7DB-43FA-9649-4862B2FC2157}" srcOrd="1" destOrd="0" presId="urn:microsoft.com/office/officeart/2005/8/layout/process3"/>
    <dgm:cxn modelId="{0DCB314C-DCB1-4385-A34B-2CCA0C7FE5F4}" srcId="{D86808E5-6B75-4BE9-B1E0-1AF3E0114589}" destId="{9EB67031-BCB2-42B2-A6DD-82C81BF79F43}" srcOrd="0" destOrd="0" parTransId="{BD67EADC-9BA7-4405-83CC-ABEF88A9EA74}" sibTransId="{ECA56A83-825E-4230-B975-06F7705C843B}"/>
    <dgm:cxn modelId="{E305C86D-213B-48C9-B60B-42D3FFAFB548}" type="presOf" srcId="{E212C7CD-CB16-4EFB-808A-7BC95839F7C6}" destId="{841AEF3B-0C75-4A18-8588-9CB620514A5B}" srcOrd="0" destOrd="4" presId="urn:microsoft.com/office/officeart/2005/8/layout/process3"/>
    <dgm:cxn modelId="{07C05870-2DFE-4849-B0DE-E2218E6E3B14}" srcId="{7FF1AAF6-A535-4803-9130-D304B69A39C8}" destId="{86EFDAF2-2DAA-4CA2-A1A6-D21E5BC34336}" srcOrd="2" destOrd="0" parTransId="{D1C4E341-9082-4948-A71A-6869F0215F0F}" sibTransId="{0056F19A-8A77-4CD0-A84B-D9F3E409E19A}"/>
    <dgm:cxn modelId="{03D6B551-27D5-46C5-A6CC-3D79FC811ABC}" srcId="{AC6D1980-67BC-4BAE-838B-A305A000407B}" destId="{CA5ED335-FE54-46EB-93B6-DE9B474CDE97}" srcOrd="5" destOrd="0" parTransId="{88A9391C-6DEC-466A-B8D1-57E1F53A0552}" sibTransId="{415AF794-DF62-4517-89A3-0E1F97506851}"/>
    <dgm:cxn modelId="{B06C5855-6F5E-4200-ABD7-AEFC7FAFF28B}" srcId="{D86808E5-6B75-4BE9-B1E0-1AF3E0114589}" destId="{7FF1AAF6-A535-4803-9130-D304B69A39C8}" srcOrd="2" destOrd="0" parTransId="{7514181A-847A-442F-B2B0-375777174A4A}" sibTransId="{0BCB69EE-98CB-42CE-8B53-86733A10A962}"/>
    <dgm:cxn modelId="{FB9D7B77-38EF-49A4-B469-E3B271404CCE}" type="presOf" srcId="{A91669D3-B385-4204-8396-AC7515C19AB1}" destId="{A4F12D46-47B4-4103-BEA2-DC90B4DF4242}" srcOrd="0" destOrd="0" presId="urn:microsoft.com/office/officeart/2005/8/layout/process3"/>
    <dgm:cxn modelId="{18855158-90FF-4100-8C85-F35E8561BCDC}" srcId="{AC6D1980-67BC-4BAE-838B-A305A000407B}" destId="{0F748835-BEEC-48BB-950E-AF24BF581F8F}" srcOrd="7" destOrd="0" parTransId="{3B65C074-2F07-44CE-A43F-310D6F12222E}" sibTransId="{4C1F0403-D57F-4CB1-AB18-51D5CD5FA970}"/>
    <dgm:cxn modelId="{4F2E5B7A-18CC-47F6-B728-C7288C3000D2}" type="presOf" srcId="{C3042B9F-A975-4A6D-9B4C-0A8816C0D5FE}" destId="{A4F12D46-47B4-4103-BEA2-DC90B4DF4242}" srcOrd="0" destOrd="1" presId="urn:microsoft.com/office/officeart/2005/8/layout/process3"/>
    <dgm:cxn modelId="{CE55AA82-6E79-4AE3-BEA4-4A692A48241C}" type="presOf" srcId="{ECA56A83-825E-4230-B975-06F7705C843B}" destId="{236370D6-F2DF-45DC-BA8F-FA982D51F061}" srcOrd="0" destOrd="0" presId="urn:microsoft.com/office/officeart/2005/8/layout/process3"/>
    <dgm:cxn modelId="{0690EF84-28FF-446B-A48D-00BAD496D4C1}" type="presOf" srcId="{9EB67031-BCB2-42B2-A6DD-82C81BF79F43}" destId="{7D6EBAAF-0C67-49B2-B648-E582ED029F65}" srcOrd="1" destOrd="0" presId="urn:microsoft.com/office/officeart/2005/8/layout/process3"/>
    <dgm:cxn modelId="{84A04D87-5A5A-4E3B-BE29-8B245174CAC4}" type="presOf" srcId="{31C4C1E4-C25F-47D8-BEC9-0E9EA1F55997}" destId="{A3A97C79-8C97-4A93-8D41-57E89BC7F27B}" srcOrd="0" destOrd="1" presId="urn:microsoft.com/office/officeart/2005/8/layout/process3"/>
    <dgm:cxn modelId="{60ADC990-D86D-4F65-B9CB-FBA2A23EA5A5}" type="presOf" srcId="{19F9B7BF-39BD-4111-ADB5-45D8878BD06F}" destId="{841AEF3B-0C75-4A18-8588-9CB620514A5B}" srcOrd="0" destOrd="3" presId="urn:microsoft.com/office/officeart/2005/8/layout/process3"/>
    <dgm:cxn modelId="{1BEA1794-296F-4BD7-BAAB-D97011A7B4D7}" srcId="{7FF1AAF6-A535-4803-9130-D304B69A39C8}" destId="{19F9B7BF-39BD-4111-ADB5-45D8878BD06F}" srcOrd="3" destOrd="0" parTransId="{3B3D1145-9E9C-4B99-9046-5C4E16D2150A}" sibTransId="{14B5B677-2AF5-4957-BD34-AF2512F26F73}"/>
    <dgm:cxn modelId="{2FADD897-B618-4071-82FC-6CE1D06F3885}" srcId="{9EB67031-BCB2-42B2-A6DD-82C81BF79F43}" destId="{6B22C38B-9FA3-4966-B9C1-5244659B4F70}" srcOrd="3" destOrd="0" parTransId="{6931C9D4-0DF9-4FB6-A258-0CC10394FAFB}" sibTransId="{B5FC6C2B-E17E-42E8-918C-677A0DB728A2}"/>
    <dgm:cxn modelId="{7ED16B9C-CAD6-4B7D-BACD-48078C488506}" type="presOf" srcId="{86EFDAF2-2DAA-4CA2-A1A6-D21E5BC34336}" destId="{841AEF3B-0C75-4A18-8588-9CB620514A5B}" srcOrd="0" destOrd="2" presId="urn:microsoft.com/office/officeart/2005/8/layout/process3"/>
    <dgm:cxn modelId="{69587E9F-2F2C-488D-AEDE-C5FA48289F8F}" srcId="{9EB67031-BCB2-42B2-A6DD-82C81BF79F43}" destId="{C3042B9F-A975-4A6D-9B4C-0A8816C0D5FE}" srcOrd="1" destOrd="0" parTransId="{C130A140-540C-48D2-BE67-C677602D7BB1}" sibTransId="{376EE346-487B-4813-9A1E-42E204A91A83}"/>
    <dgm:cxn modelId="{DCB7B8A8-38B2-492E-BBC0-0FC2A24B6B3E}" type="presOf" srcId="{ECA56A83-825E-4230-B975-06F7705C843B}" destId="{8525A176-0A20-4B4B-97A4-A5F3B0AB4873}" srcOrd="1" destOrd="0" presId="urn:microsoft.com/office/officeart/2005/8/layout/process3"/>
    <dgm:cxn modelId="{8305D1B6-081D-47EA-9E14-5EA8B0C25293}" type="presOf" srcId="{0F748835-BEEC-48BB-950E-AF24BF581F8F}" destId="{A3A97C79-8C97-4A93-8D41-57E89BC7F27B}" srcOrd="0" destOrd="7" presId="urn:microsoft.com/office/officeart/2005/8/layout/process3"/>
    <dgm:cxn modelId="{95CF58C1-AF53-4086-A383-6E1223792949}" type="presOf" srcId="{A59B1B5D-0B4E-4F74-A5B6-1DD19DD6F246}" destId="{A3A97C79-8C97-4A93-8D41-57E89BC7F27B}" srcOrd="0" destOrd="6" presId="urn:microsoft.com/office/officeart/2005/8/layout/process3"/>
    <dgm:cxn modelId="{C60362CB-B5DC-491A-B9D4-2EF24C00FA7C}" srcId="{D86808E5-6B75-4BE9-B1E0-1AF3E0114589}" destId="{AC6D1980-67BC-4BAE-838B-A305A000407B}" srcOrd="1" destOrd="0" parTransId="{DC699815-D280-4FDF-9E2B-7A49771E35C2}" sibTransId="{565FC57E-E895-4E07-A6F4-2B5E6D81B372}"/>
    <dgm:cxn modelId="{3B6200CC-2513-4ABC-B4CF-F07F34CD3536}" srcId="{AC6D1980-67BC-4BAE-838B-A305A000407B}" destId="{92407AE3-392B-43F1-85CB-044CE540ADEC}" srcOrd="0" destOrd="0" parTransId="{3B1B55B6-6196-4EBC-92FD-FB65D837755A}" sibTransId="{0C10BEDE-568A-427E-8C88-85F65AB176FE}"/>
    <dgm:cxn modelId="{76290FD2-486D-402C-8203-DEA3693BC780}" srcId="{AC6D1980-67BC-4BAE-838B-A305A000407B}" destId="{A59B1B5D-0B4E-4F74-A5B6-1DD19DD6F246}" srcOrd="6" destOrd="0" parTransId="{1CFEB724-97B4-48A0-9575-F3E9D42740EE}" sibTransId="{F04DEEB6-AAEC-432C-A622-D44220AEE5D3}"/>
    <dgm:cxn modelId="{E6E41CD2-71FB-44E4-8098-E358D286D8A4}" type="presOf" srcId="{AEB53688-706F-4964-A539-01CAF3763AFF}" destId="{841AEF3B-0C75-4A18-8588-9CB620514A5B}" srcOrd="0" destOrd="0" presId="urn:microsoft.com/office/officeart/2005/8/layout/process3"/>
    <dgm:cxn modelId="{A8A090D2-52CE-4283-ABC3-881403FB7600}" type="presOf" srcId="{7FF1AAF6-A535-4803-9130-D304B69A39C8}" destId="{B97F03D3-BDA4-4FDB-9920-9EEE70873FF8}" srcOrd="0" destOrd="0" presId="urn:microsoft.com/office/officeart/2005/8/layout/process3"/>
    <dgm:cxn modelId="{A3EEBCD2-A06D-48A5-9CEA-21C0F0262281}" srcId="{7FF1AAF6-A535-4803-9130-D304B69A39C8}" destId="{5533CC2A-D1B3-45ED-B191-E8F37ADCAB38}" srcOrd="1" destOrd="0" parTransId="{8B950199-0155-43CC-88A7-B1264FEF5E49}" sibTransId="{4A01C0DB-4AF5-4955-9C02-4995ADE08937}"/>
    <dgm:cxn modelId="{C506F0D8-E448-4001-B7C5-E99103B793BC}" type="presOf" srcId="{AC6D1980-67BC-4BAE-838B-A305A000407B}" destId="{D834885F-5AAA-4273-8C97-3142BC773DCC}" srcOrd="0" destOrd="0" presId="urn:microsoft.com/office/officeart/2005/8/layout/process3"/>
    <dgm:cxn modelId="{E37D58E8-CF3E-4AE0-8F8E-BB810A525577}" type="presOf" srcId="{89D1FFB5-E49C-450D-A350-6552131B3528}" destId="{A4F12D46-47B4-4103-BEA2-DC90B4DF4242}" srcOrd="0" destOrd="4" presId="urn:microsoft.com/office/officeart/2005/8/layout/process3"/>
    <dgm:cxn modelId="{EF98ABEF-81A1-4858-BB9E-23F96976B5E7}" type="presOf" srcId="{D7FD171E-2BF5-4945-8572-1D433CA163F1}" destId="{A4F12D46-47B4-4103-BEA2-DC90B4DF4242}" srcOrd="0" destOrd="2" presId="urn:microsoft.com/office/officeart/2005/8/layout/process3"/>
    <dgm:cxn modelId="{998637F1-941B-45E8-85E5-B75889B69CB5}" srcId="{9EB67031-BCB2-42B2-A6DD-82C81BF79F43}" destId="{D7FD171E-2BF5-4945-8572-1D433CA163F1}" srcOrd="2" destOrd="0" parTransId="{7E119086-AC8D-4CDD-AE60-C4D46C770197}" sibTransId="{3971A790-7C93-4CCE-87E9-383135E61F44}"/>
    <dgm:cxn modelId="{BACC46F9-918F-4E08-BB8B-36728179FB53}" type="presOf" srcId="{CA5ED335-FE54-46EB-93B6-DE9B474CDE97}" destId="{A3A97C79-8C97-4A93-8D41-57E89BC7F27B}" srcOrd="0" destOrd="5" presId="urn:microsoft.com/office/officeart/2005/8/layout/process3"/>
    <dgm:cxn modelId="{8A684B77-FD9E-499D-A75D-6733CC2CD588}" type="presParOf" srcId="{D592A660-078D-47FD-B295-0BD65DB3E295}" destId="{B0A3C56C-E42E-4026-8C4F-A2E0E0977592}" srcOrd="0" destOrd="0" presId="urn:microsoft.com/office/officeart/2005/8/layout/process3"/>
    <dgm:cxn modelId="{B74B0EA5-88DA-412D-BA88-876E67838F6C}" type="presParOf" srcId="{B0A3C56C-E42E-4026-8C4F-A2E0E0977592}" destId="{6C64C267-692B-406D-A56D-96ADEFCB1566}" srcOrd="0" destOrd="0" presId="urn:microsoft.com/office/officeart/2005/8/layout/process3"/>
    <dgm:cxn modelId="{D37337D8-6CF9-4AD0-B490-05CD8B77182C}" type="presParOf" srcId="{B0A3C56C-E42E-4026-8C4F-A2E0E0977592}" destId="{7D6EBAAF-0C67-49B2-B648-E582ED029F65}" srcOrd="1" destOrd="0" presId="urn:microsoft.com/office/officeart/2005/8/layout/process3"/>
    <dgm:cxn modelId="{AC67B4C4-4357-4C73-8938-9BCD92BC2012}" type="presParOf" srcId="{B0A3C56C-E42E-4026-8C4F-A2E0E0977592}" destId="{A4F12D46-47B4-4103-BEA2-DC90B4DF4242}" srcOrd="2" destOrd="0" presId="urn:microsoft.com/office/officeart/2005/8/layout/process3"/>
    <dgm:cxn modelId="{79CACA9F-8824-4449-AEEC-2439F564A942}" type="presParOf" srcId="{D592A660-078D-47FD-B295-0BD65DB3E295}" destId="{236370D6-F2DF-45DC-BA8F-FA982D51F061}" srcOrd="1" destOrd="0" presId="urn:microsoft.com/office/officeart/2005/8/layout/process3"/>
    <dgm:cxn modelId="{41292061-661A-42F7-A165-E93AA587DF07}" type="presParOf" srcId="{236370D6-F2DF-45DC-BA8F-FA982D51F061}" destId="{8525A176-0A20-4B4B-97A4-A5F3B0AB4873}" srcOrd="0" destOrd="0" presId="urn:microsoft.com/office/officeart/2005/8/layout/process3"/>
    <dgm:cxn modelId="{63A3E658-E170-4095-8C60-E9941CE3FC4C}" type="presParOf" srcId="{D592A660-078D-47FD-B295-0BD65DB3E295}" destId="{EC27C452-38AC-47E0-BA4B-EB328479E2EB}" srcOrd="2" destOrd="0" presId="urn:microsoft.com/office/officeart/2005/8/layout/process3"/>
    <dgm:cxn modelId="{6C42C34C-01D9-427D-A974-E208D568C15F}" type="presParOf" srcId="{EC27C452-38AC-47E0-BA4B-EB328479E2EB}" destId="{D834885F-5AAA-4273-8C97-3142BC773DCC}" srcOrd="0" destOrd="0" presId="urn:microsoft.com/office/officeart/2005/8/layout/process3"/>
    <dgm:cxn modelId="{35D2B27A-FB4D-4413-946B-4B7FEA3D651C}" type="presParOf" srcId="{EC27C452-38AC-47E0-BA4B-EB328479E2EB}" destId="{705C0D10-3590-41E6-B868-F6C8893D0EE0}" srcOrd="1" destOrd="0" presId="urn:microsoft.com/office/officeart/2005/8/layout/process3"/>
    <dgm:cxn modelId="{9EA2079B-149F-4EF8-A095-3E363A680D73}" type="presParOf" srcId="{EC27C452-38AC-47E0-BA4B-EB328479E2EB}" destId="{A3A97C79-8C97-4A93-8D41-57E89BC7F27B}" srcOrd="2" destOrd="0" presId="urn:microsoft.com/office/officeart/2005/8/layout/process3"/>
    <dgm:cxn modelId="{B59B0CD2-6271-46C6-BEF0-5778B637BA9C}" type="presParOf" srcId="{D592A660-078D-47FD-B295-0BD65DB3E295}" destId="{2F7DDBE3-472F-489A-BCC5-56FF863EE9C3}" srcOrd="3" destOrd="0" presId="urn:microsoft.com/office/officeart/2005/8/layout/process3"/>
    <dgm:cxn modelId="{AC7B85CF-15B0-4818-8EF6-BFB15E90F083}" type="presParOf" srcId="{2F7DDBE3-472F-489A-BCC5-56FF863EE9C3}" destId="{BFEF1742-F0B7-4D91-BB85-53FD8414452B}" srcOrd="0" destOrd="0" presId="urn:microsoft.com/office/officeart/2005/8/layout/process3"/>
    <dgm:cxn modelId="{BAF448D3-A644-4098-88E4-7A8E495C87BB}" type="presParOf" srcId="{D592A660-078D-47FD-B295-0BD65DB3E295}" destId="{6F7E59FE-9B6E-4FDB-A9FE-CDC31F0A5C8E}" srcOrd="4" destOrd="0" presId="urn:microsoft.com/office/officeart/2005/8/layout/process3"/>
    <dgm:cxn modelId="{03164044-7548-4829-8656-F8772648E059}" type="presParOf" srcId="{6F7E59FE-9B6E-4FDB-A9FE-CDC31F0A5C8E}" destId="{B97F03D3-BDA4-4FDB-9920-9EEE70873FF8}" srcOrd="0" destOrd="0" presId="urn:microsoft.com/office/officeart/2005/8/layout/process3"/>
    <dgm:cxn modelId="{4B98C0F1-B5E5-478B-81EE-39C82A9021D8}" type="presParOf" srcId="{6F7E59FE-9B6E-4FDB-A9FE-CDC31F0A5C8E}" destId="{3A528CD3-F7DB-43FA-9649-4862B2FC2157}" srcOrd="1" destOrd="0" presId="urn:microsoft.com/office/officeart/2005/8/layout/process3"/>
    <dgm:cxn modelId="{74B4C4BF-4F15-4124-B512-781634A0BF93}" type="presParOf" srcId="{6F7E59FE-9B6E-4FDB-A9FE-CDC31F0A5C8E}" destId="{841AEF3B-0C75-4A18-8588-9CB620514A5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B1345-D4C6-4A65-9241-B8D83A503C8F}">
      <dsp:nvSpPr>
        <dsp:cNvPr id="0" name=""/>
        <dsp:cNvSpPr/>
      </dsp:nvSpPr>
      <dsp:spPr>
        <a:xfrm>
          <a:off x="8971" y="4666063"/>
          <a:ext cx="3922624" cy="235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Setting up organization structure </a:t>
          </a:r>
        </a:p>
      </dsp:txBody>
      <dsp:txXfrm>
        <a:off x="77905" y="4734997"/>
        <a:ext cx="3784756" cy="2215706"/>
      </dsp:txXfrm>
    </dsp:sp>
    <dsp:sp modelId="{764DF4B5-CB12-422A-9F4F-8AC4C3F7BCDB}">
      <dsp:nvSpPr>
        <dsp:cNvPr id="0" name=""/>
        <dsp:cNvSpPr/>
      </dsp:nvSpPr>
      <dsp:spPr>
        <a:xfrm>
          <a:off x="4323858" y="5356445"/>
          <a:ext cx="831596" cy="972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b="1" kern="1200"/>
        </a:p>
      </dsp:txBody>
      <dsp:txXfrm>
        <a:off x="4323858" y="5551007"/>
        <a:ext cx="582117" cy="583686"/>
      </dsp:txXfrm>
    </dsp:sp>
    <dsp:sp modelId="{CF6998B3-CD1F-49A8-8FFE-7ADC1117A648}">
      <dsp:nvSpPr>
        <dsp:cNvPr id="0" name=""/>
        <dsp:cNvSpPr/>
      </dsp:nvSpPr>
      <dsp:spPr>
        <a:xfrm>
          <a:off x="5500646" y="4666063"/>
          <a:ext cx="3922624" cy="235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Preparation of JDs </a:t>
          </a:r>
        </a:p>
      </dsp:txBody>
      <dsp:txXfrm>
        <a:off x="5569580" y="4734997"/>
        <a:ext cx="3784756" cy="2215706"/>
      </dsp:txXfrm>
    </dsp:sp>
    <dsp:sp modelId="{527CD11A-93C9-4A47-A1A4-5D79B30C2DD9}">
      <dsp:nvSpPr>
        <dsp:cNvPr id="0" name=""/>
        <dsp:cNvSpPr/>
      </dsp:nvSpPr>
      <dsp:spPr>
        <a:xfrm>
          <a:off x="9815533" y="5356445"/>
          <a:ext cx="831596" cy="972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b="1" kern="1200"/>
        </a:p>
      </dsp:txBody>
      <dsp:txXfrm>
        <a:off x="9815533" y="5551007"/>
        <a:ext cx="582117" cy="583686"/>
      </dsp:txXfrm>
    </dsp:sp>
    <dsp:sp modelId="{7387665C-4550-41D9-9790-DA04477E7B61}">
      <dsp:nvSpPr>
        <dsp:cNvPr id="0" name=""/>
        <dsp:cNvSpPr/>
      </dsp:nvSpPr>
      <dsp:spPr>
        <a:xfrm>
          <a:off x="10992320" y="4666063"/>
          <a:ext cx="3922624" cy="235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cs typeface="Calibri"/>
            </a:rPr>
            <a:t>Recruitment</a:t>
          </a:r>
          <a:endParaRPr lang="en-US" sz="3100" b="1" kern="1200" dirty="0"/>
        </a:p>
      </dsp:txBody>
      <dsp:txXfrm>
        <a:off x="11061254" y="4734997"/>
        <a:ext cx="3784756" cy="2215706"/>
      </dsp:txXfrm>
    </dsp:sp>
    <dsp:sp modelId="{904503B9-03C0-46E5-80C5-36549860035A}">
      <dsp:nvSpPr>
        <dsp:cNvPr id="0" name=""/>
        <dsp:cNvSpPr/>
      </dsp:nvSpPr>
      <dsp:spPr>
        <a:xfrm>
          <a:off x="15307208" y="5356445"/>
          <a:ext cx="831596" cy="972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b="1" kern="1200"/>
        </a:p>
      </dsp:txBody>
      <dsp:txXfrm>
        <a:off x="15307208" y="5551007"/>
        <a:ext cx="582117" cy="583686"/>
      </dsp:txXfrm>
    </dsp:sp>
    <dsp:sp modelId="{CD7036BC-D6A3-4856-8E74-242967BADD84}">
      <dsp:nvSpPr>
        <dsp:cNvPr id="0" name=""/>
        <dsp:cNvSpPr/>
      </dsp:nvSpPr>
      <dsp:spPr>
        <a:xfrm>
          <a:off x="16483995" y="4666063"/>
          <a:ext cx="3922624" cy="235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Training</a:t>
          </a:r>
        </a:p>
      </dsp:txBody>
      <dsp:txXfrm>
        <a:off x="16552929" y="4734997"/>
        <a:ext cx="3784756" cy="221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BAAF-0C67-49B2-B648-E582ED029F65}">
      <dsp:nvSpPr>
        <dsp:cNvPr id="0" name=""/>
        <dsp:cNvSpPr/>
      </dsp:nvSpPr>
      <dsp:spPr>
        <a:xfrm>
          <a:off x="10461" y="248867"/>
          <a:ext cx="4756767" cy="21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Initial phase</a:t>
          </a:r>
        </a:p>
      </dsp:txBody>
      <dsp:txXfrm>
        <a:off x="10461" y="248867"/>
        <a:ext cx="4756767" cy="1440000"/>
      </dsp:txXfrm>
    </dsp:sp>
    <dsp:sp modelId="{A4F12D46-47B4-4103-BEA2-DC90B4DF4242}">
      <dsp:nvSpPr>
        <dsp:cNvPr id="0" name=""/>
        <dsp:cNvSpPr/>
      </dsp:nvSpPr>
      <dsp:spPr>
        <a:xfrm>
          <a:off x="778818" y="1905921"/>
          <a:ext cx="4756767" cy="6796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400" kern="1200" dirty="0">
            <a:solidFill>
              <a:schemeClr val="accent6">
                <a:lumMod val="50000"/>
              </a:schemeClr>
            </a:solidFill>
          </a:endParaRP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Project kickoff meeting</a:t>
          </a: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Set up weekly calls</a:t>
          </a: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Discuss business flows</a:t>
          </a: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Explain Mojaloop APIs</a:t>
          </a:r>
        </a:p>
      </dsp:txBody>
      <dsp:txXfrm>
        <a:off x="918139" y="2045242"/>
        <a:ext cx="4478125" cy="6518111"/>
      </dsp:txXfrm>
    </dsp:sp>
    <dsp:sp modelId="{236370D6-F2DF-45DC-BA8F-FA982D51F061}">
      <dsp:nvSpPr>
        <dsp:cNvPr id="0" name=""/>
        <dsp:cNvSpPr/>
      </dsp:nvSpPr>
      <dsp:spPr>
        <a:xfrm rot="21581545">
          <a:off x="5488327" y="355976"/>
          <a:ext cx="1528772" cy="1184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5488330" y="593789"/>
        <a:ext cx="1173483" cy="710579"/>
      </dsp:txXfrm>
    </dsp:sp>
    <dsp:sp modelId="{705C0D10-3590-41E6-B868-F6C8893D0EE0}">
      <dsp:nvSpPr>
        <dsp:cNvPr id="0" name=""/>
        <dsp:cNvSpPr/>
      </dsp:nvSpPr>
      <dsp:spPr>
        <a:xfrm>
          <a:off x="7651664" y="207846"/>
          <a:ext cx="4756767" cy="21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Development</a:t>
          </a:r>
        </a:p>
      </dsp:txBody>
      <dsp:txXfrm>
        <a:off x="7651664" y="207846"/>
        <a:ext cx="4756767" cy="1440000"/>
      </dsp:txXfrm>
    </dsp:sp>
    <dsp:sp modelId="{A3A97C79-8C97-4A93-8D41-57E89BC7F27B}">
      <dsp:nvSpPr>
        <dsp:cNvPr id="0" name=""/>
        <dsp:cNvSpPr/>
      </dsp:nvSpPr>
      <dsp:spPr>
        <a:xfrm>
          <a:off x="8386772" y="1741835"/>
          <a:ext cx="4756767" cy="6960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0" algn="l" defTabSz="1644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Try out DFSP APIs </a:t>
          </a:r>
          <a:endParaRPr lang="en-US" sz="2800" kern="1200" dirty="0">
            <a:solidFill>
              <a:srgbClr val="0070C0"/>
            </a:solidFill>
            <a:latin typeface="Arial" panose="020B0604020202020204"/>
            <a:ea typeface="+mn-ea"/>
            <a:cs typeface="+mn-cs"/>
          </a:endParaRP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Map data fields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Produce </a:t>
          </a:r>
          <a:r>
            <a:rPr lang="en-US" sz="2800" kern="1200" dirty="0">
              <a:solidFill>
                <a:srgbClr val="0070C0"/>
              </a:solidFill>
              <a:latin typeface="Arial" panose="020B0604020202020204"/>
              <a:ea typeface="+mn-ea"/>
              <a:cs typeface="+mn-cs"/>
            </a:rPr>
            <a:t>specification</a:t>
          </a:r>
          <a:r>
            <a:rPr lang="en-US" sz="2800" kern="1200" dirty="0">
              <a:solidFill>
                <a:srgbClr val="0070C0"/>
              </a:solidFill>
            </a:rPr>
            <a:t> doc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rgbClr val="0070C0"/>
              </a:solidFill>
            </a:rPr>
            <a:t>Set up VPN connection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Develop core connector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rgbClr val="0070C0"/>
              </a:solidFill>
            </a:rPr>
            <a:t>Create test plans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2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>
        <a:off x="8526093" y="1881156"/>
        <a:ext cx="4478125" cy="6682197"/>
      </dsp:txXfrm>
    </dsp:sp>
    <dsp:sp modelId="{2F7DDBE3-472F-489A-BCC5-56FF863EE9C3}">
      <dsp:nvSpPr>
        <dsp:cNvPr id="0" name=""/>
        <dsp:cNvSpPr/>
      </dsp:nvSpPr>
      <dsp:spPr>
        <a:xfrm rot="25611">
          <a:off x="13129520" y="364484"/>
          <a:ext cx="1528793" cy="1184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3129525" y="600020"/>
        <a:ext cx="1173504" cy="710579"/>
      </dsp:txXfrm>
    </dsp:sp>
    <dsp:sp modelId="{3A528CD3-F7DB-43FA-9649-4862B2FC2157}">
      <dsp:nvSpPr>
        <dsp:cNvPr id="0" name=""/>
        <dsp:cNvSpPr/>
      </dsp:nvSpPr>
      <dsp:spPr>
        <a:xfrm>
          <a:off x="15292867" y="264774"/>
          <a:ext cx="4756767" cy="216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UAT &amp; Go-live</a:t>
          </a:r>
        </a:p>
      </dsp:txBody>
      <dsp:txXfrm>
        <a:off x="15292867" y="264774"/>
        <a:ext cx="4756767" cy="1440000"/>
      </dsp:txXfrm>
    </dsp:sp>
    <dsp:sp modelId="{841AEF3B-0C75-4A18-8588-9CB620514A5B}">
      <dsp:nvSpPr>
        <dsp:cNvPr id="0" name=""/>
        <dsp:cNvSpPr/>
      </dsp:nvSpPr>
      <dsp:spPr>
        <a:xfrm>
          <a:off x="16061225" y="1969549"/>
          <a:ext cx="4756767" cy="673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rgbClr val="0070C0"/>
              </a:solidFill>
            </a:rPr>
            <a:t>Set DFSP users with PM4ML accounts</a:t>
          </a: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rgbClr val="0070C0"/>
              </a:solidFill>
            </a:rPr>
            <a:t>Provide training on PM4ML</a:t>
          </a: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rgbClr val="0070C0"/>
              </a:solidFill>
            </a:rPr>
            <a:t>Conduct integrated testing</a:t>
          </a:r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rgbClr val="0070C0"/>
              </a:solidFill>
            </a:rPr>
            <a:t>Conduct end-to-end testing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16200546" y="2108870"/>
        <a:ext cx="4478125" cy="6454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403" y="9323294"/>
            <a:ext cx="7781365" cy="2723559"/>
          </a:xfrm>
        </p:spPr>
        <p:txBody>
          <a:bodyPr>
            <a:normAutofit/>
          </a:bodyPr>
          <a:lstStyle/>
          <a:p>
            <a:r>
              <a:rPr lang="en-US" sz="3200" b="1" dirty="0"/>
              <a:t>PI - 18 OSS Community Meeting</a:t>
            </a:r>
          </a:p>
          <a:p>
            <a:r>
              <a:rPr lang="en-US" sz="3200" b="1" dirty="0"/>
              <a:t>27 April 2022</a:t>
            </a:r>
          </a:p>
          <a:p>
            <a:r>
              <a:rPr lang="en-US" sz="3200" b="1" dirty="0"/>
              <a:t>Pyae Phyo Lwin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1CD379D8-B86C-4BD8-9822-649F233516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15403" y="3540360"/>
            <a:ext cx="13401115" cy="4519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6000" dirty="0"/>
              <a:t>Mojaloop deployment experience </a:t>
            </a:r>
            <a:br>
              <a:rPr lang="en-US" sz="6000" dirty="0"/>
            </a:br>
            <a:r>
              <a:rPr lang="en-US" sz="6000" dirty="0"/>
              <a:t>in Myanmar </a:t>
            </a:r>
          </a:p>
          <a:p>
            <a:pPr>
              <a:lnSpc>
                <a:spcPct val="150000"/>
              </a:lnSpc>
            </a:pPr>
            <a:r>
              <a:rPr lang="en-US" sz="6000" dirty="0"/>
              <a:t>(Hub Operator’s perspective)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A7383-F862-4801-81BF-38A83D4B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7697" cy="3347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D5E43-9444-4BE3-B326-7E623BFD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312" y="0"/>
            <a:ext cx="3820417" cy="37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3829611"/>
            <a:ext cx="18394587" cy="7468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0" dirty="0">
                <a:effectLst/>
                <a:latin typeface="+mj-lt"/>
              </a:rPr>
              <a:t>When a new environment is upgraded in Finance Portal (FP),</a:t>
            </a:r>
          </a:p>
          <a:p>
            <a:pPr>
              <a:lnSpc>
                <a:spcPct val="150000"/>
              </a:lnSpc>
            </a:pPr>
            <a:r>
              <a:rPr lang="en-US" sz="3600" b="1" i="0" dirty="0">
                <a:effectLst/>
                <a:latin typeface="+mj-lt"/>
              </a:rPr>
              <a:t>Pre-tasks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Prepare Finance Portal user list and role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Record DFSPs balances and reports</a:t>
            </a:r>
            <a:endParaRPr lang="en-US" sz="3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3600" b="0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0" dirty="0">
                <a:effectLst/>
                <a:latin typeface="+mj-lt"/>
              </a:rPr>
              <a:t>After-tasks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Update the balance and NDC as per recorded screenshots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Check if the report links are working properly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Smoke test on new environment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EAE431-3F3E-494C-8D45-5C0C33759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Preparation for Settlement</a:t>
            </a:r>
          </a:p>
        </p:txBody>
      </p:sp>
    </p:spTree>
    <p:extLst>
      <p:ext uri="{BB962C8B-B14F-4D97-AF65-F5344CB8AC3E}">
        <p14:creationId xmlns:p14="http://schemas.microsoft.com/office/powerpoint/2010/main" val="705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</a:rPr>
              <a:t>Preparation for Customer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708330" y="3829611"/>
            <a:ext cx="18394587" cy="7468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Develop Support Service Workflow (SLA agreement, support flow diagram, support level etc.,)</a:t>
            </a:r>
            <a:endParaRPr lang="en-US" sz="3600" dirty="0">
              <a:cs typeface="Calibri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Develop Dispute Management Process (Dispute principals, scenarios etc.,)</a:t>
            </a:r>
            <a:endParaRPr lang="en-US" sz="3600" dirty="0">
              <a:cs typeface="Calibri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Prepare Dispute Report Specification and Format</a:t>
            </a:r>
            <a:endParaRPr lang="en-US" sz="3600" dirty="0">
              <a:cs typeface="Calibri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Develop Risk Management document</a:t>
            </a:r>
            <a:endParaRPr lang="en-US" sz="3600" dirty="0">
              <a:cs typeface="Calibri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cs typeface="Calibri"/>
              </a:rPr>
              <a:t>Create Service Desk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Prepare Service Desk User Guide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Train DFSPs how to use Service Desk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Open communication channel with DFSPs (Skype)</a:t>
            </a:r>
          </a:p>
        </p:txBody>
      </p:sp>
    </p:spTree>
    <p:extLst>
      <p:ext uri="{BB962C8B-B14F-4D97-AF65-F5344CB8AC3E}">
        <p14:creationId xmlns:p14="http://schemas.microsoft.com/office/powerpoint/2010/main" val="216315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3">
            <a:extLst>
              <a:ext uri="{FF2B5EF4-FFF2-40B4-BE49-F238E27FC236}">
                <a16:creationId xmlns:a16="http://schemas.microsoft.com/office/drawing/2014/main" id="{45074895-9493-454D-A0C8-66A1C1D2DBB3}"/>
              </a:ext>
            </a:extLst>
          </p:cNvPr>
          <p:cNvSpPr txBox="1">
            <a:spLocks/>
          </p:cNvSpPr>
          <p:nvPr/>
        </p:nvSpPr>
        <p:spPr>
          <a:xfrm>
            <a:off x="2008093" y="5303365"/>
            <a:ext cx="14935200" cy="2470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rgbClr val="00B0F0"/>
                </a:solidFill>
              </a:rPr>
              <a:t>Lessons Learned from FUT</a:t>
            </a:r>
          </a:p>
        </p:txBody>
      </p:sp>
    </p:spTree>
    <p:extLst>
      <p:ext uri="{BB962C8B-B14F-4D97-AF65-F5344CB8AC3E}">
        <p14:creationId xmlns:p14="http://schemas.microsoft.com/office/powerpoint/2010/main" val="382500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Final status of FUT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3831468"/>
            <a:ext cx="18394587" cy="7468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effectLst/>
                <a:latin typeface="+mj-lt"/>
                <a:ea typeface="Calibri" panose="020F0502020204030204" pitchFamily="34" charset="0"/>
              </a:rPr>
              <a:t>Total Transactions - 336 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Calibri" panose="020F0502020204030204" pitchFamily="34" charset="0"/>
              </a:rPr>
              <a:t>Success - </a:t>
            </a:r>
            <a:r>
              <a:rPr lang="en-US" sz="3600" dirty="0">
                <a:effectLst/>
                <a:latin typeface="+mj-lt"/>
                <a:ea typeface="Calibri" panose="020F0502020204030204" pitchFamily="34" charset="0"/>
              </a:rPr>
              <a:t>317 transactions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Calibri" panose="020F0502020204030204" pitchFamily="34" charset="0"/>
              </a:rPr>
              <a:t>Failed – 19 transactions</a:t>
            </a:r>
            <a:r>
              <a:rPr lang="en-US" sz="3600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+mj-lt"/>
                <a:ea typeface="Times New Roman" panose="02020603050405020304" pitchFamily="18" charset="0"/>
              </a:rPr>
              <a:t>Insufficient liquidity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+mj-lt"/>
                <a:ea typeface="Times New Roman" panose="02020603050405020304" pitchFamily="18" charset="0"/>
              </a:rPr>
              <a:t>Certificate expiration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+mj-lt"/>
                <a:ea typeface="Times New Roman" panose="02020603050405020304" pitchFamily="18" charset="0"/>
              </a:rPr>
              <a:t>Wallet business rules (for example, inactive for 5 mins while a transaction is failed)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Times New Roman" panose="02020603050405020304" pitchFamily="18" charset="0"/>
              </a:rPr>
              <a:t>Insufficient balance error (</a:t>
            </a:r>
            <a:r>
              <a:rPr lang="en-US" sz="3600" dirty="0">
                <a:effectLst/>
                <a:latin typeface="+mj-lt"/>
                <a:ea typeface="Times New Roman" panose="02020603050405020304" pitchFamily="18" charset="0"/>
              </a:rPr>
              <a:t>Wallet has limited minimum balance of 1000Ks in the client’s wallet)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Times New Roman" panose="02020603050405020304" pitchFamily="18" charset="0"/>
              </a:rPr>
              <a:t>API issue</a:t>
            </a:r>
            <a:endParaRPr lang="en-US" sz="3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0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085690" y="4059910"/>
            <a:ext cx="20215793" cy="3313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Failed transactions deduct money (loan or fees/charges or both)</a:t>
            </a:r>
            <a:endParaRPr lang="en-US" sz="3600" dirty="0">
              <a:cs typeface="Calibri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ea typeface="+mn-ea"/>
                <a:cs typeface="Calibri"/>
              </a:rPr>
              <a:t>Some wallet cannot show third-party error message and difficult to trace the root cause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ea typeface="+mn-ea"/>
                <a:cs typeface="Calibri"/>
              </a:rPr>
              <a:t>VPN con</a:t>
            </a:r>
            <a:r>
              <a:rPr lang="en-US" sz="3600" dirty="0">
                <a:cs typeface="Calibri"/>
              </a:rPr>
              <a:t>figuration issue due to the current situation in Myanmar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Some wallet account creation can be difficult and complicated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80E586-7910-4032-9AE7-A3AA68BF6C9B}"/>
              </a:ext>
            </a:extLst>
          </p:cNvPr>
          <p:cNvSpPr txBox="1">
            <a:spLocks/>
          </p:cNvSpPr>
          <p:nvPr/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Lessons learned from o</a:t>
            </a:r>
            <a:r>
              <a:rPr lang="en-US" sz="5400" dirty="0">
                <a:solidFill>
                  <a:srgbClr val="00B0F0"/>
                </a:solidFill>
              </a:rPr>
              <a:t>nboarding</a:t>
            </a:r>
            <a:endParaRPr lang="en-US" sz="54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80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150838" y="4018045"/>
            <a:ext cx="19364456" cy="6637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cs typeface="Calibri"/>
              </a:rPr>
              <a:t>Finance Portal</a:t>
            </a:r>
            <a:endParaRPr lang="en-US" sz="3600" dirty="0">
              <a:latin typeface="+mn-lt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  <a:ea typeface="+mn-ea"/>
                <a:cs typeface="+mn-cs"/>
              </a:rPr>
              <a:t>Need to analyze and finalize report format before development to avoid manual processes.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  <a:ea typeface="+mn-ea"/>
                <a:cs typeface="+mn-cs"/>
              </a:rPr>
              <a:t>Need to check if DFSP liquidity account details are included in the settlement bank report.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  <a:ea typeface="+mn-ea"/>
                <a:cs typeface="+mn-cs"/>
              </a:rPr>
              <a:t>Settlement bank must inform the hub operator if there are any changes in liquidity balance (adding or withdrawing).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latin typeface="+mj-lt"/>
                <a:ea typeface="+mn-ea"/>
                <a:cs typeface="+mn-cs"/>
              </a:rPr>
              <a:t>Avoid deleting “Manager” role for user access. If there is no other user as “Manager”, then the permission need to be added via backend to reclaim the access.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243526-B34A-40E6-948C-123D66A1A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Lessons learned from settlement</a:t>
            </a:r>
          </a:p>
        </p:txBody>
      </p:sp>
    </p:spTree>
    <p:extLst>
      <p:ext uri="{BB962C8B-B14F-4D97-AF65-F5344CB8AC3E}">
        <p14:creationId xmlns:p14="http://schemas.microsoft.com/office/powerpoint/2010/main" val="414476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Lessons learned from settlement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4633734"/>
            <a:ext cx="18394587" cy="5252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  <a:cs typeface="Calibri"/>
              </a:rPr>
              <a:t>Liquidity Account</a:t>
            </a:r>
          </a:p>
          <a:p>
            <a:r>
              <a:rPr lang="en-US" sz="3600" dirty="0">
                <a:latin typeface="+mn-lt"/>
                <a:cs typeface="Calibri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  <a:cs typeface="Calibri"/>
              </a:rPr>
              <a:t>Proper Bank accounts of DFSP is important for in time settlement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0" dirty="0">
              <a:latin typeface="+mn-lt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0" dirty="0">
              <a:latin typeface="+mn-lt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  <a:cs typeface="Calibri"/>
              </a:rPr>
              <a:t>DFSP emails for accessing reports</a:t>
            </a:r>
          </a:p>
          <a:p>
            <a:r>
              <a:rPr lang="en-US" sz="3600" dirty="0">
                <a:latin typeface="+mn-lt"/>
                <a:cs typeface="Calibri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  <a:cs typeface="Calibri"/>
              </a:rPr>
              <a:t>To limit maximum 3 email accounts from each DFSP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935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Lessons learned from customer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3809777"/>
            <a:ext cx="18394587" cy="8542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</a:rPr>
              <a:t>Most issues are “Refund cases” and refund process must be clarified with each DFSP </a:t>
            </a:r>
            <a:endParaRPr lang="en-US" sz="3600" dirty="0">
              <a:latin typeface="+mn-lt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</a:rPr>
              <a:t>Wallet Specifications</a:t>
            </a:r>
            <a:endParaRPr lang="en-US" sz="3600" dirty="0">
              <a:latin typeface="+mn-lt"/>
              <a:cs typeface="Calibri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DFSPs need to know the knowledge of wallet specifications to avoid transaction failed state</a:t>
            </a: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Difficulties of cash in process</a:t>
            </a: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</a:rPr>
              <a:t>NDC (Net Debit Cap) issue</a:t>
            </a:r>
            <a:endParaRPr lang="en-US" sz="3600" dirty="0">
              <a:latin typeface="+mn-lt"/>
              <a:cs typeface="Calibri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  <a:ea typeface="+mn-ea"/>
                <a:cs typeface="+mn-cs"/>
              </a:rPr>
              <a:t>Insufficient liquidity balance</a:t>
            </a:r>
            <a:endParaRPr lang="en-US" sz="2800" dirty="0">
              <a:latin typeface="+mn-lt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</a:rPr>
              <a:t>Bad Request issue</a:t>
            </a:r>
            <a:endParaRPr lang="en-US" sz="3600" dirty="0">
              <a:latin typeface="+mn-lt"/>
              <a:cs typeface="Calibri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Certificate expired</a:t>
            </a:r>
            <a:endParaRPr lang="en-US" sz="4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+mn-lt"/>
              </a:rPr>
              <a:t>Communication with Clients (MFIs)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Skype &amp; Service Desk Portal</a:t>
            </a:r>
          </a:p>
          <a:p>
            <a:pPr>
              <a:lnSpc>
                <a:spcPct val="150000"/>
              </a:lnSpc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047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23">
            <a:extLst>
              <a:ext uri="{FF2B5EF4-FFF2-40B4-BE49-F238E27FC236}">
                <a16:creationId xmlns:a16="http://schemas.microsoft.com/office/drawing/2014/main" id="{45074895-9493-454D-A0C8-66A1C1D2DBB3}"/>
              </a:ext>
            </a:extLst>
          </p:cNvPr>
          <p:cNvSpPr txBox="1">
            <a:spLocks/>
          </p:cNvSpPr>
          <p:nvPr/>
        </p:nvSpPr>
        <p:spPr>
          <a:xfrm>
            <a:off x="3019137" y="4908918"/>
            <a:ext cx="12077428" cy="2470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rgbClr val="00B0F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925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To be a more efficiently functioning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4252106"/>
            <a:ext cx="19004188" cy="60494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ea typeface="+mn-ea"/>
                <a:cs typeface="+mn-cs"/>
              </a:rPr>
              <a:t>Currently, only repayment use case. </a:t>
            </a:r>
            <a:r>
              <a:rPr lang="en-US" sz="3600" b="0" dirty="0">
                <a:solidFill>
                  <a:srgbClr val="FF0000"/>
                </a:solidFill>
                <a:ea typeface="+mn-ea"/>
                <a:cs typeface="+mn-cs"/>
              </a:rPr>
              <a:t>Disbursement and P2P </a:t>
            </a:r>
            <a:r>
              <a:rPr lang="en-US" sz="3600" b="0" dirty="0">
                <a:ea typeface="+mn-ea"/>
                <a:cs typeface="+mn-cs"/>
              </a:rPr>
              <a:t>use cases must be prioritized.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FF0000"/>
                </a:solidFill>
                <a:ea typeface="+mn-ea"/>
                <a:cs typeface="+mn-cs"/>
              </a:rPr>
              <a:t>Report generation</a:t>
            </a:r>
            <a:r>
              <a:rPr lang="en-US" sz="3600" b="0" dirty="0">
                <a:ea typeface="+mn-ea"/>
                <a:cs typeface="+mn-cs"/>
              </a:rPr>
              <a:t> must be simplified with one click to push relevant reports to respective DFSPs as well as to settlement bank(s)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ea typeface="+mn-ea"/>
                <a:cs typeface="+mn-cs"/>
              </a:rPr>
              <a:t>Document management system used by WynePay should be replaced by </a:t>
            </a:r>
            <a:r>
              <a:rPr lang="en-US" sz="3600" b="0" dirty="0">
                <a:solidFill>
                  <a:srgbClr val="FF0000"/>
                </a:solidFill>
                <a:ea typeface="+mn-ea"/>
                <a:cs typeface="+mn-cs"/>
              </a:rPr>
              <a:t>DFSP portal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ea typeface="+mn-ea"/>
                <a:cs typeface="+mn-cs"/>
              </a:rPr>
              <a:t>API integration with Settlement bank(s)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dirty="0">
                <a:ea typeface="+mn-ea"/>
                <a:cs typeface="+mn-cs"/>
              </a:rPr>
              <a:t>Proper Dispute management system to solve dispute more efficiently</a:t>
            </a:r>
          </a:p>
          <a:p>
            <a:pPr>
              <a:lnSpc>
                <a:spcPct val="150000"/>
              </a:lnSpc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72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83067-A570-487A-91D8-18683EC77FDF}"/>
              </a:ext>
            </a:extLst>
          </p:cNvPr>
          <p:cNvSpPr txBox="1"/>
          <p:nvPr/>
        </p:nvSpPr>
        <p:spPr>
          <a:xfrm>
            <a:off x="2736974" y="3641971"/>
            <a:ext cx="9341019" cy="604780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5400" dirty="0"/>
              <a:t>Preparation for Deployment</a:t>
            </a:r>
            <a:endParaRPr lang="en-US" sz="5400" dirty="0">
              <a:cs typeface="Arial"/>
            </a:endParaRPr>
          </a:p>
          <a:p>
            <a:pPr marL="685800" indent="-6858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5400" dirty="0"/>
              <a:t>Lessons learned from FUT</a:t>
            </a:r>
          </a:p>
          <a:p>
            <a:pPr marL="685800" indent="-6858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5400" dirty="0"/>
              <a:t>Next steps</a:t>
            </a:r>
            <a:endParaRPr lang="en-US" sz="5400" dirty="0">
              <a:cs typeface="Arial"/>
            </a:endParaRPr>
          </a:p>
          <a:p>
            <a:endParaRPr lang="en-US" sz="7200" dirty="0"/>
          </a:p>
          <a:p>
            <a:pPr marL="685800" indent="-685800">
              <a:buAutoNum type="arabicPeriod"/>
            </a:pPr>
            <a:endParaRPr lang="en-US" sz="7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542103-2DFE-1B9F-1E21-863A77AE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cs typeface="Arial"/>
              </a:rPr>
              <a:t>Agenda</a:t>
            </a:r>
            <a:endParaRPr lang="en-US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2E6D-4017-B9A8-0243-D1EE0D4D9A88}"/>
              </a:ext>
            </a:extLst>
          </p:cNvPr>
          <p:cNvSpPr>
            <a:spLocks noGrp="1"/>
          </p:cNvSpPr>
          <p:nvPr/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rgbClr val="005A8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9074" y="5159467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rgbClr val="00B0F0"/>
                </a:solidFill>
              </a:rPr>
              <a:t>Thank You!!!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05F97-DC57-40B7-B120-0D3BBE83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06" y="-143435"/>
            <a:ext cx="6857697" cy="334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BA1E8-9BBD-459C-8B5C-F993EDD6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312" y="10004612"/>
            <a:ext cx="3820417" cy="37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8E72B8CA-5D25-4667-BF93-EBB62D1F5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3700" y="3419475"/>
            <a:ext cx="14644688" cy="5705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solidFill>
                  <a:srgbClr val="00B0F0"/>
                </a:solidFill>
              </a:rPr>
              <a:t>Preparation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23">
            <a:extLst>
              <a:ext uri="{FF2B5EF4-FFF2-40B4-BE49-F238E27FC236}">
                <a16:creationId xmlns:a16="http://schemas.microsoft.com/office/drawing/2014/main" id="{45074895-9493-454D-A0C8-66A1C1D2DBB3}"/>
              </a:ext>
            </a:extLst>
          </p:cNvPr>
          <p:cNvSpPr txBox="1">
            <a:spLocks/>
          </p:cNvSpPr>
          <p:nvPr/>
        </p:nvSpPr>
        <p:spPr>
          <a:xfrm>
            <a:off x="3019136" y="4908918"/>
            <a:ext cx="13673145" cy="2470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8000" dirty="0">
                <a:solidFill>
                  <a:srgbClr val="00B0F0"/>
                </a:solidFill>
              </a:rPr>
              <a:t>Hub Ops Team Preparation</a:t>
            </a:r>
          </a:p>
        </p:txBody>
      </p:sp>
    </p:spTree>
    <p:extLst>
      <p:ext uri="{BB962C8B-B14F-4D97-AF65-F5344CB8AC3E}">
        <p14:creationId xmlns:p14="http://schemas.microsoft.com/office/powerpoint/2010/main" val="23077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411568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</a:rPr>
              <a:t>Hub Operations Team Setup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4661338-6078-4F30-B87F-EFE2D50C7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749672"/>
              </p:ext>
            </p:extLst>
          </p:nvPr>
        </p:nvGraphicFramePr>
        <p:xfrm>
          <a:off x="1936375" y="1438627"/>
          <a:ext cx="20415592" cy="1168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0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217FA-1DE8-4356-9FD4-AEBEDF1B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81" y="0"/>
            <a:ext cx="17835449" cy="136624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80881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F8C2-1E44-4BC7-AA6C-B02CE558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alibri "/>
              </a:rPr>
              <a:t>Preparation </a:t>
            </a:r>
            <a:r>
              <a:rPr lang="en-US" sz="5400" dirty="0">
                <a:solidFill>
                  <a:srgbClr val="00B0F0"/>
                </a:solidFill>
              </a:rPr>
              <a:t>for Onboarding of DFSPs</a:t>
            </a:r>
            <a:endParaRPr lang="en-US" sz="5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82077D-1B9E-4712-A522-E46D64EF1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043147"/>
              </p:ext>
            </p:extLst>
          </p:nvPr>
        </p:nvGraphicFramePr>
        <p:xfrm>
          <a:off x="1676400" y="3651250"/>
          <a:ext cx="21034375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EF7B-7A5D-4E64-82D7-3EF2A02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3121579"/>
            <a:ext cx="18394587" cy="7930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b="1" dirty="0">
                <a:latin typeface="+mn-lt"/>
              </a:rPr>
              <a:t>Onboarding Timeline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Wallet	–	From 1 to </a:t>
            </a:r>
            <a:r>
              <a:rPr lang="en-US" sz="3600" dirty="0"/>
              <a:t>4</a:t>
            </a:r>
            <a:r>
              <a:rPr lang="en-US" sz="3600" dirty="0">
                <a:latin typeface="+mn-lt"/>
              </a:rPr>
              <a:t> months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Calibri"/>
              </a:rPr>
              <a:t>MFI 	–	From 2 to </a:t>
            </a:r>
            <a:r>
              <a:rPr lang="en-US" sz="3600" dirty="0">
                <a:cs typeface="Calibri"/>
              </a:rPr>
              <a:t>4</a:t>
            </a:r>
            <a:r>
              <a:rPr lang="en-US" sz="3600" dirty="0">
                <a:latin typeface="+mn-lt"/>
                <a:cs typeface="Calibri"/>
              </a:rPr>
              <a:t> months</a:t>
            </a:r>
            <a:br>
              <a:rPr lang="en-US" sz="3600" dirty="0">
                <a:latin typeface="+mn-lt"/>
                <a:cs typeface="Calibri"/>
              </a:rPr>
            </a:br>
            <a:endParaRPr lang="en-US" sz="40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b="1" dirty="0"/>
              <a:t>Documents Preparation</a:t>
            </a:r>
            <a:endParaRPr lang="en-US" sz="3600" dirty="0">
              <a:latin typeface="+mn-lt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Calibri"/>
              </a:rPr>
              <a:t>Assessment form to collect basic information of wallets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Calibri"/>
              </a:rPr>
              <a:t>API specification document (with final business flow, mapping, etc.)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cs typeface="Calibri"/>
              </a:rPr>
              <a:t>Error message explanation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  <a:cs typeface="Calibri"/>
              </a:rPr>
              <a:t>Transaction summary and detail </a:t>
            </a:r>
            <a:r>
              <a:rPr lang="en-US" sz="3600" dirty="0">
                <a:cs typeface="Calibri"/>
              </a:rPr>
              <a:t>r</a:t>
            </a:r>
            <a:r>
              <a:rPr lang="en-US" sz="3600" dirty="0">
                <a:latin typeface="+mn-lt"/>
                <a:cs typeface="Calibri"/>
              </a:rPr>
              <a:t>eports (FUT)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4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17848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F0"/>
                </a:solidFill>
                <a:latin typeface="+mj-lt"/>
              </a:rPr>
              <a:t>Preparation for Settlement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2529036" y="3874613"/>
            <a:ext cx="18394587" cy="72788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Prepare Settlement process work flow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Arrange a meeting with DFSP to explain Settlement process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Support DFSP to open the liquidity account at Settlement bank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Request the contact information of DFSP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Create the user account in Document Management System for keeping the settlement reports</a:t>
            </a: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Open a communication channel with each DFSP </a:t>
            </a:r>
            <a:r>
              <a:rPr lang="en-US" sz="3600" dirty="0">
                <a:latin typeface="+mj-lt"/>
              </a:rPr>
              <a:t>as well as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Settlement bank (Skype or Viber is most commonly used)</a:t>
            </a:r>
          </a:p>
        </p:txBody>
      </p:sp>
    </p:spTree>
    <p:extLst>
      <p:ext uri="{BB962C8B-B14F-4D97-AF65-F5344CB8AC3E}">
        <p14:creationId xmlns:p14="http://schemas.microsoft.com/office/powerpoint/2010/main" val="839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354f033-77ec-451f-a4b1-89785309665d">
      <UserInfo>
        <DisplayName>Catherine La Valley</DisplayName>
        <AccountId>168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4732</TotalTime>
  <Words>751</Words>
  <Application>Microsoft Office PowerPoint</Application>
  <PresentationFormat>Custom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</vt:lpstr>
      <vt:lpstr>Wingdings</vt:lpstr>
      <vt:lpstr>Office Theme</vt:lpstr>
      <vt:lpstr>Mojaloop deployment experience  in Myanmar  (Hub Operator’s perspective)</vt:lpstr>
      <vt:lpstr>Agenda</vt:lpstr>
      <vt:lpstr>Preparation for Deployment</vt:lpstr>
      <vt:lpstr>PowerPoint Presentation</vt:lpstr>
      <vt:lpstr>Hub Operations Team Setup</vt:lpstr>
      <vt:lpstr>PowerPoint Presentation</vt:lpstr>
      <vt:lpstr>Preparation for Onboarding of DFSPs</vt:lpstr>
      <vt:lpstr>PowerPoint Presentation</vt:lpstr>
      <vt:lpstr>Preparation for Settlement</vt:lpstr>
      <vt:lpstr>Preparation for Settlement</vt:lpstr>
      <vt:lpstr>Preparation for Customer Service</vt:lpstr>
      <vt:lpstr>PowerPoint Presentation</vt:lpstr>
      <vt:lpstr>Final status of FUT</vt:lpstr>
      <vt:lpstr>PowerPoint Presentation</vt:lpstr>
      <vt:lpstr>Lessons learned from settlement</vt:lpstr>
      <vt:lpstr>Lessons learned from settlement</vt:lpstr>
      <vt:lpstr>Lessons learned from customer service</vt:lpstr>
      <vt:lpstr>PowerPoint Presentation</vt:lpstr>
      <vt:lpstr>To be a more efficiently functioning Platform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Pyae Phyo Lwin</cp:lastModifiedBy>
  <cp:revision>70</cp:revision>
  <dcterms:created xsi:type="dcterms:W3CDTF">2020-01-08T21:13:28Z</dcterms:created>
  <dcterms:modified xsi:type="dcterms:W3CDTF">2022-04-26T13:14:39Z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