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8" r:id="rId5"/>
    <p:sldId id="261" r:id="rId6"/>
    <p:sldId id="263" r:id="rId7"/>
    <p:sldId id="264" r:id="rId8"/>
    <p:sldId id="267" r:id="rId9"/>
    <p:sldId id="262" r:id="rId10"/>
    <p:sldId id="266" r:id="rId11"/>
    <p:sldId id="265" r:id="rId12"/>
    <p:sldId id="268" r:id="rId1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F6A45-3C64-4C4C-B61F-E2A9742FA862}" v="445" dt="2022-10-25T07:38:2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5"/>
    <p:restoredTop sz="95879" autoAdjust="0"/>
  </p:normalViewPr>
  <p:slideViewPr>
    <p:cSldViewPr snapToGrid="0" snapToObjects="1">
      <p:cViewPr varScale="1">
        <p:scale>
          <a:sx n="56" d="100"/>
          <a:sy n="56" d="100"/>
        </p:scale>
        <p:origin x="2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03BF6A45-3C64-4C4C-B61F-E2A9742FA862}"/>
    <pc:docChg chg="undo custSel addSld delSld modSld sldOrd">
      <pc:chgData name="Michael Richards" userId="6afda9a54147f31e" providerId="LiveId" clId="{03BF6A45-3C64-4C4C-B61F-E2A9742FA862}" dt="2022-10-25T16:07:55.673" v="4249" actId="20577"/>
      <pc:docMkLst>
        <pc:docMk/>
      </pc:docMkLst>
      <pc:sldChg chg="modSp mod">
        <pc:chgData name="Michael Richards" userId="6afda9a54147f31e" providerId="LiveId" clId="{03BF6A45-3C64-4C4C-B61F-E2A9742FA862}" dt="2022-10-21T11:38:34.582" v="4190" actId="27636"/>
        <pc:sldMkLst>
          <pc:docMk/>
          <pc:sldMk cId="1490150337" sldId="258"/>
        </pc:sldMkLst>
        <pc:spChg chg="mod">
          <ac:chgData name="Michael Richards" userId="6afda9a54147f31e" providerId="LiveId" clId="{03BF6A45-3C64-4C4C-B61F-E2A9742FA862}" dt="2022-10-21T11:38:34.582" v="4190" actId="27636"/>
          <ac:spMkLst>
            <pc:docMk/>
            <pc:sldMk cId="1490150337" sldId="258"/>
            <ac:spMk id="2" creationId="{E7B640E0-9BA0-4725-A6B7-BB7C66F80F01}"/>
          </ac:spMkLst>
        </pc:spChg>
      </pc:sldChg>
      <pc:sldChg chg="modSp del mod">
        <pc:chgData name="Michael Richards" userId="6afda9a54147f31e" providerId="LiveId" clId="{03BF6A45-3C64-4C4C-B61F-E2A9742FA862}" dt="2022-10-21T11:26:56.158" v="3585" actId="47"/>
        <pc:sldMkLst>
          <pc:docMk/>
          <pc:sldMk cId="561229006" sldId="259"/>
        </pc:sldMkLst>
        <pc:spChg chg="mod">
          <ac:chgData name="Michael Richards" userId="6afda9a54147f31e" providerId="LiveId" clId="{03BF6A45-3C64-4C4C-B61F-E2A9742FA862}" dt="2022-10-18T10:05:58.939" v="55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03BF6A45-3C64-4C4C-B61F-E2A9742FA862}" dt="2022-10-18T10:24:37.703" v="718" actId="20577"/>
          <ac:spMkLst>
            <pc:docMk/>
            <pc:sldMk cId="561229006" sldId="259"/>
            <ac:spMk id="3" creationId="{91A9C230-3792-48EC-A9D5-48CC4D925B12}"/>
          </ac:spMkLst>
        </pc:spChg>
      </pc:sldChg>
      <pc:sldChg chg="modSp del mod">
        <pc:chgData name="Michael Richards" userId="6afda9a54147f31e" providerId="LiveId" clId="{03BF6A45-3C64-4C4C-B61F-E2A9742FA862}" dt="2022-10-21T11:25:23.711" v="3583" actId="47"/>
        <pc:sldMkLst>
          <pc:docMk/>
          <pc:sldMk cId="2183860606" sldId="260"/>
        </pc:sldMkLst>
        <pc:spChg chg="mod">
          <ac:chgData name="Michael Richards" userId="6afda9a54147f31e" providerId="LiveId" clId="{03BF6A45-3C64-4C4C-B61F-E2A9742FA862}" dt="2022-10-18T10:27:00.365" v="832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new mod modAnim">
        <pc:chgData name="Michael Richards" userId="6afda9a54147f31e" providerId="LiveId" clId="{03BF6A45-3C64-4C4C-B61F-E2A9742FA862}" dt="2022-10-25T07:15:20.300" v="4191" actId="207"/>
        <pc:sldMkLst>
          <pc:docMk/>
          <pc:sldMk cId="1781732217" sldId="261"/>
        </pc:sldMkLst>
        <pc:spChg chg="mod">
          <ac:chgData name="Michael Richards" userId="6afda9a54147f31e" providerId="LiveId" clId="{03BF6A45-3C64-4C4C-B61F-E2A9742FA862}" dt="2022-10-20T14:56:26.144" v="856" actId="20577"/>
          <ac:spMkLst>
            <pc:docMk/>
            <pc:sldMk cId="1781732217" sldId="261"/>
            <ac:spMk id="2" creationId="{62991E99-4C01-2021-EAF3-D248681CBD0C}"/>
          </ac:spMkLst>
        </pc:spChg>
        <pc:spChg chg="mod">
          <ac:chgData name="Michael Richards" userId="6afda9a54147f31e" providerId="LiveId" clId="{03BF6A45-3C64-4C4C-B61F-E2A9742FA862}" dt="2022-10-25T07:15:20.300" v="4191" actId="207"/>
          <ac:spMkLst>
            <pc:docMk/>
            <pc:sldMk cId="1781732217" sldId="261"/>
            <ac:spMk id="3" creationId="{5217233A-C9AC-78DE-AA75-FE5E5FC9329D}"/>
          </ac:spMkLst>
        </pc:spChg>
      </pc:sldChg>
      <pc:sldChg chg="modSp new mod modShow">
        <pc:chgData name="Michael Richards" userId="6afda9a54147f31e" providerId="LiveId" clId="{03BF6A45-3C64-4C4C-B61F-E2A9742FA862}" dt="2022-10-25T07:37:53.102" v="4196" actId="729"/>
        <pc:sldMkLst>
          <pc:docMk/>
          <pc:sldMk cId="1719869048" sldId="262"/>
        </pc:sldMkLst>
        <pc:spChg chg="mod">
          <ac:chgData name="Michael Richards" userId="6afda9a54147f31e" providerId="LiveId" clId="{03BF6A45-3C64-4C4C-B61F-E2A9742FA862}" dt="2022-10-21T09:45:10.580" v="1648" actId="20577"/>
          <ac:spMkLst>
            <pc:docMk/>
            <pc:sldMk cId="1719869048" sldId="262"/>
            <ac:spMk id="2" creationId="{F9BCC3A1-4051-405B-6B31-FBE6033C879E}"/>
          </ac:spMkLst>
        </pc:spChg>
        <pc:spChg chg="mod">
          <ac:chgData name="Michael Richards" userId="6afda9a54147f31e" providerId="LiveId" clId="{03BF6A45-3C64-4C4C-B61F-E2A9742FA862}" dt="2022-10-25T07:37:31.372" v="4194" actId="207"/>
          <ac:spMkLst>
            <pc:docMk/>
            <pc:sldMk cId="1719869048" sldId="262"/>
            <ac:spMk id="3" creationId="{197A6908-1337-01BE-4B86-DD1DC1B7736B}"/>
          </ac:spMkLst>
        </pc:spChg>
      </pc:sldChg>
      <pc:sldChg chg="addSp modSp new mod modAnim">
        <pc:chgData name="Michael Richards" userId="6afda9a54147f31e" providerId="LiveId" clId="{03BF6A45-3C64-4C4C-B61F-E2A9742FA862}" dt="2022-10-25T07:38:08.502" v="4197" actId="207"/>
        <pc:sldMkLst>
          <pc:docMk/>
          <pc:sldMk cId="276377785" sldId="263"/>
        </pc:sldMkLst>
        <pc:spChg chg="mod">
          <ac:chgData name="Michael Richards" userId="6afda9a54147f31e" providerId="LiveId" clId="{03BF6A45-3C64-4C4C-B61F-E2A9742FA862}" dt="2022-10-21T09:47:36.866" v="1771" actId="20577"/>
          <ac:spMkLst>
            <pc:docMk/>
            <pc:sldMk cId="276377785" sldId="263"/>
            <ac:spMk id="2" creationId="{D21C6814-4CF8-4758-1F13-2BFAE038CB89}"/>
          </ac:spMkLst>
        </pc:spChg>
        <pc:spChg chg="mod">
          <ac:chgData name="Michael Richards" userId="6afda9a54147f31e" providerId="LiveId" clId="{03BF6A45-3C64-4C4C-B61F-E2A9742FA862}" dt="2022-10-21T09:55:24.536" v="2092" actId="20577"/>
          <ac:spMkLst>
            <pc:docMk/>
            <pc:sldMk cId="276377785" sldId="263"/>
            <ac:spMk id="3" creationId="{158CD602-1398-A724-9F4B-9F03088B8222}"/>
          </ac:spMkLst>
        </pc:spChg>
        <pc:spChg chg="add mod">
          <ac:chgData name="Michael Richards" userId="6afda9a54147f31e" providerId="LiveId" clId="{03BF6A45-3C64-4C4C-B61F-E2A9742FA862}" dt="2022-10-25T07:38:08.502" v="4197" actId="207"/>
          <ac:spMkLst>
            <pc:docMk/>
            <pc:sldMk cId="276377785" sldId="263"/>
            <ac:spMk id="6" creationId="{6DDC1437-1207-3C56-7852-ADDA678803E9}"/>
          </ac:spMkLst>
        </pc:spChg>
        <pc:spChg chg="add mod">
          <ac:chgData name="Michael Richards" userId="6afda9a54147f31e" providerId="LiveId" clId="{03BF6A45-3C64-4C4C-B61F-E2A9742FA862}" dt="2022-10-21T10:41:33.130" v="2757" actId="20577"/>
          <ac:spMkLst>
            <pc:docMk/>
            <pc:sldMk cId="276377785" sldId="263"/>
            <ac:spMk id="7" creationId="{855CEF93-3424-C1C9-646E-AF7B959E48D4}"/>
          </ac:spMkLst>
        </pc:spChg>
        <pc:spChg chg="add mod">
          <ac:chgData name="Michael Richards" userId="6afda9a54147f31e" providerId="LiveId" clId="{03BF6A45-3C64-4C4C-B61F-E2A9742FA862}" dt="2022-10-21T10:41:27.048" v="2750" actId="20577"/>
          <ac:spMkLst>
            <pc:docMk/>
            <pc:sldMk cId="276377785" sldId="263"/>
            <ac:spMk id="8" creationId="{73438ECC-0B00-1CBA-E0F4-6AF2D2F9AE14}"/>
          </ac:spMkLst>
        </pc:spChg>
        <pc:spChg chg="add mod">
          <ac:chgData name="Michael Richards" userId="6afda9a54147f31e" providerId="LiveId" clId="{03BF6A45-3C64-4C4C-B61F-E2A9742FA862}" dt="2022-10-21T10:06:10.428" v="2260" actId="1076"/>
          <ac:spMkLst>
            <pc:docMk/>
            <pc:sldMk cId="276377785" sldId="263"/>
            <ac:spMk id="12" creationId="{E84B117E-C39D-616A-3B41-575FDE93AC3A}"/>
          </ac:spMkLst>
        </pc:spChg>
        <pc:spChg chg="add mod">
          <ac:chgData name="Michael Richards" userId="6afda9a54147f31e" providerId="LiveId" clId="{03BF6A45-3C64-4C4C-B61F-E2A9742FA862}" dt="2022-10-21T10:41:42.107" v="2764" actId="20577"/>
          <ac:spMkLst>
            <pc:docMk/>
            <pc:sldMk cId="276377785" sldId="263"/>
            <ac:spMk id="14" creationId="{88CA9F6C-3FDC-DD2F-EBBF-58B3803BD76D}"/>
          </ac:spMkLst>
        </pc:spChg>
        <pc:spChg chg="add mod">
          <ac:chgData name="Michael Richards" userId="6afda9a54147f31e" providerId="LiveId" clId="{03BF6A45-3C64-4C4C-B61F-E2A9742FA862}" dt="2022-10-21T10:19:43.128" v="2370" actId="20577"/>
          <ac:spMkLst>
            <pc:docMk/>
            <pc:sldMk cId="276377785" sldId="263"/>
            <ac:spMk id="24" creationId="{40CE206B-4BA4-7DE1-427D-A9D0E7817C63}"/>
          </ac:spMkLst>
        </pc:spChg>
        <pc:spChg chg="add mod">
          <ac:chgData name="Michael Richards" userId="6afda9a54147f31e" providerId="LiveId" clId="{03BF6A45-3C64-4C4C-B61F-E2A9742FA862}" dt="2022-10-21T10:41:54.757" v="2773" actId="20577"/>
          <ac:spMkLst>
            <pc:docMk/>
            <pc:sldMk cId="276377785" sldId="263"/>
            <ac:spMk id="26" creationId="{A3628582-836C-CFC3-C14A-195CBC04EB9F}"/>
          </ac:spMkLst>
        </pc:spChg>
        <pc:spChg chg="add mod">
          <ac:chgData name="Michael Richards" userId="6afda9a54147f31e" providerId="LiveId" clId="{03BF6A45-3C64-4C4C-B61F-E2A9742FA862}" dt="2022-10-21T10:18:13.530" v="2341" actId="1076"/>
          <ac:spMkLst>
            <pc:docMk/>
            <pc:sldMk cId="276377785" sldId="263"/>
            <ac:spMk id="36" creationId="{F0A8A7D0-23E2-EEC2-83A7-6BE5FF7BC7D6}"/>
          </ac:spMkLst>
        </pc:spChg>
        <pc:spChg chg="add mod">
          <ac:chgData name="Michael Richards" userId="6afda9a54147f31e" providerId="LiveId" clId="{03BF6A45-3C64-4C4C-B61F-E2A9742FA862}" dt="2022-10-21T10:20:15.448" v="2383" actId="20577"/>
          <ac:spMkLst>
            <pc:docMk/>
            <pc:sldMk cId="276377785" sldId="263"/>
            <ac:spMk id="45" creationId="{AD1C1F66-79FD-7E7F-8CC0-4BE2782AACC3}"/>
          </ac:spMkLst>
        </pc:spChg>
        <pc:spChg chg="add mod">
          <ac:chgData name="Michael Richards" userId="6afda9a54147f31e" providerId="LiveId" clId="{03BF6A45-3C64-4C4C-B61F-E2A9742FA862}" dt="2022-10-21T10:21:27.427" v="2412" actId="403"/>
          <ac:spMkLst>
            <pc:docMk/>
            <pc:sldMk cId="276377785" sldId="263"/>
            <ac:spMk id="46" creationId="{E0BDB476-E21D-D660-0CDC-A43026D8FD68}"/>
          </ac:spMkLst>
        </pc:spChg>
        <pc:spChg chg="add mod">
          <ac:chgData name="Michael Richards" userId="6afda9a54147f31e" providerId="LiveId" clId="{03BF6A45-3C64-4C4C-B61F-E2A9742FA862}" dt="2022-10-21T10:23:24.344" v="2423" actId="13822"/>
          <ac:spMkLst>
            <pc:docMk/>
            <pc:sldMk cId="276377785" sldId="263"/>
            <ac:spMk id="47" creationId="{EDC8FC31-4DA4-5B29-5445-DAE1140204CF}"/>
          </ac:spMkLst>
        </pc:spChg>
        <pc:spChg chg="add mod">
          <ac:chgData name="Michael Richards" userId="6afda9a54147f31e" providerId="LiveId" clId="{03BF6A45-3C64-4C4C-B61F-E2A9742FA862}" dt="2022-10-21T10:24:37.889" v="2434" actId="14100"/>
          <ac:spMkLst>
            <pc:docMk/>
            <pc:sldMk cId="276377785" sldId="263"/>
            <ac:spMk id="48" creationId="{920CE4DB-67F8-D9AC-1544-FC267043C1A7}"/>
          </ac:spMkLst>
        </pc:spChg>
        <pc:picChg chg="add mod">
          <ac:chgData name="Michael Richards" userId="6afda9a54147f31e" providerId="LiveId" clId="{03BF6A45-3C64-4C4C-B61F-E2A9742FA862}" dt="2022-10-21T09:55:19.073" v="2091" actId="1076"/>
          <ac:picMkLst>
            <pc:docMk/>
            <pc:sldMk cId="276377785" sldId="263"/>
            <ac:picMk id="5" creationId="{9C0429EA-B6FD-C0FF-4013-FAACAE506472}"/>
          </ac:picMkLst>
        </pc:picChg>
        <pc:picChg chg="add mod">
          <ac:chgData name="Michael Richards" userId="6afda9a54147f31e" providerId="LiveId" clId="{03BF6A45-3C64-4C4C-B61F-E2A9742FA862}" dt="2022-10-21T10:00:43.427" v="2234" actId="14100"/>
          <ac:picMkLst>
            <pc:docMk/>
            <pc:sldMk cId="276377785" sldId="263"/>
            <ac:picMk id="9" creationId="{0EC6D867-E0D2-6872-FBB8-10528E548E17}"/>
          </ac:picMkLst>
        </pc:picChg>
        <pc:picChg chg="add mod">
          <ac:chgData name="Michael Richards" userId="6afda9a54147f31e" providerId="LiveId" clId="{03BF6A45-3C64-4C4C-B61F-E2A9742FA862}" dt="2022-10-21T10:04:33.332" v="2242" actId="207"/>
          <ac:picMkLst>
            <pc:docMk/>
            <pc:sldMk cId="276377785" sldId="263"/>
            <ac:picMk id="11" creationId="{CCA7D3F5-6340-DC13-6C83-9826E2B82230}"/>
          </ac:picMkLst>
        </pc:picChg>
        <pc:picChg chg="add mod">
          <ac:chgData name="Michael Richards" userId="6afda9a54147f31e" providerId="LiveId" clId="{03BF6A45-3C64-4C4C-B61F-E2A9742FA862}" dt="2022-10-21T10:06:24.447" v="2262" actId="1076"/>
          <ac:picMkLst>
            <pc:docMk/>
            <pc:sldMk cId="276377785" sldId="263"/>
            <ac:picMk id="13" creationId="{7DB83CB3-F7C9-708E-2A97-F074F068D57A}"/>
          </ac:picMkLst>
        </pc:picChg>
        <pc:picChg chg="add mod">
          <ac:chgData name="Michael Richards" userId="6afda9a54147f31e" providerId="LiveId" clId="{03BF6A45-3C64-4C4C-B61F-E2A9742FA862}" dt="2022-10-21T10:18:08.024" v="2340" actId="1076"/>
          <ac:picMkLst>
            <pc:docMk/>
            <pc:sldMk cId="276377785" sldId="263"/>
            <ac:picMk id="16" creationId="{95CE0937-5826-6FE9-AACD-CB48550A6608}"/>
          </ac:picMkLst>
        </pc:picChg>
        <pc:picChg chg="add mod">
          <ac:chgData name="Michael Richards" userId="6afda9a54147f31e" providerId="LiveId" clId="{03BF6A45-3C64-4C4C-B61F-E2A9742FA862}" dt="2022-10-21T10:15:59.437" v="2325" actId="1076"/>
          <ac:picMkLst>
            <pc:docMk/>
            <pc:sldMk cId="276377785" sldId="263"/>
            <ac:picMk id="23" creationId="{190004C9-36EB-BCC9-92C6-5D673DB21D6A}"/>
          </ac:picMkLst>
        </pc:picChg>
        <pc:picChg chg="add mod">
          <ac:chgData name="Michael Richards" userId="6afda9a54147f31e" providerId="LiveId" clId="{03BF6A45-3C64-4C4C-B61F-E2A9742FA862}" dt="2022-10-21T10:15:35.156" v="2322" actId="1076"/>
          <ac:picMkLst>
            <pc:docMk/>
            <pc:sldMk cId="276377785" sldId="263"/>
            <ac:picMk id="25" creationId="{B8AB5DC4-C9E7-6981-106B-D3F88882B52B}"/>
          </ac:picMkLst>
        </pc:picChg>
        <pc:picChg chg="add mod">
          <ac:chgData name="Michael Richards" userId="6afda9a54147f31e" providerId="LiveId" clId="{03BF6A45-3C64-4C4C-B61F-E2A9742FA862}" dt="2022-10-21T10:15:22.010" v="2321" actId="1076"/>
          <ac:picMkLst>
            <pc:docMk/>
            <pc:sldMk cId="276377785" sldId="263"/>
            <ac:picMk id="27" creationId="{18747B1C-0B87-668C-64C4-2905E386720D}"/>
          </ac:picMkLst>
        </pc:picChg>
        <pc:cxnChg chg="add mod">
          <ac:chgData name="Michael Richards" userId="6afda9a54147f31e" providerId="LiveId" clId="{03BF6A45-3C64-4C4C-B61F-E2A9742FA862}" dt="2022-10-21T10:18:08.024" v="2340" actId="1076"/>
          <ac:cxnSpMkLst>
            <pc:docMk/>
            <pc:sldMk cId="276377785" sldId="263"/>
            <ac:cxnSpMk id="18" creationId="{4BF6C61D-AECF-FBB0-B101-07BA5243B35D}"/>
          </ac:cxnSpMkLst>
        </pc:cxnChg>
        <pc:cxnChg chg="add mod">
          <ac:chgData name="Michael Richards" userId="6afda9a54147f31e" providerId="LiveId" clId="{03BF6A45-3C64-4C4C-B61F-E2A9742FA862}" dt="2022-10-21T10:18:08.024" v="2340" actId="1076"/>
          <ac:cxnSpMkLst>
            <pc:docMk/>
            <pc:sldMk cId="276377785" sldId="263"/>
            <ac:cxnSpMk id="20" creationId="{4497AAF5-B0FE-F2BA-F8AF-2B2C6510ABA4}"/>
          </ac:cxnSpMkLst>
        </pc:cxnChg>
        <pc:cxnChg chg="add mod">
          <ac:chgData name="Michael Richards" userId="6afda9a54147f31e" providerId="LiveId" clId="{03BF6A45-3C64-4C4C-B61F-E2A9742FA862}" dt="2022-10-21T10:19:30.699" v="2354" actId="14100"/>
          <ac:cxnSpMkLst>
            <pc:docMk/>
            <pc:sldMk cId="276377785" sldId="263"/>
            <ac:cxnSpMk id="28" creationId="{17C38D53-CCFB-1679-64F2-B9E510E4D57D}"/>
          </ac:cxnSpMkLst>
        </pc:cxnChg>
        <pc:cxnChg chg="add mod">
          <ac:chgData name="Michael Richards" userId="6afda9a54147f31e" providerId="LiveId" clId="{03BF6A45-3C64-4C4C-B61F-E2A9742FA862}" dt="2022-10-21T10:19:15.827" v="2351" actId="14100"/>
          <ac:cxnSpMkLst>
            <pc:docMk/>
            <pc:sldMk cId="276377785" sldId="263"/>
            <ac:cxnSpMk id="29" creationId="{31932972-F3F0-BC73-2A15-6C4AAD9134CD}"/>
          </ac:cxnSpMkLst>
        </pc:cxnChg>
      </pc:sldChg>
      <pc:sldChg chg="modSp add mod modAnim modShow modNotesTx">
        <pc:chgData name="Michael Richards" userId="6afda9a54147f31e" providerId="LiveId" clId="{03BF6A45-3C64-4C4C-B61F-E2A9742FA862}" dt="2022-10-25T07:37:53.102" v="4196" actId="729"/>
        <pc:sldMkLst>
          <pc:docMk/>
          <pc:sldMk cId="3925051679" sldId="264"/>
        </pc:sldMkLst>
        <pc:spChg chg="mod">
          <ac:chgData name="Michael Richards" userId="6afda9a54147f31e" providerId="LiveId" clId="{03BF6A45-3C64-4C4C-B61F-E2A9742FA862}" dt="2022-10-25T07:15:50.680" v="4192" actId="207"/>
          <ac:spMkLst>
            <pc:docMk/>
            <pc:sldMk cId="3925051679" sldId="264"/>
            <ac:spMk id="3" creationId="{158CD602-1398-A724-9F4B-9F03088B8222}"/>
          </ac:spMkLst>
        </pc:spChg>
      </pc:sldChg>
      <pc:sldChg chg="addSp delSp modSp add mod ord delAnim modAnim">
        <pc:chgData name="Michael Richards" userId="6afda9a54147f31e" providerId="LiveId" clId="{03BF6A45-3C64-4C4C-B61F-E2A9742FA862}" dt="2022-10-25T07:38:28.278" v="4198" actId="207"/>
        <pc:sldMkLst>
          <pc:docMk/>
          <pc:sldMk cId="3330538166" sldId="265"/>
        </pc:sldMkLst>
        <pc:spChg chg="mod">
          <ac:chgData name="Michael Richards" userId="6afda9a54147f31e" providerId="LiveId" clId="{03BF6A45-3C64-4C4C-B61F-E2A9742FA862}" dt="2022-10-21T11:15:14.398" v="3548" actId="20577"/>
          <ac:spMkLst>
            <pc:docMk/>
            <pc:sldMk cId="3330538166" sldId="265"/>
            <ac:spMk id="2" creationId="{D21C6814-4CF8-4758-1F13-2BFAE038CB89}"/>
          </ac:spMkLst>
        </pc:spChg>
        <pc:spChg chg="del">
          <ac:chgData name="Michael Richards" userId="6afda9a54147f31e" providerId="LiveId" clId="{03BF6A45-3C64-4C4C-B61F-E2A9742FA862}" dt="2022-10-21T11:15:20.312" v="3549" actId="478"/>
          <ac:spMkLst>
            <pc:docMk/>
            <pc:sldMk cId="3330538166" sldId="265"/>
            <ac:spMk id="3" creationId="{158CD602-1398-A724-9F4B-9F03088B8222}"/>
          </ac:spMkLst>
        </pc:spChg>
        <pc:spChg chg="mod">
          <ac:chgData name="Michael Richards" userId="6afda9a54147f31e" providerId="LiveId" clId="{03BF6A45-3C64-4C4C-B61F-E2A9742FA862}" dt="2022-10-25T07:38:28.278" v="4198" actId="207"/>
          <ac:spMkLst>
            <pc:docMk/>
            <pc:sldMk cId="3330538166" sldId="265"/>
            <ac:spMk id="6" creationId="{6DDC1437-1207-3C56-7852-ADDA678803E9}"/>
          </ac:spMkLst>
        </pc:spChg>
        <pc:spChg chg="mod">
          <ac:chgData name="Michael Richards" userId="6afda9a54147f31e" providerId="LiveId" clId="{03BF6A45-3C64-4C4C-B61F-E2A9742FA862}" dt="2022-10-21T10:54:53.575" v="3276" actId="14100"/>
          <ac:spMkLst>
            <pc:docMk/>
            <pc:sldMk cId="3330538166" sldId="265"/>
            <ac:spMk id="7" creationId="{855CEF93-3424-C1C9-646E-AF7B959E48D4}"/>
          </ac:spMkLst>
        </pc:spChg>
        <pc:spChg chg="mod">
          <ac:chgData name="Michael Richards" userId="6afda9a54147f31e" providerId="LiveId" clId="{03BF6A45-3C64-4C4C-B61F-E2A9742FA862}" dt="2022-10-21T10:56:05.707" v="3283" actId="14100"/>
          <ac:spMkLst>
            <pc:docMk/>
            <pc:sldMk cId="3330538166" sldId="265"/>
            <ac:spMk id="8" creationId="{73438ECC-0B00-1CBA-E0F4-6AF2D2F9AE14}"/>
          </ac:spMkLst>
        </pc:spChg>
        <pc:spChg chg="mod">
          <ac:chgData name="Michael Richards" userId="6afda9a54147f31e" providerId="LiveId" clId="{03BF6A45-3C64-4C4C-B61F-E2A9742FA862}" dt="2022-10-21T10:53:52.378" v="3269" actId="1076"/>
          <ac:spMkLst>
            <pc:docMk/>
            <pc:sldMk cId="3330538166" sldId="265"/>
            <ac:spMk id="12" creationId="{E84B117E-C39D-616A-3B41-575FDE93AC3A}"/>
          </ac:spMkLst>
        </pc:spChg>
        <pc:spChg chg="mod">
          <ac:chgData name="Michael Richards" userId="6afda9a54147f31e" providerId="LiveId" clId="{03BF6A45-3C64-4C4C-B61F-E2A9742FA862}" dt="2022-10-21T10:56:22.647" v="3289" actId="20577"/>
          <ac:spMkLst>
            <pc:docMk/>
            <pc:sldMk cId="3330538166" sldId="265"/>
            <ac:spMk id="14" creationId="{88CA9F6C-3FDC-DD2F-EBBF-58B3803BD76D}"/>
          </ac:spMkLst>
        </pc:spChg>
        <pc:spChg chg="mod">
          <ac:chgData name="Michael Richards" userId="6afda9a54147f31e" providerId="LiveId" clId="{03BF6A45-3C64-4C4C-B61F-E2A9742FA862}" dt="2022-10-21T10:56:30.401" v="3301" actId="20577"/>
          <ac:spMkLst>
            <pc:docMk/>
            <pc:sldMk cId="3330538166" sldId="265"/>
            <ac:spMk id="26" creationId="{A3628582-836C-CFC3-C14A-195CBC04EB9F}"/>
          </ac:spMkLst>
        </pc:spChg>
        <pc:spChg chg="mod">
          <ac:chgData name="Michael Richards" userId="6afda9a54147f31e" providerId="LiveId" clId="{03BF6A45-3C64-4C4C-B61F-E2A9742FA862}" dt="2022-10-21T10:54:00.537" v="3270" actId="1076"/>
          <ac:spMkLst>
            <pc:docMk/>
            <pc:sldMk cId="3330538166" sldId="265"/>
            <ac:spMk id="36" creationId="{F0A8A7D0-23E2-EEC2-83A7-6BE5FF7BC7D6}"/>
          </ac:spMkLst>
        </pc:spChg>
        <pc:spChg chg="add mod">
          <ac:chgData name="Michael Richards" userId="6afda9a54147f31e" providerId="LiveId" clId="{03BF6A45-3C64-4C4C-B61F-E2A9742FA862}" dt="2022-10-21T10:56:57.904" v="3310" actId="20577"/>
          <ac:spMkLst>
            <pc:docMk/>
            <pc:sldMk cId="3330538166" sldId="265"/>
            <ac:spMk id="39" creationId="{79D5B11C-3C0A-61F8-3044-600313444B09}"/>
          </ac:spMkLst>
        </pc:spChg>
        <pc:spChg chg="add mod">
          <ac:chgData name="Michael Richards" userId="6afda9a54147f31e" providerId="LiveId" clId="{03BF6A45-3C64-4C4C-B61F-E2A9742FA862}" dt="2022-10-21T11:00:50.746" v="3354" actId="404"/>
          <ac:spMkLst>
            <pc:docMk/>
            <pc:sldMk cId="3330538166" sldId="265"/>
            <ac:spMk id="40" creationId="{50E4903A-1F6E-09C0-A366-72CD90EB5A9F}"/>
          </ac:spMkLst>
        </pc:spChg>
        <pc:spChg chg="add mod">
          <ac:chgData name="Michael Richards" userId="6afda9a54147f31e" providerId="LiveId" clId="{03BF6A45-3C64-4C4C-B61F-E2A9742FA862}" dt="2022-10-21T10:59:34.498" v="3329" actId="20577"/>
          <ac:spMkLst>
            <pc:docMk/>
            <pc:sldMk cId="3330538166" sldId="265"/>
            <ac:spMk id="42" creationId="{F67F3191-238D-FD46-60E1-72F1938EB24B}"/>
          </ac:spMkLst>
        </pc:spChg>
        <pc:spChg chg="add mod">
          <ac:chgData name="Michael Richards" userId="6afda9a54147f31e" providerId="LiveId" clId="{03BF6A45-3C64-4C4C-B61F-E2A9742FA862}" dt="2022-10-21T10:59:51.655" v="3331"/>
          <ac:spMkLst>
            <pc:docMk/>
            <pc:sldMk cId="3330538166" sldId="265"/>
            <ac:spMk id="44" creationId="{F67818AD-AAD8-8B28-6ADD-5B5FCD992E1B}"/>
          </ac:spMkLst>
        </pc:spChg>
        <pc:spChg chg="mod">
          <ac:chgData name="Michael Richards" userId="6afda9a54147f31e" providerId="LiveId" clId="{03BF6A45-3C64-4C4C-B61F-E2A9742FA862}" dt="2022-10-21T10:55:54.623" v="3282" actId="1076"/>
          <ac:spMkLst>
            <pc:docMk/>
            <pc:sldMk cId="3330538166" sldId="265"/>
            <ac:spMk id="45" creationId="{AD1C1F66-79FD-7E7F-8CC0-4BE2782AACC3}"/>
          </ac:spMkLst>
        </pc:spChg>
        <pc:spChg chg="mod">
          <ac:chgData name="Michael Richards" userId="6afda9a54147f31e" providerId="LiveId" clId="{03BF6A45-3C64-4C4C-B61F-E2A9742FA862}" dt="2022-10-21T11:05:26.358" v="3415" actId="1076"/>
          <ac:spMkLst>
            <pc:docMk/>
            <pc:sldMk cId="3330538166" sldId="265"/>
            <ac:spMk id="46" creationId="{E0BDB476-E21D-D660-0CDC-A43026D8FD68}"/>
          </ac:spMkLst>
        </pc:spChg>
        <pc:spChg chg="mod">
          <ac:chgData name="Michael Richards" userId="6afda9a54147f31e" providerId="LiveId" clId="{03BF6A45-3C64-4C4C-B61F-E2A9742FA862}" dt="2022-10-21T11:05:35.314" v="3416" actId="14100"/>
          <ac:spMkLst>
            <pc:docMk/>
            <pc:sldMk cId="3330538166" sldId="265"/>
            <ac:spMk id="47" creationId="{EDC8FC31-4DA4-5B29-5445-DAE1140204CF}"/>
          </ac:spMkLst>
        </pc:spChg>
        <pc:spChg chg="mod">
          <ac:chgData name="Michael Richards" userId="6afda9a54147f31e" providerId="LiveId" clId="{03BF6A45-3C64-4C4C-B61F-E2A9742FA862}" dt="2022-10-21T11:05:42.470" v="3417" actId="14100"/>
          <ac:spMkLst>
            <pc:docMk/>
            <pc:sldMk cId="3330538166" sldId="265"/>
            <ac:spMk id="48" creationId="{920CE4DB-67F8-D9AC-1544-FC267043C1A7}"/>
          </ac:spMkLst>
        </pc:spChg>
        <pc:spChg chg="add mod">
          <ac:chgData name="Michael Richards" userId="6afda9a54147f31e" providerId="LiveId" clId="{03BF6A45-3C64-4C4C-B61F-E2A9742FA862}" dt="2022-10-21T10:59:51.655" v="3331"/>
          <ac:spMkLst>
            <pc:docMk/>
            <pc:sldMk cId="3330538166" sldId="265"/>
            <ac:spMk id="49" creationId="{D9B11C4D-4C2C-D577-2984-02D495DC0DC5}"/>
          </ac:spMkLst>
        </pc:spChg>
        <pc:spChg chg="add mod">
          <ac:chgData name="Michael Richards" userId="6afda9a54147f31e" providerId="LiveId" clId="{03BF6A45-3C64-4C4C-B61F-E2A9742FA862}" dt="2022-10-21T11:02:13.142" v="3363" actId="1076"/>
          <ac:spMkLst>
            <pc:docMk/>
            <pc:sldMk cId="3330538166" sldId="265"/>
            <ac:spMk id="51" creationId="{6CCD8C24-3C48-B4C7-009F-7ABD6DFDC500}"/>
          </ac:spMkLst>
        </pc:spChg>
        <pc:spChg chg="add mod">
          <ac:chgData name="Michael Richards" userId="6afda9a54147f31e" providerId="LiveId" clId="{03BF6A45-3C64-4C4C-B61F-E2A9742FA862}" dt="2022-10-21T11:04:45.902" v="3386" actId="20577"/>
          <ac:spMkLst>
            <pc:docMk/>
            <pc:sldMk cId="3330538166" sldId="265"/>
            <ac:spMk id="53" creationId="{549641BB-9305-8047-89C6-A9B9FF55BF92}"/>
          </ac:spMkLst>
        </pc:spChg>
        <pc:spChg chg="add mod">
          <ac:chgData name="Michael Richards" userId="6afda9a54147f31e" providerId="LiveId" clId="{03BF6A45-3C64-4C4C-B61F-E2A9742FA862}" dt="2022-10-21T11:12:29.316" v="3480" actId="20577"/>
          <ac:spMkLst>
            <pc:docMk/>
            <pc:sldMk cId="3330538166" sldId="265"/>
            <ac:spMk id="62" creationId="{042C7C34-6419-3BAC-5132-C47075B607B8}"/>
          </ac:spMkLst>
        </pc:spChg>
        <pc:spChg chg="add mod">
          <ac:chgData name="Michael Richards" userId="6afda9a54147f31e" providerId="LiveId" clId="{03BF6A45-3C64-4C4C-B61F-E2A9742FA862}" dt="2022-10-21T11:07:34.323" v="3472" actId="20577"/>
          <ac:spMkLst>
            <pc:docMk/>
            <pc:sldMk cId="3330538166" sldId="265"/>
            <ac:spMk id="64" creationId="{B797C866-F198-6CAC-CAB9-EBB108BD7F8C}"/>
          </ac:spMkLst>
        </pc:spChg>
        <pc:spChg chg="add mod">
          <ac:chgData name="Michael Richards" userId="6afda9a54147f31e" providerId="LiveId" clId="{03BF6A45-3C64-4C4C-B61F-E2A9742FA862}" dt="2022-10-21T11:07:22.627" v="3447" actId="1076"/>
          <ac:spMkLst>
            <pc:docMk/>
            <pc:sldMk cId="3330538166" sldId="265"/>
            <ac:spMk id="67" creationId="{4C55CEE3-2361-0D1A-B72E-305DB0ED5FDF}"/>
          </ac:spMkLst>
        </pc:spChg>
        <pc:spChg chg="add del mod">
          <ac:chgData name="Michael Richards" userId="6afda9a54147f31e" providerId="LiveId" clId="{03BF6A45-3C64-4C4C-B61F-E2A9742FA862}" dt="2022-10-21T11:15:22.297" v="3550" actId="478"/>
          <ac:spMkLst>
            <pc:docMk/>
            <pc:sldMk cId="3330538166" sldId="265"/>
            <ac:spMk id="74" creationId="{5A3DEC98-90AA-AC8F-2EAD-1D929AA95285}"/>
          </ac:spMkLst>
        </pc:spChg>
        <pc:picChg chg="mod">
          <ac:chgData name="Michael Richards" userId="6afda9a54147f31e" providerId="LiveId" clId="{03BF6A45-3C64-4C4C-B61F-E2A9742FA862}" dt="2022-10-21T10:53:52.378" v="3269" actId="1076"/>
          <ac:picMkLst>
            <pc:docMk/>
            <pc:sldMk cId="3330538166" sldId="265"/>
            <ac:picMk id="11" creationId="{CCA7D3F5-6340-DC13-6C83-9826E2B82230}"/>
          </ac:picMkLst>
        </pc:picChg>
        <pc:picChg chg="mod">
          <ac:chgData name="Michael Richards" userId="6afda9a54147f31e" providerId="LiveId" clId="{03BF6A45-3C64-4C4C-B61F-E2A9742FA862}" dt="2022-10-21T10:54:38.819" v="3274" actId="1076"/>
          <ac:picMkLst>
            <pc:docMk/>
            <pc:sldMk cId="3330538166" sldId="265"/>
            <ac:picMk id="13" creationId="{7DB83CB3-F7C9-708E-2A97-F074F068D57A}"/>
          </ac:picMkLst>
        </pc:picChg>
        <pc:picChg chg="mod">
          <ac:chgData name="Michael Richards" userId="6afda9a54147f31e" providerId="LiveId" clId="{03BF6A45-3C64-4C4C-B61F-E2A9742FA862}" dt="2022-10-21T10:54:00.537" v="3270" actId="1076"/>
          <ac:picMkLst>
            <pc:docMk/>
            <pc:sldMk cId="3330538166" sldId="265"/>
            <ac:picMk id="16" creationId="{95CE0937-5826-6FE9-AACD-CB48550A6608}"/>
          </ac:picMkLst>
        </pc:picChg>
        <pc:picChg chg="mod">
          <ac:chgData name="Michael Richards" userId="6afda9a54147f31e" providerId="LiveId" clId="{03BF6A45-3C64-4C4C-B61F-E2A9742FA862}" dt="2022-10-21T10:55:12.783" v="3277" actId="1076"/>
          <ac:picMkLst>
            <pc:docMk/>
            <pc:sldMk cId="3330538166" sldId="265"/>
            <ac:picMk id="25" creationId="{B8AB5DC4-C9E7-6981-106B-D3F88882B52B}"/>
          </ac:picMkLst>
        </pc:picChg>
        <pc:picChg chg="mod">
          <ac:chgData name="Michael Richards" userId="6afda9a54147f31e" providerId="LiveId" clId="{03BF6A45-3C64-4C4C-B61F-E2A9742FA862}" dt="2022-10-21T10:55:54.623" v="3282" actId="1076"/>
          <ac:picMkLst>
            <pc:docMk/>
            <pc:sldMk cId="3330538166" sldId="265"/>
            <ac:picMk id="27" creationId="{18747B1C-0B87-668C-64C4-2905E386720D}"/>
          </ac:picMkLst>
        </pc:picChg>
        <pc:picChg chg="add mod">
          <ac:chgData name="Michael Richards" userId="6afda9a54147f31e" providerId="LiveId" clId="{03BF6A45-3C64-4C4C-B61F-E2A9742FA862}" dt="2022-10-21T10:59:22.399" v="3314" actId="1076"/>
          <ac:picMkLst>
            <pc:docMk/>
            <pc:sldMk cId="3330538166" sldId="265"/>
            <ac:picMk id="41" creationId="{B8B5BB4B-63E7-27BA-3E29-468656C3C545}"/>
          </ac:picMkLst>
        </pc:picChg>
        <pc:picChg chg="add mod">
          <ac:chgData name="Michael Richards" userId="6afda9a54147f31e" providerId="LiveId" clId="{03BF6A45-3C64-4C4C-B61F-E2A9742FA862}" dt="2022-10-21T10:59:51.655" v="3331"/>
          <ac:picMkLst>
            <pc:docMk/>
            <pc:sldMk cId="3330538166" sldId="265"/>
            <ac:picMk id="43" creationId="{F26B238E-B8F2-E2E3-F4C7-2FE0523E6DAE}"/>
          </ac:picMkLst>
        </pc:picChg>
        <pc:picChg chg="add mod">
          <ac:chgData name="Michael Richards" userId="6afda9a54147f31e" providerId="LiveId" clId="{03BF6A45-3C64-4C4C-B61F-E2A9742FA862}" dt="2022-10-21T11:02:13.142" v="3363" actId="1076"/>
          <ac:picMkLst>
            <pc:docMk/>
            <pc:sldMk cId="3330538166" sldId="265"/>
            <ac:picMk id="50" creationId="{743FFA57-C74D-6275-FC38-622C127FCF3B}"/>
          </ac:picMkLst>
        </pc:picChg>
        <pc:picChg chg="add mod">
          <ac:chgData name="Michael Richards" userId="6afda9a54147f31e" providerId="LiveId" clId="{03BF6A45-3C64-4C4C-B61F-E2A9742FA862}" dt="2022-10-21T11:01:14.497" v="3356" actId="1076"/>
          <ac:picMkLst>
            <pc:docMk/>
            <pc:sldMk cId="3330538166" sldId="265"/>
            <ac:picMk id="52" creationId="{FD289B91-C5AB-B959-F385-AD8E5CBA4AD5}"/>
          </ac:picMkLst>
        </pc:picChg>
        <pc:picChg chg="add mod">
          <ac:chgData name="Michael Richards" userId="6afda9a54147f31e" providerId="LiveId" clId="{03BF6A45-3C64-4C4C-B61F-E2A9742FA862}" dt="2022-10-21T11:04:10.264" v="3369" actId="1076"/>
          <ac:picMkLst>
            <pc:docMk/>
            <pc:sldMk cId="3330538166" sldId="265"/>
            <ac:picMk id="63" creationId="{C9F5527B-97A3-C4E1-CD53-777C3BE6E0E6}"/>
          </ac:picMkLst>
        </pc:picChg>
        <pc:picChg chg="add mod">
          <ac:chgData name="Michael Richards" userId="6afda9a54147f31e" providerId="LiveId" clId="{03BF6A45-3C64-4C4C-B61F-E2A9742FA862}" dt="2022-10-21T11:04:31.167" v="3372" actId="14100"/>
          <ac:picMkLst>
            <pc:docMk/>
            <pc:sldMk cId="3330538166" sldId="265"/>
            <ac:picMk id="66" creationId="{70DB9318-2BA8-6B63-848F-0D5C8F771224}"/>
          </ac:picMkLst>
        </pc:picChg>
        <pc:picChg chg="add mod">
          <ac:chgData name="Michael Richards" userId="6afda9a54147f31e" providerId="LiveId" clId="{03BF6A45-3C64-4C4C-B61F-E2A9742FA862}" dt="2022-10-21T11:04:31.167" v="3372" actId="14100"/>
          <ac:picMkLst>
            <pc:docMk/>
            <pc:sldMk cId="3330538166" sldId="265"/>
            <ac:picMk id="68" creationId="{81F265D1-E22C-9943-DE64-82B7E3170866}"/>
          </ac:picMkLst>
        </pc:picChg>
        <pc:cxnChg chg="mod">
          <ac:chgData name="Michael Richards" userId="6afda9a54147f31e" providerId="LiveId" clId="{03BF6A45-3C64-4C4C-B61F-E2A9742FA862}" dt="2022-10-21T10:54:00.537" v="3270" actId="1076"/>
          <ac:cxnSpMkLst>
            <pc:docMk/>
            <pc:sldMk cId="3330538166" sldId="265"/>
            <ac:cxnSpMk id="18" creationId="{4BF6C61D-AECF-FBB0-B101-07BA5243B35D}"/>
          </ac:cxnSpMkLst>
        </pc:cxnChg>
        <pc:cxnChg chg="mod">
          <ac:chgData name="Michael Richards" userId="6afda9a54147f31e" providerId="LiveId" clId="{03BF6A45-3C64-4C4C-B61F-E2A9742FA862}" dt="2022-10-21T10:54:38.819" v="3274" actId="1076"/>
          <ac:cxnSpMkLst>
            <pc:docMk/>
            <pc:sldMk cId="3330538166" sldId="265"/>
            <ac:cxnSpMk id="20" creationId="{4497AAF5-B0FE-F2BA-F8AF-2B2C6510ABA4}"/>
          </ac:cxnSpMkLst>
        </pc:cxnChg>
        <pc:cxnChg chg="mod">
          <ac:chgData name="Michael Richards" userId="6afda9a54147f31e" providerId="LiveId" clId="{03BF6A45-3C64-4C4C-B61F-E2A9742FA862}" dt="2022-10-21T10:55:54.623" v="3282" actId="1076"/>
          <ac:cxnSpMkLst>
            <pc:docMk/>
            <pc:sldMk cId="3330538166" sldId="265"/>
            <ac:cxnSpMk id="28" creationId="{17C38D53-CCFB-1679-64F2-B9E510E4D57D}"/>
          </ac:cxnSpMkLst>
        </pc:cxnChg>
        <pc:cxnChg chg="del mod">
          <ac:chgData name="Michael Richards" userId="6afda9a54147f31e" providerId="LiveId" clId="{03BF6A45-3C64-4C4C-B61F-E2A9742FA862}" dt="2022-10-21T10:55:19.600" v="3278" actId="478"/>
          <ac:cxnSpMkLst>
            <pc:docMk/>
            <pc:sldMk cId="3330538166" sldId="265"/>
            <ac:cxnSpMk id="29" creationId="{31932972-F3F0-BC73-2A15-6C4AAD9134CD}"/>
          </ac:cxnSpMkLst>
        </pc:cxnChg>
        <pc:cxnChg chg="add mod">
          <ac:chgData name="Michael Richards" userId="6afda9a54147f31e" providerId="LiveId" clId="{03BF6A45-3C64-4C4C-B61F-E2A9742FA862}" dt="2022-10-21T10:55:54.623" v="3282" actId="1076"/>
          <ac:cxnSpMkLst>
            <pc:docMk/>
            <pc:sldMk cId="3330538166" sldId="265"/>
            <ac:cxnSpMk id="33" creationId="{14EFD18A-F89F-CF13-98CE-1B61BAFC7E5E}"/>
          </ac:cxnSpMkLst>
        </pc:cxnChg>
        <pc:cxnChg chg="add mod">
          <ac:chgData name="Michael Richards" userId="6afda9a54147f31e" providerId="LiveId" clId="{03BF6A45-3C64-4C4C-B61F-E2A9742FA862}" dt="2022-10-21T11:02:13.142" v="3363" actId="1076"/>
          <ac:cxnSpMkLst>
            <pc:docMk/>
            <pc:sldMk cId="3330538166" sldId="265"/>
            <ac:cxnSpMk id="54" creationId="{B50FF532-BCD1-E729-68EA-B8D3E77DEF9F}"/>
          </ac:cxnSpMkLst>
        </pc:cxnChg>
        <pc:cxnChg chg="add mod">
          <ac:chgData name="Michael Richards" userId="6afda9a54147f31e" providerId="LiveId" clId="{03BF6A45-3C64-4C4C-B61F-E2A9742FA862}" dt="2022-10-21T11:02:13.142" v="3363" actId="1076"/>
          <ac:cxnSpMkLst>
            <pc:docMk/>
            <pc:sldMk cId="3330538166" sldId="265"/>
            <ac:cxnSpMk id="57" creationId="{E47F53E6-F6DF-73AF-EADD-20BE933611C3}"/>
          </ac:cxnSpMkLst>
        </pc:cxnChg>
        <pc:cxnChg chg="add mod">
          <ac:chgData name="Michael Richards" userId="6afda9a54147f31e" providerId="LiveId" clId="{03BF6A45-3C64-4C4C-B61F-E2A9742FA862}" dt="2022-10-21T11:04:38.591" v="3374" actId="14100"/>
          <ac:cxnSpMkLst>
            <pc:docMk/>
            <pc:sldMk cId="3330538166" sldId="265"/>
            <ac:cxnSpMk id="65" creationId="{24AB7523-1421-2D9A-6C86-D7FD5B28EB7B}"/>
          </ac:cxnSpMkLst>
        </pc:cxnChg>
        <pc:cxnChg chg="add mod">
          <ac:chgData name="Michael Richards" userId="6afda9a54147f31e" providerId="LiveId" clId="{03BF6A45-3C64-4C4C-B61F-E2A9742FA862}" dt="2022-10-21T11:04:31.167" v="3372" actId="14100"/>
          <ac:cxnSpMkLst>
            <pc:docMk/>
            <pc:sldMk cId="3330538166" sldId="265"/>
            <ac:cxnSpMk id="69" creationId="{2DFF2AE2-D1EF-F7B2-4BC2-9BB47206D441}"/>
          </ac:cxnSpMkLst>
        </pc:cxnChg>
      </pc:sldChg>
      <pc:sldChg chg="modSp new mod modShow">
        <pc:chgData name="Michael Richards" userId="6afda9a54147f31e" providerId="LiveId" clId="{03BF6A45-3C64-4C4C-B61F-E2A9742FA862}" dt="2022-10-25T07:37:53.102" v="4196" actId="729"/>
        <pc:sldMkLst>
          <pc:docMk/>
          <pc:sldMk cId="977852554" sldId="266"/>
        </pc:sldMkLst>
        <pc:spChg chg="mod">
          <ac:chgData name="Michael Richards" userId="6afda9a54147f31e" providerId="LiveId" clId="{03BF6A45-3C64-4C4C-B61F-E2A9742FA862}" dt="2022-10-21T10:48:14.549" v="2787" actId="20577"/>
          <ac:spMkLst>
            <pc:docMk/>
            <pc:sldMk cId="977852554" sldId="266"/>
            <ac:spMk id="2" creationId="{0DB37C5B-D2E5-8CEB-E6CB-BCDEC44C1F7A}"/>
          </ac:spMkLst>
        </pc:spChg>
        <pc:spChg chg="mod">
          <ac:chgData name="Michael Richards" userId="6afda9a54147f31e" providerId="LiveId" clId="{03BF6A45-3C64-4C4C-B61F-E2A9742FA862}" dt="2022-10-25T07:37:45.591" v="4195" actId="207"/>
          <ac:spMkLst>
            <pc:docMk/>
            <pc:sldMk cId="977852554" sldId="266"/>
            <ac:spMk id="3" creationId="{7C92D9CF-C761-965E-5822-327BE3BEF354}"/>
          </ac:spMkLst>
        </pc:spChg>
      </pc:sldChg>
      <pc:sldChg chg="modSp new mod modShow">
        <pc:chgData name="Michael Richards" userId="6afda9a54147f31e" providerId="LiveId" clId="{03BF6A45-3C64-4C4C-B61F-E2A9742FA862}" dt="2022-10-25T16:07:55.673" v="4249" actId="20577"/>
        <pc:sldMkLst>
          <pc:docMk/>
          <pc:sldMk cId="2401539675" sldId="267"/>
        </pc:sldMkLst>
        <pc:spChg chg="mod">
          <ac:chgData name="Michael Richards" userId="6afda9a54147f31e" providerId="LiveId" clId="{03BF6A45-3C64-4C4C-B61F-E2A9742FA862}" dt="2022-10-21T11:31:25.441" v="3681" actId="20577"/>
          <ac:spMkLst>
            <pc:docMk/>
            <pc:sldMk cId="2401539675" sldId="267"/>
            <ac:spMk id="2" creationId="{132A3B69-C7D5-292A-2B36-2594E4A132D4}"/>
          </ac:spMkLst>
        </pc:spChg>
        <pc:spChg chg="mod">
          <ac:chgData name="Michael Richards" userId="6afda9a54147f31e" providerId="LiveId" clId="{03BF6A45-3C64-4C4C-B61F-E2A9742FA862}" dt="2022-10-25T16:07:55.673" v="4249" actId="20577"/>
          <ac:spMkLst>
            <pc:docMk/>
            <pc:sldMk cId="2401539675" sldId="267"/>
            <ac:spMk id="3" creationId="{44F1539F-FB3A-6286-27C2-D1471C9466A0}"/>
          </ac:spMkLst>
        </pc:spChg>
      </pc:sldChg>
      <pc:sldChg chg="modSp new mod">
        <pc:chgData name="Michael Richards" userId="6afda9a54147f31e" providerId="LiveId" clId="{03BF6A45-3C64-4C4C-B61F-E2A9742FA862}" dt="2022-10-21T11:38:06.374" v="4173" actId="20577"/>
        <pc:sldMkLst>
          <pc:docMk/>
          <pc:sldMk cId="2275971414" sldId="268"/>
        </pc:sldMkLst>
        <pc:spChg chg="mod">
          <ac:chgData name="Michael Richards" userId="6afda9a54147f31e" providerId="LiveId" clId="{03BF6A45-3C64-4C4C-B61F-E2A9742FA862}" dt="2022-10-21T11:38:06.374" v="4173" actId="20577"/>
          <ac:spMkLst>
            <pc:docMk/>
            <pc:sldMk cId="2275971414" sldId="268"/>
            <ac:spMk id="2" creationId="{B3F8C4A6-00A9-91BC-5E17-700A1C7AF8BA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pPr lvl="1"/>
            <a:r>
              <a:rPr lang="en-US" dirty="0"/>
              <a:t>Per-transfer PvP conversion for very low-value transfers</a:t>
            </a:r>
          </a:p>
          <a:p>
            <a:pPr lvl="1"/>
            <a:r>
              <a:rPr lang="en-US" dirty="0"/>
              <a:t>An answer: Blockchain? </a:t>
            </a:r>
            <a:r>
              <a:rPr lang="en-US" dirty="0" err="1"/>
              <a:t>Stablecoin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Moneygram</a:t>
            </a:r>
            <a:r>
              <a:rPr lang="en-US" dirty="0"/>
              <a:t> says they don’t require pre-funding (but they just move it…)</a:t>
            </a:r>
          </a:p>
          <a:p>
            <a:pPr lvl="1"/>
            <a:r>
              <a:rPr lang="en-US" dirty="0"/>
              <a:t>What about pre-funding? (200 buckets…)</a:t>
            </a:r>
          </a:p>
          <a:p>
            <a:pPr lvl="1"/>
            <a:r>
              <a:rPr lang="en-US" dirty="0"/>
              <a:t>Tx peaks (festivals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Bank failures – prefund is parked, then bank goes down (Kenya…)</a:t>
            </a:r>
          </a:p>
          <a:p>
            <a:pPr lvl="1"/>
            <a:r>
              <a:rPr lang="en-US" dirty="0"/>
              <a:t>Cost of minor target currencies…</a:t>
            </a:r>
          </a:p>
          <a:p>
            <a:r>
              <a:rPr lang="en-US" dirty="0"/>
              <a:t>Single pre-fund</a:t>
            </a:r>
          </a:p>
          <a:p>
            <a:pPr lvl="1"/>
            <a:r>
              <a:rPr lang="en-US" dirty="0"/>
              <a:t>We prefund at the central bank in the source currency</a:t>
            </a:r>
          </a:p>
          <a:p>
            <a:pPr lvl="1"/>
            <a:r>
              <a:rPr lang="en-US" dirty="0"/>
              <a:t>There is no requirement for a prefund in the target currency</a:t>
            </a:r>
          </a:p>
          <a:p>
            <a:pPr lvl="1"/>
            <a:r>
              <a:rPr lang="en-US" dirty="0"/>
              <a:t>It’s correspondent banking for central banks</a:t>
            </a:r>
          </a:p>
          <a:p>
            <a:r>
              <a:rPr lang="en-US" dirty="0"/>
              <a:t>Walk through the chart: with challenges…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Currency conversion and </a:t>
            </a:r>
            <a:r>
              <a:rPr lang="en-US" dirty="0" err="1"/>
              <a:t>Mojaloop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1E99-4C01-2021-EAF3-D248681C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our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233A-C9AC-78DE-AA75-FE5E5FC9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To be able to support PvP currency conversion…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That is, a per-transfer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Which is only executed if the associated transfer succeeds</a:t>
            </a:r>
          </a:p>
          <a:p>
            <a:r>
              <a:rPr lang="en-GB" dirty="0">
                <a:solidFill>
                  <a:srgbClr val="005A83"/>
                </a:solidFill>
              </a:rPr>
              <a:t>… for transfers with a value less than 1 USD…</a:t>
            </a:r>
          </a:p>
          <a:p>
            <a:r>
              <a:rPr lang="en-GB" dirty="0">
                <a:solidFill>
                  <a:srgbClr val="005A83"/>
                </a:solidFill>
              </a:rPr>
              <a:t>… without limit of volume…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Apart from those imposed by the scheme itself.</a:t>
            </a:r>
          </a:p>
          <a:p>
            <a:r>
              <a:rPr lang="en-GB" dirty="0">
                <a:solidFill>
                  <a:srgbClr val="005A83"/>
                </a:solidFill>
              </a:rPr>
              <a:t>… at or below the Sustainable Development Goals target remittance cost of 3%...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The current average global remittance cost is 6%.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For sub-Saharan Africa, it’s 7.8%.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And this is for a transfer of 200 USD</a:t>
            </a:r>
          </a:p>
          <a:p>
            <a:r>
              <a:rPr lang="en-GB" dirty="0">
                <a:solidFill>
                  <a:srgbClr val="005A83"/>
                </a:solidFill>
              </a:rPr>
              <a:t>… to and from any currency pair…</a:t>
            </a:r>
          </a:p>
          <a:p>
            <a:r>
              <a:rPr lang="en-GB" dirty="0">
                <a:solidFill>
                  <a:srgbClr val="005A83"/>
                </a:solidFill>
              </a:rPr>
              <a:t>… at a sustainable cost for all parties.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5A83"/>
                </a:solidFill>
              </a:rPr>
              <a:t>This includes, of course, ensuring that participants don’t have to provide liquidity cover twice.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386B-CCB4-8E21-22C9-51C09243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6814-4CF8-4758-1F13-2BFAE03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currency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D602-1398-A724-9F4B-9F03088B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876985"/>
          </a:xfrm>
        </p:spPr>
        <p:txBody>
          <a:bodyPr/>
          <a:lstStyle/>
          <a:p>
            <a:r>
              <a:rPr lang="en-GB" dirty="0"/>
              <a:t>All currency conversion relies on correspondent banking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7A12-F4BB-4777-8664-9D9F4C2D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29EA-B6FD-C0FF-4013-FAACAE50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5" y="4312124"/>
            <a:ext cx="3985715" cy="3985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C1437-1207-3C56-7852-ADDA678803E9}"/>
              </a:ext>
            </a:extLst>
          </p:cNvPr>
          <p:cNvSpPr txBox="1"/>
          <p:nvPr/>
        </p:nvSpPr>
        <p:spPr>
          <a:xfrm>
            <a:off x="230755" y="8297839"/>
            <a:ext cx="398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5A83"/>
                </a:solidFill>
              </a:rPr>
              <a:t>Socrates wants to send 1 drachma to Seneca.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5A83"/>
                </a:solidFill>
              </a:rPr>
              <a:t>Obviously, Seneca wants to be paid in denarii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5CEF93-3424-C1C9-646E-AF7B959E48D4}"/>
              </a:ext>
            </a:extLst>
          </p:cNvPr>
          <p:cNvSpPr/>
          <p:nvPr/>
        </p:nvSpPr>
        <p:spPr>
          <a:xfrm>
            <a:off x="4872251" y="3643952"/>
            <a:ext cx="6951758" cy="839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000" dirty="0"/>
              <a:t>Bank of Croesus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438ECC-0B00-1CBA-E0F4-6AF2D2F9AE14}"/>
              </a:ext>
            </a:extLst>
          </p:cNvPr>
          <p:cNvSpPr/>
          <p:nvPr/>
        </p:nvSpPr>
        <p:spPr>
          <a:xfrm>
            <a:off x="12734693" y="3643951"/>
            <a:ext cx="7560526" cy="8393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000" dirty="0"/>
              <a:t>Bank of Crassus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6D867-E0D2-6872-FBB8-10528E54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652" y="4630660"/>
            <a:ext cx="2706405" cy="3667179"/>
          </a:xfrm>
          <a:prstGeom prst="rect">
            <a:avLst/>
          </a:prstGeom>
        </p:spPr>
      </p:pic>
      <p:pic>
        <p:nvPicPr>
          <p:cNvPr id="11" name="Graphic 10" descr="Coins with solid fill">
            <a:extLst>
              <a:ext uri="{FF2B5EF4-FFF2-40B4-BE49-F238E27FC236}">
                <a16:creationId xmlns:a16="http://schemas.microsoft.com/office/drawing/2014/main" id="{CCA7D3F5-6340-DC13-6C83-9826E2B82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9333" y="5180407"/>
            <a:ext cx="1689682" cy="1689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B117E-C39D-616A-3B41-575FDE93AC3A}"/>
              </a:ext>
            </a:extLst>
          </p:cNvPr>
          <p:cNvSpPr txBox="1"/>
          <p:nvPr/>
        </p:nvSpPr>
        <p:spPr>
          <a:xfrm>
            <a:off x="5833075" y="6728012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Socrates’ account</a:t>
            </a:r>
          </a:p>
        </p:txBody>
      </p:sp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7DB83CB3-F7C9-708E-2A97-F074F068D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3422" y="8417201"/>
            <a:ext cx="1689682" cy="1689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9F6C-3FDC-DD2F-EBBF-58B3803BD76D}"/>
              </a:ext>
            </a:extLst>
          </p:cNvPr>
          <p:cNvSpPr txBox="1"/>
          <p:nvPr/>
        </p:nvSpPr>
        <p:spPr>
          <a:xfrm>
            <a:off x="8566222" y="9980394"/>
            <a:ext cx="272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Due to/from Bank of Crassus</a:t>
            </a:r>
          </a:p>
        </p:txBody>
      </p:sp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95CE0937-5826-6FE9-AACD-CB48550A6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4912" y="6731528"/>
            <a:ext cx="914400" cy="914400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BF6C61D-AECF-FBB0-B101-07BA5243B35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449015" y="6025248"/>
            <a:ext cx="815897" cy="1163480"/>
          </a:xfrm>
          <a:prstGeom prst="bentConnector3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497AAF5-B0FE-F2BA-F8AF-2B2C6510ABA4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9179312" y="7188728"/>
            <a:ext cx="688951" cy="1228473"/>
          </a:xfrm>
          <a:prstGeom prst="bentConnector2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ins with solid fill">
            <a:extLst>
              <a:ext uri="{FF2B5EF4-FFF2-40B4-BE49-F238E27FC236}">
                <a16:creationId xmlns:a16="http://schemas.microsoft.com/office/drawing/2014/main" id="{190004C9-36EB-BCC9-92C6-5D673DB21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05886" y="5231031"/>
            <a:ext cx="1689682" cy="16896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CE206B-4BA4-7DE1-427D-A9D0E7817C63}"/>
              </a:ext>
            </a:extLst>
          </p:cNvPr>
          <p:cNvSpPr txBox="1"/>
          <p:nvPr/>
        </p:nvSpPr>
        <p:spPr>
          <a:xfrm>
            <a:off x="18079628" y="6778636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Seneca’s account</a:t>
            </a:r>
          </a:p>
        </p:txBody>
      </p:sp>
      <p:pic>
        <p:nvPicPr>
          <p:cNvPr id="25" name="Graphic 24" descr="Coins with solid fill">
            <a:extLst>
              <a:ext uri="{FF2B5EF4-FFF2-40B4-BE49-F238E27FC236}">
                <a16:creationId xmlns:a16="http://schemas.microsoft.com/office/drawing/2014/main" id="{B8AB5DC4-C9E7-6981-106B-D3F88882B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19434" y="8415931"/>
            <a:ext cx="1689682" cy="16896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28582-836C-CFC3-C14A-195CBC04EB9F}"/>
              </a:ext>
            </a:extLst>
          </p:cNvPr>
          <p:cNvSpPr txBox="1"/>
          <p:nvPr/>
        </p:nvSpPr>
        <p:spPr>
          <a:xfrm>
            <a:off x="13562234" y="9979124"/>
            <a:ext cx="272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Due to/from Bank of Croesus</a:t>
            </a:r>
          </a:p>
        </p:txBody>
      </p:sp>
      <p:pic>
        <p:nvPicPr>
          <p:cNvPr id="27" name="Graphic 26" descr="Flying Money outline">
            <a:extLst>
              <a:ext uri="{FF2B5EF4-FFF2-40B4-BE49-F238E27FC236}">
                <a16:creationId xmlns:a16="http://schemas.microsoft.com/office/drawing/2014/main" id="{18747B1C-0B87-668C-64C4-2905E3867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86152" y="7188728"/>
            <a:ext cx="914400" cy="914400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7C38D53-CCFB-1679-64F2-B9E510E4D57D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 flipV="1">
            <a:off x="16800552" y="6075872"/>
            <a:ext cx="1205334" cy="1570056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1932972-F3F0-BC73-2A15-6C4AAD9134C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4864277" y="7645928"/>
            <a:ext cx="1021875" cy="1001235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8A7D0-23E2-EEC2-83A7-6BE5FF7BC7D6}"/>
              </a:ext>
            </a:extLst>
          </p:cNvPr>
          <p:cNvSpPr txBox="1"/>
          <p:nvPr/>
        </p:nvSpPr>
        <p:spPr>
          <a:xfrm>
            <a:off x="7921607" y="7578601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 Drachma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C1F66-79FD-7E7F-8CC0-4BE2782AACC3}"/>
              </a:ext>
            </a:extLst>
          </p:cNvPr>
          <p:cNvSpPr txBox="1"/>
          <p:nvPr/>
        </p:nvSpPr>
        <p:spPr>
          <a:xfrm>
            <a:off x="15517979" y="8025318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0.88 Denarii</a:t>
            </a:r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E0BDB476-E21D-D660-0CDC-A43026D8FD68}"/>
              </a:ext>
            </a:extLst>
          </p:cNvPr>
          <p:cNvSpPr/>
          <p:nvPr/>
        </p:nvSpPr>
        <p:spPr>
          <a:xfrm>
            <a:off x="11360372" y="12037324"/>
            <a:ext cx="1989921" cy="15687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Trust me, I’m a bank</a:t>
            </a:r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EDC8FC31-4DA4-5B29-5445-DAE1140204CF}"/>
              </a:ext>
            </a:extLst>
          </p:cNvPr>
          <p:cNvSpPr/>
          <p:nvPr/>
        </p:nvSpPr>
        <p:spPr>
          <a:xfrm rot="5400000">
            <a:off x="9213784" y="10976433"/>
            <a:ext cx="1072329" cy="3220847"/>
          </a:xfrm>
          <a:prstGeom prst="bentUpArrow">
            <a:avLst>
              <a:gd name="adj1" fmla="val 25000"/>
              <a:gd name="adj2" fmla="val 22142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920CE4DB-67F8-D9AC-1544-FC267043C1A7}"/>
              </a:ext>
            </a:extLst>
          </p:cNvPr>
          <p:cNvSpPr/>
          <p:nvPr/>
        </p:nvSpPr>
        <p:spPr>
          <a:xfrm>
            <a:off x="13350294" y="12050692"/>
            <a:ext cx="3665654" cy="1012170"/>
          </a:xfrm>
          <a:prstGeom prst="bentUpArrow">
            <a:avLst>
              <a:gd name="adj1" fmla="val 25000"/>
              <a:gd name="adj2" fmla="val 22142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24" grpId="0"/>
      <p:bldP spid="26" grpId="0"/>
      <p:bldP spid="36" grpId="0"/>
      <p:bldP spid="45" grpId="0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6814-4CF8-4758-1F13-2BFAE03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currency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D602-1398-A724-9F4B-9F03088B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All currency conversion relies on correspondent banking.</a:t>
            </a:r>
          </a:p>
          <a:p>
            <a:r>
              <a:rPr lang="en-GB" dirty="0">
                <a:solidFill>
                  <a:srgbClr val="005A83"/>
                </a:solidFill>
              </a:rPr>
              <a:t>The differences are: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Who decides on, and enters into, the correspondent relationships?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How many correspondent relationships are required to implement a conversion?</a:t>
            </a:r>
          </a:p>
          <a:p>
            <a:r>
              <a:rPr lang="en-GB" dirty="0">
                <a:solidFill>
                  <a:srgbClr val="005A83"/>
                </a:solidFill>
              </a:rPr>
              <a:t>Typically, banks will require transfers to be pre-funded to reduce risk.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7A12-F4BB-4777-8664-9D9F4C2D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3B69-C7D5-292A-2B36-2594E4A1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Mojaloop’s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539F-FB3A-6286-27C2-D1471C94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Our thinking at the moment has been that we will use Foreign Exchange Providers to provide currency conversion services. </a:t>
            </a:r>
          </a:p>
          <a:p>
            <a:r>
              <a:rPr lang="en-GB" dirty="0">
                <a:solidFill>
                  <a:srgbClr val="005A83"/>
                </a:solidFill>
              </a:rPr>
              <a:t>That means, currently: commercial Financial Institutions which specialise in correspondent banking</a:t>
            </a:r>
          </a:p>
          <a:p>
            <a:r>
              <a:rPr lang="en-GB" dirty="0">
                <a:solidFill>
                  <a:srgbClr val="005A83"/>
                </a:solidFill>
              </a:rPr>
              <a:t>Which has associated risks: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Separate pre-funding may be required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FXPs may not be set up for transaction peaks like festivals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Since the correspondent banking system provides end-to-end conversion, the cost of converting between minor currencies may be high and involve conversion via a reference currency.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There is always the risk that a bank will cease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850B-4EBD-D309-8C79-0D6719CD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3A1-4051-405B-6B31-FBE6033C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6908-1337-01BE-4B86-DD1DC1B7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Commercial banks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Fiat currency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CBDC (where supported)</a:t>
            </a:r>
          </a:p>
          <a:p>
            <a:r>
              <a:rPr lang="en-GB" dirty="0">
                <a:solidFill>
                  <a:srgbClr val="005A83"/>
                </a:solidFill>
              </a:rPr>
              <a:t>Digital currencies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Pure blockchain</a:t>
            </a:r>
          </a:p>
          <a:p>
            <a:pPr lvl="1"/>
            <a:r>
              <a:rPr lang="en-GB" dirty="0" err="1">
                <a:solidFill>
                  <a:srgbClr val="005A83"/>
                </a:solidFill>
              </a:rPr>
              <a:t>Stablecoin</a:t>
            </a:r>
            <a:endParaRPr lang="en-GB" dirty="0">
              <a:solidFill>
                <a:srgbClr val="005A83"/>
              </a:solidFill>
            </a:endParaRPr>
          </a:p>
          <a:p>
            <a:r>
              <a:rPr lang="en-GB" dirty="0">
                <a:solidFill>
                  <a:srgbClr val="005A83"/>
                </a:solidFill>
              </a:rPr>
              <a:t>Central banks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Fiat currency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CBDC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72D1-E704-7969-E17F-3E262B9B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7C5B-D2E5-8CEB-E6CB-BCDEC44C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D9CF-C761-965E-5822-327BE3BE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A correspondent relationship between central banks</a:t>
            </a:r>
          </a:p>
          <a:p>
            <a:r>
              <a:rPr lang="en-GB" dirty="0">
                <a:solidFill>
                  <a:srgbClr val="005A83"/>
                </a:solidFill>
              </a:rPr>
              <a:t>Correspondent accounts are denominated in a reference currency.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Each central bank will be able to convert funds between its own currency and the reference currency.</a:t>
            </a:r>
          </a:p>
          <a:p>
            <a:r>
              <a:rPr lang="en-GB" dirty="0">
                <a:solidFill>
                  <a:srgbClr val="005A83"/>
                </a:solidFill>
              </a:rPr>
              <a:t>The debtor institution pre-funds the transfer at the central bank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(But it does that anyway in the Mojaloop world through liquidity cover…)</a:t>
            </a:r>
          </a:p>
          <a:p>
            <a:r>
              <a:rPr lang="en-GB" dirty="0">
                <a:solidFill>
                  <a:srgbClr val="005A83"/>
                </a:solidFill>
              </a:rPr>
              <a:t>No pre-funding is required in the creditor jurisdiction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Because the debtor party is the central bank’s vostro account.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C2CE-E1D9-95DA-31AF-713E1115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6814-4CF8-4758-1F13-2BFAE03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Correspondent Banking between Central Banks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7A12-F4BB-4777-8664-9D9F4C2D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29EA-B6FD-C0FF-4013-FAACAE50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5" y="4312124"/>
            <a:ext cx="3985715" cy="3985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C1437-1207-3C56-7852-ADDA678803E9}"/>
              </a:ext>
            </a:extLst>
          </p:cNvPr>
          <p:cNvSpPr txBox="1"/>
          <p:nvPr/>
        </p:nvSpPr>
        <p:spPr>
          <a:xfrm>
            <a:off x="230755" y="8297839"/>
            <a:ext cx="398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5A83"/>
                </a:solidFill>
              </a:rPr>
              <a:t>Socrates wants to send 1 drachma to Seneca.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5A83"/>
                </a:solidFill>
              </a:rPr>
              <a:t>Obviously, Seneca wants to be paid in denarii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5CEF93-3424-C1C9-646E-AF7B959E48D4}"/>
              </a:ext>
            </a:extLst>
          </p:cNvPr>
          <p:cNvSpPr/>
          <p:nvPr/>
        </p:nvSpPr>
        <p:spPr>
          <a:xfrm>
            <a:off x="4872251" y="3643953"/>
            <a:ext cx="6951758" cy="445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000" dirty="0"/>
              <a:t>Bank of Croesus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438ECC-0B00-1CBA-E0F4-6AF2D2F9AE14}"/>
              </a:ext>
            </a:extLst>
          </p:cNvPr>
          <p:cNvSpPr/>
          <p:nvPr/>
        </p:nvSpPr>
        <p:spPr>
          <a:xfrm>
            <a:off x="12734693" y="3643951"/>
            <a:ext cx="7560526" cy="445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000" dirty="0"/>
              <a:t>Bank of Crassus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6D867-E0D2-6872-FBB8-10528E54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652" y="4630660"/>
            <a:ext cx="2706405" cy="3667179"/>
          </a:xfrm>
          <a:prstGeom prst="rect">
            <a:avLst/>
          </a:prstGeom>
        </p:spPr>
      </p:pic>
      <p:pic>
        <p:nvPicPr>
          <p:cNvPr id="11" name="Graphic 10" descr="Coins with solid fill">
            <a:extLst>
              <a:ext uri="{FF2B5EF4-FFF2-40B4-BE49-F238E27FC236}">
                <a16:creationId xmlns:a16="http://schemas.microsoft.com/office/drawing/2014/main" id="{CCA7D3F5-6340-DC13-6C83-9826E2B82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4005" y="5168318"/>
            <a:ext cx="1689682" cy="1689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B117E-C39D-616A-3B41-575FDE93AC3A}"/>
              </a:ext>
            </a:extLst>
          </p:cNvPr>
          <p:cNvSpPr txBox="1"/>
          <p:nvPr/>
        </p:nvSpPr>
        <p:spPr>
          <a:xfrm>
            <a:off x="5207747" y="6715923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Socrates’ account</a:t>
            </a:r>
          </a:p>
        </p:txBody>
      </p:sp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7DB83CB3-F7C9-708E-2A97-F074F068D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8342" y="5168318"/>
            <a:ext cx="1689682" cy="1689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9F6C-3FDC-DD2F-EBBF-58B3803BD76D}"/>
              </a:ext>
            </a:extLst>
          </p:cNvPr>
          <p:cNvSpPr txBox="1"/>
          <p:nvPr/>
        </p:nvSpPr>
        <p:spPr>
          <a:xfrm>
            <a:off x="8881142" y="6731511"/>
            <a:ext cx="272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Due to/from Bank of Athens</a:t>
            </a:r>
          </a:p>
        </p:txBody>
      </p:sp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95CE0937-5826-6FE9-AACD-CB48550A6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0166" y="5555959"/>
            <a:ext cx="914400" cy="914400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BF6C61D-AECF-FBB0-B101-07BA5243B35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823687" y="6013159"/>
            <a:ext cx="736479" cy="12700"/>
          </a:xfrm>
          <a:prstGeom prst="bentConnector3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497AAF5-B0FE-F2BA-F8AF-2B2C6510ABA4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8474566" y="6013159"/>
            <a:ext cx="863776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ins with solid fill">
            <a:extLst>
              <a:ext uri="{FF2B5EF4-FFF2-40B4-BE49-F238E27FC236}">
                <a16:creationId xmlns:a16="http://schemas.microsoft.com/office/drawing/2014/main" id="{190004C9-36EB-BCC9-92C6-5D673DB21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05886" y="5231031"/>
            <a:ext cx="1689682" cy="16896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CE206B-4BA4-7DE1-427D-A9D0E7817C63}"/>
              </a:ext>
            </a:extLst>
          </p:cNvPr>
          <p:cNvSpPr txBox="1"/>
          <p:nvPr/>
        </p:nvSpPr>
        <p:spPr>
          <a:xfrm>
            <a:off x="18079628" y="6778636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Seneca’s account</a:t>
            </a:r>
          </a:p>
        </p:txBody>
      </p:sp>
      <p:pic>
        <p:nvPicPr>
          <p:cNvPr id="25" name="Graphic 24" descr="Coins with solid fill">
            <a:extLst>
              <a:ext uri="{FF2B5EF4-FFF2-40B4-BE49-F238E27FC236}">
                <a16:creationId xmlns:a16="http://schemas.microsoft.com/office/drawing/2014/main" id="{B8AB5DC4-C9E7-6981-106B-D3F88882B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4201" y="5226537"/>
            <a:ext cx="1689682" cy="16896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28582-836C-CFC3-C14A-195CBC04EB9F}"/>
              </a:ext>
            </a:extLst>
          </p:cNvPr>
          <p:cNvSpPr txBox="1"/>
          <p:nvPr/>
        </p:nvSpPr>
        <p:spPr>
          <a:xfrm>
            <a:off x="12947001" y="6789730"/>
            <a:ext cx="272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Due to/from Bank of Ancient Rome</a:t>
            </a:r>
          </a:p>
        </p:txBody>
      </p:sp>
      <p:pic>
        <p:nvPicPr>
          <p:cNvPr id="27" name="Graphic 26" descr="Flying Money outline">
            <a:extLst>
              <a:ext uri="{FF2B5EF4-FFF2-40B4-BE49-F238E27FC236}">
                <a16:creationId xmlns:a16="http://schemas.microsoft.com/office/drawing/2014/main" id="{18747B1C-0B87-668C-64C4-2905E3867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1896" y="5614178"/>
            <a:ext cx="914400" cy="914400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7C38D53-CCFB-1679-64F2-B9E510E4D57D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6946296" y="6071378"/>
            <a:ext cx="1059590" cy="4494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8A7D0-23E2-EEC2-83A7-6BE5FF7BC7D6}"/>
              </a:ext>
            </a:extLst>
          </p:cNvPr>
          <p:cNvSpPr txBox="1"/>
          <p:nvPr/>
        </p:nvSpPr>
        <p:spPr>
          <a:xfrm>
            <a:off x="7216861" y="6403032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 Drachma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C1F66-79FD-7E7F-8CC0-4BE2782AACC3}"/>
              </a:ext>
            </a:extLst>
          </p:cNvPr>
          <p:cNvSpPr txBox="1"/>
          <p:nvPr/>
        </p:nvSpPr>
        <p:spPr>
          <a:xfrm>
            <a:off x="15663723" y="6450768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0.88 Denarii</a:t>
            </a:r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E0BDB476-E21D-D660-0CDC-A43026D8FD68}"/>
              </a:ext>
            </a:extLst>
          </p:cNvPr>
          <p:cNvSpPr/>
          <p:nvPr/>
        </p:nvSpPr>
        <p:spPr>
          <a:xfrm>
            <a:off x="10222458" y="12071459"/>
            <a:ext cx="4011951" cy="15687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You really can trust me, I’m a central bank</a:t>
            </a:r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EDC8FC31-4DA4-5B29-5445-DAE1140204CF}"/>
              </a:ext>
            </a:extLst>
          </p:cNvPr>
          <p:cNvSpPr/>
          <p:nvPr/>
        </p:nvSpPr>
        <p:spPr>
          <a:xfrm rot="5400000">
            <a:off x="8644826" y="11545390"/>
            <a:ext cx="1072329" cy="2082933"/>
          </a:xfrm>
          <a:prstGeom prst="bentUpArrow">
            <a:avLst>
              <a:gd name="adj1" fmla="val 25000"/>
              <a:gd name="adj2" fmla="val 22142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920CE4DB-67F8-D9AC-1544-FC267043C1A7}"/>
              </a:ext>
            </a:extLst>
          </p:cNvPr>
          <p:cNvSpPr/>
          <p:nvPr/>
        </p:nvSpPr>
        <p:spPr>
          <a:xfrm>
            <a:off x="14234408" y="12050692"/>
            <a:ext cx="2781539" cy="1012170"/>
          </a:xfrm>
          <a:prstGeom prst="bentUpArrow">
            <a:avLst>
              <a:gd name="adj1" fmla="val 25000"/>
              <a:gd name="adj2" fmla="val 22142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4EFD18A-F89F-CF13-98CE-1B61BAFC7E5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15093883" y="6071378"/>
            <a:ext cx="938013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D5B11C-3C0A-61F8-3044-600313444B09}"/>
              </a:ext>
            </a:extLst>
          </p:cNvPr>
          <p:cNvSpPr/>
          <p:nvPr/>
        </p:nvSpPr>
        <p:spPr>
          <a:xfrm>
            <a:off x="4872251" y="8362503"/>
            <a:ext cx="6951758" cy="3688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000" dirty="0"/>
              <a:t>Bank of Athens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E4903A-1F6E-09C0-A366-72CD90EB5A9F}"/>
              </a:ext>
            </a:extLst>
          </p:cNvPr>
          <p:cNvSpPr/>
          <p:nvPr/>
        </p:nvSpPr>
        <p:spPr>
          <a:xfrm>
            <a:off x="12734692" y="8315285"/>
            <a:ext cx="7560525" cy="3688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5400" dirty="0"/>
              <a:t>Bank of Ancient Rome</a:t>
            </a:r>
          </a:p>
        </p:txBody>
      </p:sp>
      <p:pic>
        <p:nvPicPr>
          <p:cNvPr id="41" name="Graphic 40" descr="Coins with solid fill">
            <a:extLst>
              <a:ext uri="{FF2B5EF4-FFF2-40B4-BE49-F238E27FC236}">
                <a16:creationId xmlns:a16="http://schemas.microsoft.com/office/drawing/2014/main" id="{B8B5BB4B-63E7-27BA-3E29-468656C3C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747" y="9257369"/>
            <a:ext cx="1689682" cy="168968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7F3191-238D-FD46-60E1-72F1938EB24B}"/>
              </a:ext>
            </a:extLst>
          </p:cNvPr>
          <p:cNvSpPr txBox="1"/>
          <p:nvPr/>
        </p:nvSpPr>
        <p:spPr>
          <a:xfrm>
            <a:off x="5281489" y="10804974"/>
            <a:ext cx="154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Bank of Croesus’ account</a:t>
            </a:r>
          </a:p>
        </p:txBody>
      </p:sp>
      <p:pic>
        <p:nvPicPr>
          <p:cNvPr id="50" name="Graphic 49" descr="Flying Money outline">
            <a:extLst>
              <a:ext uri="{FF2B5EF4-FFF2-40B4-BE49-F238E27FC236}">
                <a16:creationId xmlns:a16="http://schemas.microsoft.com/office/drawing/2014/main" id="{743FFA57-C74D-6275-FC38-622C127FC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8349" y="9662955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CCD8C24-3C48-B4C7-009F-7ABD6DFDC500}"/>
              </a:ext>
            </a:extLst>
          </p:cNvPr>
          <p:cNvSpPr txBox="1"/>
          <p:nvPr/>
        </p:nvSpPr>
        <p:spPr>
          <a:xfrm>
            <a:off x="7295044" y="10510028"/>
            <a:ext cx="154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40 USD</a:t>
            </a:r>
          </a:p>
        </p:txBody>
      </p:sp>
      <p:pic>
        <p:nvPicPr>
          <p:cNvPr id="52" name="Graphic 51" descr="Coins with solid fill">
            <a:extLst>
              <a:ext uri="{FF2B5EF4-FFF2-40B4-BE49-F238E27FC236}">
                <a16:creationId xmlns:a16="http://schemas.microsoft.com/office/drawing/2014/main" id="{FD289B91-C5AB-B959-F385-AD8E5CBA4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022" y="9275314"/>
            <a:ext cx="1689682" cy="16896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9641BB-9305-8047-89C6-A9B9FF55BF92}"/>
              </a:ext>
            </a:extLst>
          </p:cNvPr>
          <p:cNvSpPr txBox="1"/>
          <p:nvPr/>
        </p:nvSpPr>
        <p:spPr>
          <a:xfrm>
            <a:off x="9035822" y="10838507"/>
            <a:ext cx="272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Due to/from Bank of Ancient Rome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50FF532-BCD1-E729-68EA-B8D3E77DEF9F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6897429" y="10102210"/>
            <a:ext cx="740920" cy="17945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47F53E6-F6DF-73AF-EADD-20BE933611C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8552749" y="10120155"/>
            <a:ext cx="940273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2C7C34-6419-3BAC-5132-C47075B607B8}"/>
              </a:ext>
            </a:extLst>
          </p:cNvPr>
          <p:cNvSpPr txBox="1"/>
          <p:nvPr/>
        </p:nvSpPr>
        <p:spPr>
          <a:xfrm>
            <a:off x="15394675" y="10582854"/>
            <a:ext cx="154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35.88 USD</a:t>
            </a:r>
          </a:p>
        </p:txBody>
      </p:sp>
      <p:pic>
        <p:nvPicPr>
          <p:cNvPr id="63" name="Graphic 62" descr="Coins with solid fill">
            <a:extLst>
              <a:ext uri="{FF2B5EF4-FFF2-40B4-BE49-F238E27FC236}">
                <a16:creationId xmlns:a16="http://schemas.microsoft.com/office/drawing/2014/main" id="{C9F5527B-97A3-C4E1-CD53-777C3BE6E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92653" y="9348140"/>
            <a:ext cx="1689682" cy="1689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797C866-F198-6CAC-CAB9-EBB108BD7F8C}"/>
              </a:ext>
            </a:extLst>
          </p:cNvPr>
          <p:cNvSpPr txBox="1"/>
          <p:nvPr/>
        </p:nvSpPr>
        <p:spPr>
          <a:xfrm>
            <a:off x="17135453" y="10911333"/>
            <a:ext cx="272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Bank of Crassus’ account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4AB7523-1421-2D9A-6C86-D7FD5B28EB7B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6652380" y="10132855"/>
            <a:ext cx="940273" cy="60126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oins with solid fill">
            <a:extLst>
              <a:ext uri="{FF2B5EF4-FFF2-40B4-BE49-F238E27FC236}">
                <a16:creationId xmlns:a16="http://schemas.microsoft.com/office/drawing/2014/main" id="{70DB9318-2BA8-6B63-848F-0D5C8F771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72473" y="9160733"/>
            <a:ext cx="1689682" cy="16896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55CEE3-2361-0D1A-B72E-305DB0ED5FDF}"/>
              </a:ext>
            </a:extLst>
          </p:cNvPr>
          <p:cNvSpPr txBox="1"/>
          <p:nvPr/>
        </p:nvSpPr>
        <p:spPr>
          <a:xfrm>
            <a:off x="12882441" y="10822985"/>
            <a:ext cx="282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Due to/from Bank of Athens</a:t>
            </a:r>
          </a:p>
        </p:txBody>
      </p:sp>
      <p:pic>
        <p:nvPicPr>
          <p:cNvPr id="68" name="Graphic 67" descr="Flying Money outline">
            <a:extLst>
              <a:ext uri="{FF2B5EF4-FFF2-40B4-BE49-F238E27FC236}">
                <a16:creationId xmlns:a16="http://schemas.microsoft.com/office/drawing/2014/main" id="{81F265D1-E22C-9943-DE64-82B7E3170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3075" y="9566319"/>
            <a:ext cx="914400" cy="914400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DFF2AE2-D1EF-F7B2-4BC2-9BB47206D441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962155" y="10005574"/>
            <a:ext cx="711690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24" grpId="0"/>
      <p:bldP spid="26" grpId="0"/>
      <p:bldP spid="36" grpId="0"/>
      <p:bldP spid="45" grpId="0"/>
      <p:bldP spid="46" grpId="0" animBg="1"/>
      <p:bldP spid="47" grpId="0" animBg="1"/>
      <p:bldP spid="48" grpId="0" animBg="1"/>
      <p:bldP spid="39" grpId="0" animBg="1"/>
      <p:bldP spid="40" grpId="0" animBg="1"/>
      <p:bldP spid="42" grpId="0"/>
      <p:bldP spid="51" grpId="0"/>
      <p:bldP spid="53" grpId="0"/>
      <p:bldP spid="62" grpId="0"/>
      <p:bldP spid="64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C4A6-00A9-91BC-5E17-700A1C7A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1830-0E8B-6C62-D268-D26CC65F4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E5ED7-3409-8DC4-B9DA-7AEFD186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11884</TotalTime>
  <Words>654</Words>
  <Application>Microsoft Office PowerPoint</Application>
  <PresentationFormat>Custom</PresentationFormat>
  <Paragraphs>105</Paragraphs>
  <Slides>9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Currency conversion and Mojaloop</vt:lpstr>
      <vt:lpstr>What’s our objective?</vt:lpstr>
      <vt:lpstr>Anatomy of currency conversion</vt:lpstr>
      <vt:lpstr>Anatomy of currency conversion</vt:lpstr>
      <vt:lpstr>Mojaloop’s position</vt:lpstr>
      <vt:lpstr>Possible solutions</vt:lpstr>
      <vt:lpstr>A proposal</vt:lpstr>
      <vt:lpstr>Correspondent Banking between Central Banks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2022-10-25T16:07:59Z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