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8" r:id="rId5"/>
    <p:sldId id="281" r:id="rId6"/>
    <p:sldId id="270" r:id="rId7"/>
    <p:sldId id="287" r:id="rId8"/>
    <p:sldId id="291" r:id="rId9"/>
    <p:sldId id="260" r:id="rId10"/>
    <p:sldId id="26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98" r:id="rId19"/>
    <p:sldId id="300" r:id="rId20"/>
    <p:sldId id="301" r:id="rId21"/>
    <p:sldId id="302" r:id="rId22"/>
    <p:sldId id="268" r:id="rId2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DA0C3-9B3C-4369-AC3A-A5DF8AE117CE}" v="1942" dt="2022-10-26T04:51:20.927"/>
    <p1510:client id="{7AE31341-A191-4EC7-BC80-C46B11975237}" v="1799" dt="2022-10-25T17:27:3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5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2DEDA0C3-9B3C-4369-AC3A-A5DF8AE117CE}"/>
    <pc:docChg chg="undo custSel addSld delSld modSld sldOrd">
      <pc:chgData name="Michael Richards" userId="6afda9a54147f31e" providerId="LiveId" clId="{2DEDA0C3-9B3C-4369-AC3A-A5DF8AE117CE}" dt="2022-10-26T04:51:20.927" v="3681" actId="20577"/>
      <pc:docMkLst>
        <pc:docMk/>
      </pc:docMkLst>
      <pc:sldChg chg="modSp mod">
        <pc:chgData name="Michael Richards" userId="6afda9a54147f31e" providerId="LiveId" clId="{2DEDA0C3-9B3C-4369-AC3A-A5DF8AE117CE}" dt="2022-10-26T04:50:36.947" v="3614" actId="20577"/>
        <pc:sldMkLst>
          <pc:docMk/>
          <pc:sldMk cId="1490150337" sldId="258"/>
        </pc:sldMkLst>
        <pc:spChg chg="mod">
          <ac:chgData name="Michael Richards" userId="6afda9a54147f31e" providerId="LiveId" clId="{2DEDA0C3-9B3C-4369-AC3A-A5DF8AE117CE}" dt="2022-10-26T04:50:36.947" v="3614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del">
        <pc:chgData name="Michael Richards" userId="6afda9a54147f31e" providerId="LiveId" clId="{2DEDA0C3-9B3C-4369-AC3A-A5DF8AE117CE}" dt="2022-10-26T04:44:31.699" v="3041" actId="47"/>
        <pc:sldMkLst>
          <pc:docMk/>
          <pc:sldMk cId="561229006" sldId="259"/>
        </pc:sldMkLst>
      </pc:sldChg>
      <pc:sldChg chg="del">
        <pc:chgData name="Michael Richards" userId="6afda9a54147f31e" providerId="LiveId" clId="{2DEDA0C3-9B3C-4369-AC3A-A5DF8AE117CE}" dt="2022-10-26T04:44:34.012" v="3042" actId="47"/>
        <pc:sldMkLst>
          <pc:docMk/>
          <pc:sldMk cId="1983713459" sldId="262"/>
        </pc:sldMkLst>
      </pc:sldChg>
      <pc:sldChg chg="del">
        <pc:chgData name="Michael Richards" userId="6afda9a54147f31e" providerId="LiveId" clId="{2DEDA0C3-9B3C-4369-AC3A-A5DF8AE117CE}" dt="2022-10-26T04:44:38.050" v="3043" actId="47"/>
        <pc:sldMkLst>
          <pc:docMk/>
          <pc:sldMk cId="2475108874" sldId="263"/>
        </pc:sldMkLst>
      </pc:sldChg>
      <pc:sldChg chg="del">
        <pc:chgData name="Michael Richards" userId="6afda9a54147f31e" providerId="LiveId" clId="{2DEDA0C3-9B3C-4369-AC3A-A5DF8AE117CE}" dt="2022-10-26T04:46:09.281" v="3164" actId="47"/>
        <pc:sldMkLst>
          <pc:docMk/>
          <pc:sldMk cId="3947921774" sldId="264"/>
        </pc:sldMkLst>
      </pc:sldChg>
      <pc:sldChg chg="del">
        <pc:chgData name="Michael Richards" userId="6afda9a54147f31e" providerId="LiveId" clId="{2DEDA0C3-9B3C-4369-AC3A-A5DF8AE117CE}" dt="2022-10-26T04:46:07.945" v="3163" actId="47"/>
        <pc:sldMkLst>
          <pc:docMk/>
          <pc:sldMk cId="3692232984" sldId="265"/>
        </pc:sldMkLst>
      </pc:sldChg>
      <pc:sldChg chg="del">
        <pc:chgData name="Michael Richards" userId="6afda9a54147f31e" providerId="LiveId" clId="{2DEDA0C3-9B3C-4369-AC3A-A5DF8AE117CE}" dt="2022-10-26T04:46:10.385" v="3165" actId="47"/>
        <pc:sldMkLst>
          <pc:docMk/>
          <pc:sldMk cId="1354920481" sldId="266"/>
        </pc:sldMkLst>
      </pc:sldChg>
      <pc:sldChg chg="del">
        <pc:chgData name="Michael Richards" userId="6afda9a54147f31e" providerId="LiveId" clId="{2DEDA0C3-9B3C-4369-AC3A-A5DF8AE117CE}" dt="2022-10-26T04:46:06.019" v="3162" actId="47"/>
        <pc:sldMkLst>
          <pc:docMk/>
          <pc:sldMk cId="556466817" sldId="267"/>
        </pc:sldMkLst>
      </pc:sldChg>
      <pc:sldChg chg="del">
        <pc:chgData name="Michael Richards" userId="6afda9a54147f31e" providerId="LiveId" clId="{2DEDA0C3-9B3C-4369-AC3A-A5DF8AE117CE}" dt="2022-10-26T04:44:29.052" v="3040" actId="47"/>
        <pc:sldMkLst>
          <pc:docMk/>
          <pc:sldMk cId="273376187" sldId="271"/>
        </pc:sldMkLst>
      </pc:sldChg>
      <pc:sldChg chg="modSp modAnim">
        <pc:chgData name="Michael Richards" userId="6afda9a54147f31e" providerId="LiveId" clId="{2DEDA0C3-9B3C-4369-AC3A-A5DF8AE117CE}" dt="2022-10-26T04:51:20.927" v="3681" actId="20577"/>
        <pc:sldMkLst>
          <pc:docMk/>
          <pc:sldMk cId="274875973" sldId="281"/>
        </pc:sldMkLst>
        <pc:spChg chg="mod">
          <ac:chgData name="Michael Richards" userId="6afda9a54147f31e" providerId="LiveId" clId="{2DEDA0C3-9B3C-4369-AC3A-A5DF8AE117CE}" dt="2022-10-26T04:51:20.927" v="3681" actId="20577"/>
          <ac:spMkLst>
            <pc:docMk/>
            <pc:sldMk cId="274875973" sldId="281"/>
            <ac:spMk id="3" creationId="{2C3DBA0B-06A8-4CD7-C972-8473F845139C}"/>
          </ac:spMkLst>
        </pc:spChg>
      </pc:sldChg>
      <pc:sldChg chg="del">
        <pc:chgData name="Michael Richards" userId="6afda9a54147f31e" providerId="LiveId" clId="{2DEDA0C3-9B3C-4369-AC3A-A5DF8AE117CE}" dt="2022-10-26T04:00:12.661" v="2" actId="47"/>
        <pc:sldMkLst>
          <pc:docMk/>
          <pc:sldMk cId="3500350274" sldId="286"/>
        </pc:sldMkLst>
      </pc:sldChg>
      <pc:sldChg chg="modSp">
        <pc:chgData name="Michael Richards" userId="6afda9a54147f31e" providerId="LiveId" clId="{2DEDA0C3-9B3C-4369-AC3A-A5DF8AE117CE}" dt="2022-10-26T04:05:47.983" v="507" actId="20577"/>
        <pc:sldMkLst>
          <pc:docMk/>
          <pc:sldMk cId="80996249" sldId="287"/>
        </pc:sldMkLst>
        <pc:spChg chg="mod">
          <ac:chgData name="Michael Richards" userId="6afda9a54147f31e" providerId="LiveId" clId="{2DEDA0C3-9B3C-4369-AC3A-A5DF8AE117CE}" dt="2022-10-26T04:05:47.983" v="507" actId="20577"/>
          <ac:spMkLst>
            <pc:docMk/>
            <pc:sldMk cId="80996249" sldId="287"/>
            <ac:spMk id="3" creationId="{437A6353-E2B5-927F-5194-D4BB4077FDE7}"/>
          </ac:spMkLst>
        </pc:spChg>
      </pc:sldChg>
      <pc:sldChg chg="del">
        <pc:chgData name="Michael Richards" userId="6afda9a54147f31e" providerId="LiveId" clId="{2DEDA0C3-9B3C-4369-AC3A-A5DF8AE117CE}" dt="2022-10-26T04:05:09.644" v="501" actId="47"/>
        <pc:sldMkLst>
          <pc:docMk/>
          <pc:sldMk cId="2337173434" sldId="290"/>
        </pc:sldMkLst>
      </pc:sldChg>
      <pc:sldChg chg="modSp new mod modAnim">
        <pc:chgData name="Michael Richards" userId="6afda9a54147f31e" providerId="LiveId" clId="{2DEDA0C3-9B3C-4369-AC3A-A5DF8AE117CE}" dt="2022-10-26T04:04:48.618" v="500"/>
        <pc:sldMkLst>
          <pc:docMk/>
          <pc:sldMk cId="1150158006" sldId="291"/>
        </pc:sldMkLst>
        <pc:spChg chg="mod">
          <ac:chgData name="Michael Richards" userId="6afda9a54147f31e" providerId="LiveId" clId="{2DEDA0C3-9B3C-4369-AC3A-A5DF8AE117CE}" dt="2022-10-26T04:00:57.305" v="26" actId="20577"/>
          <ac:spMkLst>
            <pc:docMk/>
            <pc:sldMk cId="1150158006" sldId="291"/>
            <ac:spMk id="2" creationId="{9FF02E30-7CF6-B8F6-E2E3-6CBACA171044}"/>
          </ac:spMkLst>
        </pc:spChg>
        <pc:spChg chg="mod">
          <ac:chgData name="Michael Richards" userId="6afda9a54147f31e" providerId="LiveId" clId="{2DEDA0C3-9B3C-4369-AC3A-A5DF8AE117CE}" dt="2022-10-26T04:04:42.482" v="498" actId="207"/>
          <ac:spMkLst>
            <pc:docMk/>
            <pc:sldMk cId="1150158006" sldId="291"/>
            <ac:spMk id="3" creationId="{1B64E5D9-0ADA-8FC3-6CBA-E1504620BE10}"/>
          </ac:spMkLst>
        </pc:spChg>
      </pc:sldChg>
      <pc:sldChg chg="modSp new mod">
        <pc:chgData name="Michael Richards" userId="6afda9a54147f31e" providerId="LiveId" clId="{2DEDA0C3-9B3C-4369-AC3A-A5DF8AE117CE}" dt="2022-10-26T04:06:40.253" v="553" actId="5793"/>
        <pc:sldMkLst>
          <pc:docMk/>
          <pc:sldMk cId="4264054908" sldId="292"/>
        </pc:sldMkLst>
        <pc:spChg chg="mod">
          <ac:chgData name="Michael Richards" userId="6afda9a54147f31e" providerId="LiveId" clId="{2DEDA0C3-9B3C-4369-AC3A-A5DF8AE117CE}" dt="2022-10-26T04:06:40.253" v="553" actId="5793"/>
          <ac:spMkLst>
            <pc:docMk/>
            <pc:sldMk cId="4264054908" sldId="292"/>
            <ac:spMk id="2" creationId="{4AF522CF-B14E-5EE2-B0ED-2B4D0FC4D5D4}"/>
          </ac:spMkLst>
        </pc:spChg>
      </pc:sldChg>
      <pc:sldChg chg="modSp new mod modAnim">
        <pc:chgData name="Michael Richards" userId="6afda9a54147f31e" providerId="LiveId" clId="{2DEDA0C3-9B3C-4369-AC3A-A5DF8AE117CE}" dt="2022-10-26T04:19:08.213" v="1119"/>
        <pc:sldMkLst>
          <pc:docMk/>
          <pc:sldMk cId="3004757823" sldId="293"/>
        </pc:sldMkLst>
        <pc:spChg chg="mod">
          <ac:chgData name="Michael Richards" userId="6afda9a54147f31e" providerId="LiveId" clId="{2DEDA0C3-9B3C-4369-AC3A-A5DF8AE117CE}" dt="2022-10-26T04:17:47.283" v="1110" actId="12"/>
          <ac:spMkLst>
            <pc:docMk/>
            <pc:sldMk cId="3004757823" sldId="293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17:44.050" v="1109" actId="12"/>
          <ac:spMkLst>
            <pc:docMk/>
            <pc:sldMk cId="3004757823" sldId="293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07:43.391" v="600" actId="20577"/>
          <ac:spMkLst>
            <pc:docMk/>
            <pc:sldMk cId="3004757823" sldId="293"/>
            <ac:spMk id="5" creationId="{113BFEE7-5A23-48B8-6B7F-8226B2736F76}"/>
          </ac:spMkLst>
        </pc:spChg>
      </pc:sldChg>
      <pc:sldChg chg="modSp add mod modAnim">
        <pc:chgData name="Michael Richards" userId="6afda9a54147f31e" providerId="LiveId" clId="{2DEDA0C3-9B3C-4369-AC3A-A5DF8AE117CE}" dt="2022-10-26T04:25:31.262" v="1519"/>
        <pc:sldMkLst>
          <pc:docMk/>
          <pc:sldMk cId="1389779694" sldId="294"/>
        </pc:sldMkLst>
        <pc:spChg chg="mod">
          <ac:chgData name="Michael Richards" userId="6afda9a54147f31e" providerId="LiveId" clId="{2DEDA0C3-9B3C-4369-AC3A-A5DF8AE117CE}" dt="2022-10-26T04:24:19.778" v="1443" actId="20577"/>
          <ac:spMkLst>
            <pc:docMk/>
            <pc:sldMk cId="1389779694" sldId="294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25:24.011" v="1518" actId="20577"/>
          <ac:spMkLst>
            <pc:docMk/>
            <pc:sldMk cId="1389779694" sldId="294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19:29.744" v="1138" actId="20577"/>
          <ac:spMkLst>
            <pc:docMk/>
            <pc:sldMk cId="1389779694" sldId="294"/>
            <ac:spMk id="5" creationId="{113BFEE7-5A23-48B8-6B7F-8226B2736F76}"/>
          </ac:spMkLst>
        </pc:spChg>
      </pc:sldChg>
      <pc:sldChg chg="modSp add mod ord modAnim">
        <pc:chgData name="Michael Richards" userId="6afda9a54147f31e" providerId="LiveId" clId="{2DEDA0C3-9B3C-4369-AC3A-A5DF8AE117CE}" dt="2022-10-26T04:30:21.031" v="1830"/>
        <pc:sldMkLst>
          <pc:docMk/>
          <pc:sldMk cId="2490126134" sldId="295"/>
        </pc:sldMkLst>
        <pc:spChg chg="mod">
          <ac:chgData name="Michael Richards" userId="6afda9a54147f31e" providerId="LiveId" clId="{2DEDA0C3-9B3C-4369-AC3A-A5DF8AE117CE}" dt="2022-10-26T04:28:52.559" v="1743" actId="20577"/>
          <ac:spMkLst>
            <pc:docMk/>
            <pc:sldMk cId="2490126134" sldId="295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30:11.776" v="1829" actId="20577"/>
          <ac:spMkLst>
            <pc:docMk/>
            <pc:sldMk cId="2490126134" sldId="295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26:08.904" v="1531" actId="20577"/>
          <ac:spMkLst>
            <pc:docMk/>
            <pc:sldMk cId="2490126134" sldId="295"/>
            <ac:spMk id="5" creationId="{113BFEE7-5A23-48B8-6B7F-8226B2736F76}"/>
          </ac:spMkLst>
        </pc:spChg>
      </pc:sldChg>
      <pc:sldChg chg="modSp add mod modAnim">
        <pc:chgData name="Michael Richards" userId="6afda9a54147f31e" providerId="LiveId" clId="{2DEDA0C3-9B3C-4369-AC3A-A5DF8AE117CE}" dt="2022-10-26T04:33:11.239" v="2006" actId="6549"/>
        <pc:sldMkLst>
          <pc:docMk/>
          <pc:sldMk cId="2094255131" sldId="296"/>
        </pc:sldMkLst>
        <pc:spChg chg="mod">
          <ac:chgData name="Michael Richards" userId="6afda9a54147f31e" providerId="LiveId" clId="{2DEDA0C3-9B3C-4369-AC3A-A5DF8AE117CE}" dt="2022-10-26T04:33:06.585" v="2005" actId="6549"/>
          <ac:spMkLst>
            <pc:docMk/>
            <pc:sldMk cId="2094255131" sldId="296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33:11.239" v="2006" actId="6549"/>
          <ac:spMkLst>
            <pc:docMk/>
            <pc:sldMk cId="2094255131" sldId="296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31:24.950" v="1845" actId="20577"/>
          <ac:spMkLst>
            <pc:docMk/>
            <pc:sldMk cId="2094255131" sldId="296"/>
            <ac:spMk id="5" creationId="{113BFEE7-5A23-48B8-6B7F-8226B2736F76}"/>
          </ac:spMkLst>
        </pc:spChg>
      </pc:sldChg>
      <pc:sldChg chg="modSp add mod">
        <pc:chgData name="Michael Richards" userId="6afda9a54147f31e" providerId="LiveId" clId="{2DEDA0C3-9B3C-4369-AC3A-A5DF8AE117CE}" dt="2022-10-26T04:34:51.943" v="2179" actId="114"/>
        <pc:sldMkLst>
          <pc:docMk/>
          <pc:sldMk cId="1753080481" sldId="297"/>
        </pc:sldMkLst>
        <pc:spChg chg="mod">
          <ac:chgData name="Michael Richards" userId="6afda9a54147f31e" providerId="LiveId" clId="{2DEDA0C3-9B3C-4369-AC3A-A5DF8AE117CE}" dt="2022-10-26T04:34:16.407" v="2101" actId="20577"/>
          <ac:spMkLst>
            <pc:docMk/>
            <pc:sldMk cId="1753080481" sldId="297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34:51.943" v="2179" actId="114"/>
          <ac:spMkLst>
            <pc:docMk/>
            <pc:sldMk cId="1753080481" sldId="297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33:35.402" v="2036" actId="20577"/>
          <ac:spMkLst>
            <pc:docMk/>
            <pc:sldMk cId="1753080481" sldId="297"/>
            <ac:spMk id="5" creationId="{113BFEE7-5A23-48B8-6B7F-8226B2736F76}"/>
          </ac:spMkLst>
        </pc:spChg>
      </pc:sldChg>
      <pc:sldChg chg="modSp add mod modAnim">
        <pc:chgData name="Michael Richards" userId="6afda9a54147f31e" providerId="LiveId" clId="{2DEDA0C3-9B3C-4369-AC3A-A5DF8AE117CE}" dt="2022-10-26T04:37:39.338" v="2422"/>
        <pc:sldMkLst>
          <pc:docMk/>
          <pc:sldMk cId="3264325060" sldId="298"/>
        </pc:sldMkLst>
        <pc:spChg chg="mod">
          <ac:chgData name="Michael Richards" userId="6afda9a54147f31e" providerId="LiveId" clId="{2DEDA0C3-9B3C-4369-AC3A-A5DF8AE117CE}" dt="2022-10-26T04:37:24.129" v="2420" actId="20577"/>
          <ac:spMkLst>
            <pc:docMk/>
            <pc:sldMk cId="3264325060" sldId="298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37:27.018" v="2421" actId="20577"/>
          <ac:spMkLst>
            <pc:docMk/>
            <pc:sldMk cId="3264325060" sldId="298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35:32.654" v="2200" actId="20577"/>
          <ac:spMkLst>
            <pc:docMk/>
            <pc:sldMk cId="3264325060" sldId="298"/>
            <ac:spMk id="5" creationId="{113BFEE7-5A23-48B8-6B7F-8226B2736F76}"/>
          </ac:spMkLst>
        </pc:spChg>
      </pc:sldChg>
      <pc:sldChg chg="modSp add mod modAnim">
        <pc:chgData name="Michael Richards" userId="6afda9a54147f31e" providerId="LiveId" clId="{2DEDA0C3-9B3C-4369-AC3A-A5DF8AE117CE}" dt="2022-10-26T04:40:10.136" v="2657"/>
        <pc:sldMkLst>
          <pc:docMk/>
          <pc:sldMk cId="1717867511" sldId="299"/>
        </pc:sldMkLst>
        <pc:spChg chg="mod">
          <ac:chgData name="Michael Richards" userId="6afda9a54147f31e" providerId="LiveId" clId="{2DEDA0C3-9B3C-4369-AC3A-A5DF8AE117CE}" dt="2022-10-26T04:39:05.498" v="2532" actId="20577"/>
          <ac:spMkLst>
            <pc:docMk/>
            <pc:sldMk cId="1717867511" sldId="299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39:56.941" v="2656" actId="20577"/>
          <ac:spMkLst>
            <pc:docMk/>
            <pc:sldMk cId="1717867511" sldId="299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38:17.437" v="2437" actId="20577"/>
          <ac:spMkLst>
            <pc:docMk/>
            <pc:sldMk cId="1717867511" sldId="299"/>
            <ac:spMk id="5" creationId="{113BFEE7-5A23-48B8-6B7F-8226B2736F76}"/>
          </ac:spMkLst>
        </pc:spChg>
      </pc:sldChg>
      <pc:sldChg chg="modSp add mod modAnim">
        <pc:chgData name="Michael Richards" userId="6afda9a54147f31e" providerId="LiveId" clId="{2DEDA0C3-9B3C-4369-AC3A-A5DF8AE117CE}" dt="2022-10-26T04:44:10.739" v="3039"/>
        <pc:sldMkLst>
          <pc:docMk/>
          <pc:sldMk cId="74972856" sldId="300"/>
        </pc:sldMkLst>
        <pc:spChg chg="mod">
          <ac:chgData name="Michael Richards" userId="6afda9a54147f31e" providerId="LiveId" clId="{2DEDA0C3-9B3C-4369-AC3A-A5DF8AE117CE}" dt="2022-10-26T04:43:26.463" v="3017" actId="20577"/>
          <ac:spMkLst>
            <pc:docMk/>
            <pc:sldMk cId="74972856" sldId="300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43:56.661" v="3037" actId="20577"/>
          <ac:spMkLst>
            <pc:docMk/>
            <pc:sldMk cId="74972856" sldId="300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40:50.875" v="2706" actId="20577"/>
          <ac:spMkLst>
            <pc:docMk/>
            <pc:sldMk cId="74972856" sldId="300"/>
            <ac:spMk id="5" creationId="{113BFEE7-5A23-48B8-6B7F-8226B2736F76}"/>
          </ac:spMkLst>
        </pc:spChg>
      </pc:sldChg>
      <pc:sldChg chg="modSp add mod modAnim">
        <pc:chgData name="Michael Richards" userId="6afda9a54147f31e" providerId="LiveId" clId="{2DEDA0C3-9B3C-4369-AC3A-A5DF8AE117CE}" dt="2022-10-26T04:45:59.143" v="3161" actId="20577"/>
        <pc:sldMkLst>
          <pc:docMk/>
          <pc:sldMk cId="820667121" sldId="301"/>
        </pc:sldMkLst>
        <pc:spChg chg="mod">
          <ac:chgData name="Michael Richards" userId="6afda9a54147f31e" providerId="LiveId" clId="{2DEDA0C3-9B3C-4369-AC3A-A5DF8AE117CE}" dt="2022-10-26T04:45:31.109" v="3116" actId="20577"/>
          <ac:spMkLst>
            <pc:docMk/>
            <pc:sldMk cId="820667121" sldId="301"/>
            <ac:spMk id="2" creationId="{1DB2703A-9831-79DF-2AB2-E5D035EA9974}"/>
          </ac:spMkLst>
        </pc:spChg>
        <pc:spChg chg="mod">
          <ac:chgData name="Michael Richards" userId="6afda9a54147f31e" providerId="LiveId" clId="{2DEDA0C3-9B3C-4369-AC3A-A5DF8AE117CE}" dt="2022-10-26T04:45:59.143" v="3161" actId="20577"/>
          <ac:spMkLst>
            <pc:docMk/>
            <pc:sldMk cId="820667121" sldId="301"/>
            <ac:spMk id="3" creationId="{33633FD7-8F6D-C413-3294-9EB70209BD64}"/>
          </ac:spMkLst>
        </pc:spChg>
        <pc:spChg chg="mod">
          <ac:chgData name="Michael Richards" userId="6afda9a54147f31e" providerId="LiveId" clId="{2DEDA0C3-9B3C-4369-AC3A-A5DF8AE117CE}" dt="2022-10-26T04:45:06.057" v="3061" actId="20577"/>
          <ac:spMkLst>
            <pc:docMk/>
            <pc:sldMk cId="820667121" sldId="301"/>
            <ac:spMk id="5" creationId="{113BFEE7-5A23-48B8-6B7F-8226B2736F76}"/>
          </ac:spMkLst>
        </pc:spChg>
      </pc:sldChg>
      <pc:sldChg chg="modSp new mod modAnim">
        <pc:chgData name="Michael Richards" userId="6afda9a54147f31e" providerId="LiveId" clId="{2DEDA0C3-9B3C-4369-AC3A-A5DF8AE117CE}" dt="2022-10-26T04:50:00.121" v="3602"/>
        <pc:sldMkLst>
          <pc:docMk/>
          <pc:sldMk cId="645675535" sldId="302"/>
        </pc:sldMkLst>
        <pc:spChg chg="mod">
          <ac:chgData name="Michael Richards" userId="6afda9a54147f31e" providerId="LiveId" clId="{2DEDA0C3-9B3C-4369-AC3A-A5DF8AE117CE}" dt="2022-10-26T04:46:32.382" v="3192" actId="20577"/>
          <ac:spMkLst>
            <pc:docMk/>
            <pc:sldMk cId="645675535" sldId="302"/>
            <ac:spMk id="2" creationId="{85EE45BA-0D5F-1CF8-8ADB-01689BD02299}"/>
          </ac:spMkLst>
        </pc:spChg>
        <pc:spChg chg="mod">
          <ac:chgData name="Michael Richards" userId="6afda9a54147f31e" providerId="LiveId" clId="{2DEDA0C3-9B3C-4369-AC3A-A5DF8AE117CE}" dt="2022-10-26T04:49:38.969" v="3600" actId="6549"/>
          <ac:spMkLst>
            <pc:docMk/>
            <pc:sldMk cId="645675535" sldId="302"/>
            <ac:spMk id="3" creationId="{CAC76AA8-FBE6-7D78-D4AF-7D47BAC7AE8C}"/>
          </ac:spMkLst>
        </pc:spChg>
      </pc:sldChg>
    </pc:docChg>
  </pc:docChgLst>
  <pc:docChgLst>
    <pc:chgData name="Michael Richards" userId="6afda9a54147f31e" providerId="LiveId" clId="{7AE31341-A191-4EC7-BC80-C46B11975237}"/>
    <pc:docChg chg="undo custSel addSld delSld modSld sldOrd">
      <pc:chgData name="Michael Richards" userId="6afda9a54147f31e" providerId="LiveId" clId="{7AE31341-A191-4EC7-BC80-C46B11975237}" dt="2022-10-25T17:27:37.363" v="8224" actId="20577"/>
      <pc:docMkLst>
        <pc:docMk/>
      </pc:docMkLst>
      <pc:sldChg chg="modSp mod">
        <pc:chgData name="Michael Richards" userId="6afda9a54147f31e" providerId="LiveId" clId="{7AE31341-A191-4EC7-BC80-C46B11975237}" dt="2022-10-21T15:45:03.509" v="37" actId="20577"/>
        <pc:sldMkLst>
          <pc:docMk/>
          <pc:sldMk cId="1490150337" sldId="258"/>
        </pc:sldMkLst>
        <pc:spChg chg="mod">
          <ac:chgData name="Michael Richards" userId="6afda9a54147f31e" providerId="LiveId" clId="{7AE31341-A191-4EC7-BC80-C46B11975237}" dt="2022-10-21T15:45:03.509" v="37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modSp mod addAnim delAnim modAnim">
        <pc:chgData name="Michael Richards" userId="6afda9a54147f31e" providerId="LiveId" clId="{7AE31341-A191-4EC7-BC80-C46B11975237}" dt="2022-10-25T17:19:40.310" v="8066" actId="20577"/>
        <pc:sldMkLst>
          <pc:docMk/>
          <pc:sldMk cId="561229006" sldId="259"/>
        </pc:sldMkLst>
        <pc:spChg chg="mod">
          <ac:chgData name="Michael Richards" userId="6afda9a54147f31e" providerId="LiveId" clId="{7AE31341-A191-4EC7-BC80-C46B11975237}" dt="2022-10-21T15:51:48" v="101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7AE31341-A191-4EC7-BC80-C46B11975237}" dt="2022-10-25T17:19:40.310" v="8066" actId="20577"/>
          <ac:spMkLst>
            <pc:docMk/>
            <pc:sldMk cId="561229006" sldId="259"/>
            <ac:spMk id="3" creationId="{91A9C230-3792-48EC-A9D5-48CC4D925B12}"/>
          </ac:spMkLst>
        </pc:spChg>
      </pc:sldChg>
      <pc:sldChg chg="modSp mod ord modAnim">
        <pc:chgData name="Michael Richards" userId="6afda9a54147f31e" providerId="LiveId" clId="{7AE31341-A191-4EC7-BC80-C46B11975237}" dt="2022-10-25T15:39:54.173" v="6775"/>
        <pc:sldMkLst>
          <pc:docMk/>
          <pc:sldMk cId="2183860606" sldId="260"/>
        </pc:sldMkLst>
        <pc:spChg chg="mod">
          <ac:chgData name="Michael Richards" userId="6afda9a54147f31e" providerId="LiveId" clId="{7AE31341-A191-4EC7-BC80-C46B11975237}" dt="2022-10-23T09:15:14.761" v="364" actId="27636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7AE31341-A191-4EC7-BC80-C46B11975237}" dt="2022-10-23T11:49:27.169" v="3039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add mod ord modAnim">
        <pc:chgData name="Michael Richards" userId="6afda9a54147f31e" providerId="LiveId" clId="{7AE31341-A191-4EC7-BC80-C46B11975237}" dt="2022-10-25T16:11:56.573" v="7586"/>
        <pc:sldMkLst>
          <pc:docMk/>
          <pc:sldMk cId="1122814993" sldId="261"/>
        </pc:sldMkLst>
        <pc:spChg chg="mod">
          <ac:chgData name="Michael Richards" userId="6afda9a54147f31e" providerId="LiveId" clId="{7AE31341-A191-4EC7-BC80-C46B11975237}" dt="2022-10-23T10:36:46.325" v="1618" actId="404"/>
          <ac:spMkLst>
            <pc:docMk/>
            <pc:sldMk cId="1122814993" sldId="261"/>
            <ac:spMk id="2" creationId="{968676C5-4F89-484C-80BA-39559D4220B4}"/>
          </ac:spMkLst>
        </pc:spChg>
        <pc:spChg chg="mod">
          <ac:chgData name="Michael Richards" userId="6afda9a54147f31e" providerId="LiveId" clId="{7AE31341-A191-4EC7-BC80-C46B11975237}" dt="2022-10-25T16:11:44.155" v="7585" actId="20577"/>
          <ac:spMkLst>
            <pc:docMk/>
            <pc:sldMk cId="1122814993" sldId="261"/>
            <ac:spMk id="3" creationId="{91A9C230-3792-48EC-A9D5-48CC4D925B12}"/>
          </ac:spMkLst>
        </pc:spChg>
      </pc:sldChg>
      <pc:sldChg chg="modSp new mod modAnim">
        <pc:chgData name="Michael Richards" userId="6afda9a54147f31e" providerId="LiveId" clId="{7AE31341-A191-4EC7-BC80-C46B11975237}" dt="2022-10-23T19:01:14.290" v="5378" actId="20577"/>
        <pc:sldMkLst>
          <pc:docMk/>
          <pc:sldMk cId="1983713459" sldId="262"/>
        </pc:sldMkLst>
        <pc:spChg chg="mod">
          <ac:chgData name="Michael Richards" userId="6afda9a54147f31e" providerId="LiveId" clId="{7AE31341-A191-4EC7-BC80-C46B11975237}" dt="2022-10-23T10:42:10.714" v="1648" actId="20577"/>
          <ac:spMkLst>
            <pc:docMk/>
            <pc:sldMk cId="1983713459" sldId="262"/>
            <ac:spMk id="2" creationId="{42DFB71B-E4D2-0644-B0C6-D8B97C98D2E4}"/>
          </ac:spMkLst>
        </pc:spChg>
        <pc:spChg chg="mod">
          <ac:chgData name="Michael Richards" userId="6afda9a54147f31e" providerId="LiveId" clId="{7AE31341-A191-4EC7-BC80-C46B11975237}" dt="2022-10-23T19:01:14.290" v="5378" actId="20577"/>
          <ac:spMkLst>
            <pc:docMk/>
            <pc:sldMk cId="1983713459" sldId="262"/>
            <ac:spMk id="3" creationId="{467BF0B6-13E2-E4EB-1CE4-3D0F6AA1A8DB}"/>
          </ac:spMkLst>
        </pc:spChg>
      </pc:sldChg>
      <pc:sldChg chg="modSp new mod modAnim">
        <pc:chgData name="Michael Richards" userId="6afda9a54147f31e" providerId="LiveId" clId="{7AE31341-A191-4EC7-BC80-C46B11975237}" dt="2022-10-25T16:13:07.735" v="7599" actId="20577"/>
        <pc:sldMkLst>
          <pc:docMk/>
          <pc:sldMk cId="2475108874" sldId="263"/>
        </pc:sldMkLst>
        <pc:spChg chg="mod">
          <ac:chgData name="Michael Richards" userId="6afda9a54147f31e" providerId="LiveId" clId="{7AE31341-A191-4EC7-BC80-C46B11975237}" dt="2022-10-23T10:57:09.331" v="2480" actId="20577"/>
          <ac:spMkLst>
            <pc:docMk/>
            <pc:sldMk cId="2475108874" sldId="263"/>
            <ac:spMk id="2" creationId="{105E5E77-92C0-986D-2FC0-A24F2791B8E2}"/>
          </ac:spMkLst>
        </pc:spChg>
        <pc:spChg chg="mod">
          <ac:chgData name="Michael Richards" userId="6afda9a54147f31e" providerId="LiveId" clId="{7AE31341-A191-4EC7-BC80-C46B11975237}" dt="2022-10-25T16:13:07.735" v="7599" actId="20577"/>
          <ac:spMkLst>
            <pc:docMk/>
            <pc:sldMk cId="2475108874" sldId="263"/>
            <ac:spMk id="3" creationId="{0CDCF9AF-2583-542B-69EC-C223FEAF73F1}"/>
          </ac:spMkLst>
        </pc:spChg>
      </pc:sldChg>
      <pc:sldChg chg="modSp new mod modAnim">
        <pc:chgData name="Michael Richards" userId="6afda9a54147f31e" providerId="LiveId" clId="{7AE31341-A191-4EC7-BC80-C46B11975237}" dt="2022-10-23T13:31:09.829" v="5256"/>
        <pc:sldMkLst>
          <pc:docMk/>
          <pc:sldMk cId="3947921774" sldId="264"/>
        </pc:sldMkLst>
        <pc:spChg chg="mod">
          <ac:chgData name="Michael Richards" userId="6afda9a54147f31e" providerId="LiveId" clId="{7AE31341-A191-4EC7-BC80-C46B11975237}" dt="2022-10-23T11:50:43.105" v="3063" actId="20577"/>
          <ac:spMkLst>
            <pc:docMk/>
            <pc:sldMk cId="3947921774" sldId="264"/>
            <ac:spMk id="2" creationId="{352C351B-059E-911A-5286-9F13DF9504E3}"/>
          </ac:spMkLst>
        </pc:spChg>
        <pc:spChg chg="mod">
          <ac:chgData name="Michael Richards" userId="6afda9a54147f31e" providerId="LiveId" clId="{7AE31341-A191-4EC7-BC80-C46B11975237}" dt="2022-10-23T12:22:28.517" v="4033" actId="207"/>
          <ac:spMkLst>
            <pc:docMk/>
            <pc:sldMk cId="3947921774" sldId="264"/>
            <ac:spMk id="3" creationId="{825FF855-F791-0EAB-A513-00164B903BC3}"/>
          </ac:spMkLst>
        </pc:spChg>
      </pc:sldChg>
      <pc:sldChg chg="modSp new mod">
        <pc:chgData name="Michael Richards" userId="6afda9a54147f31e" providerId="LiveId" clId="{7AE31341-A191-4EC7-BC80-C46B11975237}" dt="2022-10-23T12:24:02.668" v="4087" actId="5793"/>
        <pc:sldMkLst>
          <pc:docMk/>
          <pc:sldMk cId="3692232984" sldId="265"/>
        </pc:sldMkLst>
        <pc:spChg chg="mod">
          <ac:chgData name="Michael Richards" userId="6afda9a54147f31e" providerId="LiveId" clId="{7AE31341-A191-4EC7-BC80-C46B11975237}" dt="2022-10-23T12:24:02.668" v="4087" actId="5793"/>
          <ac:spMkLst>
            <pc:docMk/>
            <pc:sldMk cId="3692232984" sldId="265"/>
            <ac:spMk id="2" creationId="{0652A3AB-0571-C643-9BD8-3691C77299D7}"/>
          </ac:spMkLst>
        </pc:spChg>
      </pc:sldChg>
      <pc:sldChg chg="modSp new mod modAnim">
        <pc:chgData name="Michael Richards" userId="6afda9a54147f31e" providerId="LiveId" clId="{7AE31341-A191-4EC7-BC80-C46B11975237}" dt="2022-10-23T18:59:48.959" v="5375" actId="20577"/>
        <pc:sldMkLst>
          <pc:docMk/>
          <pc:sldMk cId="1354920481" sldId="266"/>
        </pc:sldMkLst>
        <pc:spChg chg="mod">
          <ac:chgData name="Michael Richards" userId="6afda9a54147f31e" providerId="LiveId" clId="{7AE31341-A191-4EC7-BC80-C46B11975237}" dt="2022-10-23T12:47:27.892" v="4390" actId="20577"/>
          <ac:spMkLst>
            <pc:docMk/>
            <pc:sldMk cId="1354920481" sldId="266"/>
            <ac:spMk id="2" creationId="{E44CAD30-1BEA-3BD9-2B5B-4E4100F86BB6}"/>
          </ac:spMkLst>
        </pc:spChg>
        <pc:spChg chg="mod">
          <ac:chgData name="Michael Richards" userId="6afda9a54147f31e" providerId="LiveId" clId="{7AE31341-A191-4EC7-BC80-C46B11975237}" dt="2022-10-23T18:59:48.959" v="5375" actId="20577"/>
          <ac:spMkLst>
            <pc:docMk/>
            <pc:sldMk cId="1354920481" sldId="266"/>
            <ac:spMk id="3" creationId="{F8396A88-5447-FC1A-BD38-CCECA41BB717}"/>
          </ac:spMkLst>
        </pc:spChg>
      </pc:sldChg>
      <pc:sldChg chg="modSp new mod modAnim">
        <pc:chgData name="Michael Richards" userId="6afda9a54147f31e" providerId="LiveId" clId="{7AE31341-A191-4EC7-BC80-C46B11975237}" dt="2022-10-23T13:30:45.968" v="5254"/>
        <pc:sldMkLst>
          <pc:docMk/>
          <pc:sldMk cId="556466817" sldId="267"/>
        </pc:sldMkLst>
        <pc:spChg chg="mod">
          <ac:chgData name="Michael Richards" userId="6afda9a54147f31e" providerId="LiveId" clId="{7AE31341-A191-4EC7-BC80-C46B11975237}" dt="2022-10-23T12:31:05.918" v="4254" actId="5793"/>
          <ac:spMkLst>
            <pc:docMk/>
            <pc:sldMk cId="556466817" sldId="267"/>
            <ac:spMk id="2" creationId="{E2D2A8C8-530E-CB59-15F0-1E0C54731633}"/>
          </ac:spMkLst>
        </pc:spChg>
        <pc:spChg chg="mod">
          <ac:chgData name="Michael Richards" userId="6afda9a54147f31e" providerId="LiveId" clId="{7AE31341-A191-4EC7-BC80-C46B11975237}" dt="2022-10-23T12:46:28.566" v="4378" actId="20577"/>
          <ac:spMkLst>
            <pc:docMk/>
            <pc:sldMk cId="556466817" sldId="267"/>
            <ac:spMk id="3" creationId="{D413F2E5-332C-72F0-D333-A8A980B2AD64}"/>
          </ac:spMkLst>
        </pc:spChg>
      </pc:sldChg>
      <pc:sldChg chg="modSp new mod">
        <pc:chgData name="Michael Richards" userId="6afda9a54147f31e" providerId="LiveId" clId="{7AE31341-A191-4EC7-BC80-C46B11975237}" dt="2022-10-23T13:35:47.242" v="5318" actId="20577"/>
        <pc:sldMkLst>
          <pc:docMk/>
          <pc:sldMk cId="4208390574" sldId="268"/>
        </pc:sldMkLst>
        <pc:spChg chg="mod">
          <ac:chgData name="Michael Richards" userId="6afda9a54147f31e" providerId="LiveId" clId="{7AE31341-A191-4EC7-BC80-C46B11975237}" dt="2022-10-23T13:35:47.242" v="5318" actId="20577"/>
          <ac:spMkLst>
            <pc:docMk/>
            <pc:sldMk cId="4208390574" sldId="268"/>
            <ac:spMk id="2" creationId="{D92F3367-0ACE-2C31-5932-47F3CE3447B3}"/>
          </ac:spMkLst>
        </pc:spChg>
      </pc:sldChg>
      <pc:sldChg chg="modSp new del mod modShow">
        <pc:chgData name="Michael Richards" userId="6afda9a54147f31e" providerId="LiveId" clId="{7AE31341-A191-4EC7-BC80-C46B11975237}" dt="2022-10-25T15:40:54.058" v="6778" actId="47"/>
        <pc:sldMkLst>
          <pc:docMk/>
          <pc:sldMk cId="210351862" sldId="269"/>
        </pc:sldMkLst>
        <pc:spChg chg="mod">
          <ac:chgData name="Michael Richards" userId="6afda9a54147f31e" providerId="LiveId" clId="{7AE31341-A191-4EC7-BC80-C46B11975237}" dt="2022-10-25T10:07:09.833" v="5408" actId="20577"/>
          <ac:spMkLst>
            <pc:docMk/>
            <pc:sldMk cId="210351862" sldId="269"/>
            <ac:spMk id="2" creationId="{A763AA33-387A-70D0-1E37-945798788459}"/>
          </ac:spMkLst>
        </pc:spChg>
      </pc:sldChg>
      <pc:sldChg chg="addSp delSp modSp new mod">
        <pc:chgData name="Michael Richards" userId="6afda9a54147f31e" providerId="LiveId" clId="{7AE31341-A191-4EC7-BC80-C46B11975237}" dt="2022-10-25T11:34:06.069" v="5549" actId="22"/>
        <pc:sldMkLst>
          <pc:docMk/>
          <pc:sldMk cId="4082666047" sldId="270"/>
        </pc:sldMkLst>
        <pc:spChg chg="mod">
          <ac:chgData name="Michael Richards" userId="6afda9a54147f31e" providerId="LiveId" clId="{7AE31341-A191-4EC7-BC80-C46B11975237}" dt="2022-10-25T10:08:15.323" v="5427" actId="20577"/>
          <ac:spMkLst>
            <pc:docMk/>
            <pc:sldMk cId="4082666047" sldId="270"/>
            <ac:spMk id="2" creationId="{62477702-2B07-2379-877D-CBF0312CAA2D}"/>
          </ac:spMkLst>
        </pc:spChg>
        <pc:spChg chg="add del">
          <ac:chgData name="Michael Richards" userId="6afda9a54147f31e" providerId="LiveId" clId="{7AE31341-A191-4EC7-BC80-C46B11975237}" dt="2022-10-25T11:34:06.069" v="5549" actId="22"/>
          <ac:spMkLst>
            <pc:docMk/>
            <pc:sldMk cId="4082666047" sldId="270"/>
            <ac:spMk id="6" creationId="{254A531D-24DD-202A-498D-06F3DD33A9AA}"/>
          </ac:spMkLst>
        </pc:spChg>
      </pc:sldChg>
      <pc:sldChg chg="modSp new del mod">
        <pc:chgData name="Michael Richards" userId="6afda9a54147f31e" providerId="LiveId" clId="{7AE31341-A191-4EC7-BC80-C46B11975237}" dt="2022-10-25T11:34:56.236" v="5552" actId="47"/>
        <pc:sldMkLst>
          <pc:docMk/>
          <pc:sldMk cId="169244498" sldId="271"/>
        </pc:sldMkLst>
        <pc:spChg chg="mod">
          <ac:chgData name="Michael Richards" userId="6afda9a54147f31e" providerId="LiveId" clId="{7AE31341-A191-4EC7-BC80-C46B11975237}" dt="2022-10-25T11:31:45.808" v="5547" actId="20577"/>
          <ac:spMkLst>
            <pc:docMk/>
            <pc:sldMk cId="169244498" sldId="271"/>
            <ac:spMk id="2" creationId="{6F5BAD4C-4B03-AFD9-707A-6F4F863ACAC7}"/>
          </ac:spMkLst>
        </pc:spChg>
      </pc:sldChg>
      <pc:sldChg chg="modSp mod modAnim">
        <pc:chgData name="Michael Richards" userId="6afda9a54147f31e" providerId="LiveId" clId="{7AE31341-A191-4EC7-BC80-C46B11975237}" dt="2022-10-25T17:27:37.363" v="8224" actId="20577"/>
        <pc:sldMkLst>
          <pc:docMk/>
          <pc:sldMk cId="273376187" sldId="271"/>
        </pc:sldMkLst>
        <pc:spChg chg="mod">
          <ac:chgData name="Michael Richards" userId="6afda9a54147f31e" providerId="LiveId" clId="{7AE31341-A191-4EC7-BC80-C46B11975237}" dt="2022-10-25T17:27:37.363" v="8224" actId="20577"/>
          <ac:spMkLst>
            <pc:docMk/>
            <pc:sldMk cId="273376187" sldId="271"/>
            <ac:spMk id="3" creationId="{40BE98C9-B2FD-DB13-CFB6-21A7FDECFFA9}"/>
          </ac:spMkLst>
        </pc:spChg>
      </pc:sldChg>
      <pc:sldChg chg="modSp new del mod modShow">
        <pc:chgData name="Michael Richards" userId="6afda9a54147f31e" providerId="LiveId" clId="{7AE31341-A191-4EC7-BC80-C46B11975237}" dt="2022-10-25T15:40:55.321" v="6779" actId="47"/>
        <pc:sldMkLst>
          <pc:docMk/>
          <pc:sldMk cId="3034827333" sldId="272"/>
        </pc:sldMkLst>
        <pc:spChg chg="mod">
          <ac:chgData name="Michael Richards" userId="6afda9a54147f31e" providerId="LiveId" clId="{7AE31341-A191-4EC7-BC80-C46B11975237}" dt="2022-10-25T11:23:08.712" v="5448" actId="20577"/>
          <ac:spMkLst>
            <pc:docMk/>
            <pc:sldMk cId="3034827333" sldId="272"/>
            <ac:spMk id="2" creationId="{874648DE-DB50-00A4-400A-EB611E062672}"/>
          </ac:spMkLst>
        </pc:spChg>
        <pc:spChg chg="mod">
          <ac:chgData name="Michael Richards" userId="6afda9a54147f31e" providerId="LiveId" clId="{7AE31341-A191-4EC7-BC80-C46B11975237}" dt="2022-10-25T11:30:43.711" v="5507" actId="2711"/>
          <ac:spMkLst>
            <pc:docMk/>
            <pc:sldMk cId="3034827333" sldId="272"/>
            <ac:spMk id="3" creationId="{6D58FBBB-9FCE-C787-0BAA-BE5DC878B683}"/>
          </ac:spMkLst>
        </pc:spChg>
      </pc:sldChg>
      <pc:sldChg chg="new del">
        <pc:chgData name="Michael Richards" userId="6afda9a54147f31e" providerId="LiveId" clId="{7AE31341-A191-4EC7-BC80-C46B11975237}" dt="2022-10-25T11:34:52.159" v="5551" actId="47"/>
        <pc:sldMkLst>
          <pc:docMk/>
          <pc:sldMk cId="948774179" sldId="273"/>
        </pc:sldMkLst>
      </pc:sldChg>
      <pc:sldChg chg="modSp mod">
        <pc:chgData name="Michael Richards" userId="6afda9a54147f31e" providerId="LiveId" clId="{7AE31341-A191-4EC7-BC80-C46B11975237}" dt="2022-10-25T16:43:19.453" v="7836" actId="20577"/>
        <pc:sldMkLst>
          <pc:docMk/>
          <pc:sldMk cId="274875973" sldId="281"/>
        </pc:sldMkLst>
        <pc:spChg chg="mod">
          <ac:chgData name="Michael Richards" userId="6afda9a54147f31e" providerId="LiveId" clId="{7AE31341-A191-4EC7-BC80-C46B11975237}" dt="2022-10-25T16:43:19.453" v="7836" actId="20577"/>
          <ac:spMkLst>
            <pc:docMk/>
            <pc:sldMk cId="274875973" sldId="281"/>
            <ac:spMk id="3" creationId="{2C3DBA0B-06A8-4CD7-C972-8473F845139C}"/>
          </ac:spMkLst>
        </pc:spChg>
      </pc:sldChg>
      <pc:sldChg chg="modSp mod modAnim">
        <pc:chgData name="Michael Richards" userId="6afda9a54147f31e" providerId="LiveId" clId="{7AE31341-A191-4EC7-BC80-C46B11975237}" dt="2022-10-25T15:40:42.097" v="6777"/>
        <pc:sldMkLst>
          <pc:docMk/>
          <pc:sldMk cId="3500350274" sldId="286"/>
        </pc:sldMkLst>
        <pc:spChg chg="mod">
          <ac:chgData name="Michael Richards" userId="6afda9a54147f31e" providerId="LiveId" clId="{7AE31341-A191-4EC7-BC80-C46B11975237}" dt="2022-10-25T15:40:22.931" v="6776" actId="207"/>
          <ac:spMkLst>
            <pc:docMk/>
            <pc:sldMk cId="3500350274" sldId="286"/>
            <ac:spMk id="3" creationId="{77719698-299B-163C-5013-F145BF40CA93}"/>
          </ac:spMkLst>
        </pc:spChg>
      </pc:sldChg>
      <pc:sldChg chg="addSp modSp new mod modAnim">
        <pc:chgData name="Michael Richards" userId="6afda9a54147f31e" providerId="LiveId" clId="{7AE31341-A191-4EC7-BC80-C46B11975237}" dt="2022-10-25T16:10:41.218" v="7555"/>
        <pc:sldMkLst>
          <pc:docMk/>
          <pc:sldMk cId="80996249" sldId="287"/>
        </pc:sldMkLst>
        <pc:spChg chg="mod">
          <ac:chgData name="Michael Richards" userId="6afda9a54147f31e" providerId="LiveId" clId="{7AE31341-A191-4EC7-BC80-C46B11975237}" dt="2022-10-25T15:14:52.427" v="5924" actId="20577"/>
          <ac:spMkLst>
            <pc:docMk/>
            <pc:sldMk cId="80996249" sldId="287"/>
            <ac:spMk id="2" creationId="{317ED1AF-7677-B82D-9594-7BFAB2733A4F}"/>
          </ac:spMkLst>
        </pc:spChg>
        <pc:spChg chg="mod">
          <ac:chgData name="Michael Richards" userId="6afda9a54147f31e" providerId="LiveId" clId="{7AE31341-A191-4EC7-BC80-C46B11975237}" dt="2022-10-25T16:10:19.782" v="7553" actId="20577"/>
          <ac:spMkLst>
            <pc:docMk/>
            <pc:sldMk cId="80996249" sldId="287"/>
            <ac:spMk id="3" creationId="{437A6353-E2B5-927F-5194-D4BB4077FDE7}"/>
          </ac:spMkLst>
        </pc:spChg>
        <pc:picChg chg="add mod">
          <ac:chgData name="Michael Richards" userId="6afda9a54147f31e" providerId="LiveId" clId="{7AE31341-A191-4EC7-BC80-C46B11975237}" dt="2022-10-25T12:50:52.014" v="5837" actId="14100"/>
          <ac:picMkLst>
            <pc:docMk/>
            <pc:sldMk cId="80996249" sldId="287"/>
            <ac:picMk id="5" creationId="{5E82194A-78DC-55ED-89AF-21D38C2EFA85}"/>
          </ac:picMkLst>
        </pc:picChg>
        <pc:picChg chg="add mod">
          <ac:chgData name="Michael Richards" userId="6afda9a54147f31e" providerId="LiveId" clId="{7AE31341-A191-4EC7-BC80-C46B11975237}" dt="2022-10-25T13:35:35.861" v="5916" actId="1076"/>
          <ac:picMkLst>
            <pc:docMk/>
            <pc:sldMk cId="80996249" sldId="287"/>
            <ac:picMk id="6" creationId="{D5978C50-7531-72A6-047A-6202639353F8}"/>
          </ac:picMkLst>
        </pc:picChg>
        <pc:picChg chg="add mod">
          <ac:chgData name="Michael Richards" userId="6afda9a54147f31e" providerId="LiveId" clId="{7AE31341-A191-4EC7-BC80-C46B11975237}" dt="2022-10-25T15:26:29.974" v="6596" actId="1076"/>
          <ac:picMkLst>
            <pc:docMk/>
            <pc:sldMk cId="80996249" sldId="287"/>
            <ac:picMk id="7" creationId="{7612E502-D321-BBA3-DF50-D2476E8E982F}"/>
          </ac:picMkLst>
        </pc:picChg>
      </pc:sldChg>
      <pc:sldChg chg="modSp new del mod">
        <pc:chgData name="Michael Richards" userId="6afda9a54147f31e" providerId="LiveId" clId="{7AE31341-A191-4EC7-BC80-C46B11975237}" dt="2022-10-25T15:38:55.475" v="6772" actId="47"/>
        <pc:sldMkLst>
          <pc:docMk/>
          <pc:sldMk cId="2048757794" sldId="288"/>
        </pc:sldMkLst>
        <pc:spChg chg="mod">
          <ac:chgData name="Michael Richards" userId="6afda9a54147f31e" providerId="LiveId" clId="{7AE31341-A191-4EC7-BC80-C46B11975237}" dt="2022-10-25T15:20:25.212" v="6115" actId="20577"/>
          <ac:spMkLst>
            <pc:docMk/>
            <pc:sldMk cId="2048757794" sldId="288"/>
            <ac:spMk id="2" creationId="{980B5446-61D4-E770-6849-4EAE6A231934}"/>
          </ac:spMkLst>
        </pc:spChg>
        <pc:spChg chg="mod">
          <ac:chgData name="Michael Richards" userId="6afda9a54147f31e" providerId="LiveId" clId="{7AE31341-A191-4EC7-BC80-C46B11975237}" dt="2022-10-25T15:26:11.138" v="6593" actId="207"/>
          <ac:spMkLst>
            <pc:docMk/>
            <pc:sldMk cId="2048757794" sldId="288"/>
            <ac:spMk id="3" creationId="{6BAF7EA4-2690-BCCD-C62B-DB48C7EBA42A}"/>
          </ac:spMkLst>
        </pc:spChg>
      </pc:sldChg>
      <pc:sldChg chg="modSp new del mod">
        <pc:chgData name="Michael Richards" userId="6afda9a54147f31e" providerId="LiveId" clId="{7AE31341-A191-4EC7-BC80-C46B11975237}" dt="2022-10-25T15:38:57.433" v="6773" actId="47"/>
        <pc:sldMkLst>
          <pc:docMk/>
          <pc:sldMk cId="3554181596" sldId="289"/>
        </pc:sldMkLst>
        <pc:spChg chg="mod">
          <ac:chgData name="Michael Richards" userId="6afda9a54147f31e" providerId="LiveId" clId="{7AE31341-A191-4EC7-BC80-C46B11975237}" dt="2022-10-25T15:27:33.907" v="6620" actId="20577"/>
          <ac:spMkLst>
            <pc:docMk/>
            <pc:sldMk cId="3554181596" sldId="289"/>
            <ac:spMk id="2" creationId="{13472DD2-755E-8EDA-DBD8-24A3F5ACB119}"/>
          </ac:spMkLst>
        </pc:spChg>
        <pc:spChg chg="mod">
          <ac:chgData name="Michael Richards" userId="6afda9a54147f31e" providerId="LiveId" clId="{7AE31341-A191-4EC7-BC80-C46B11975237}" dt="2022-10-25T15:34:58.232" v="6641" actId="20577"/>
          <ac:spMkLst>
            <pc:docMk/>
            <pc:sldMk cId="3554181596" sldId="289"/>
            <ac:spMk id="3" creationId="{AF3B9D6D-01A0-F48B-A853-60C5EA2C89CA}"/>
          </ac:spMkLst>
        </pc:spChg>
      </pc:sldChg>
      <pc:sldChg chg="modSp modAnim">
        <pc:chgData name="Michael Richards" userId="6afda9a54147f31e" providerId="LiveId" clId="{7AE31341-A191-4EC7-BC80-C46B11975237}" dt="2022-10-25T15:37:00.184" v="6771" actId="20577"/>
        <pc:sldMkLst>
          <pc:docMk/>
          <pc:sldMk cId="2337173434" sldId="290"/>
        </pc:sldMkLst>
        <pc:spChg chg="mod">
          <ac:chgData name="Michael Richards" userId="6afda9a54147f31e" providerId="LiveId" clId="{7AE31341-A191-4EC7-BC80-C46B11975237}" dt="2022-10-25T15:37:00.184" v="6771" actId="20577"/>
          <ac:spMkLst>
            <pc:docMk/>
            <pc:sldMk cId="2337173434" sldId="290"/>
            <ac:spMk id="3" creationId="{1A3530F6-F3AB-E280-EEFB-4E5D2FF1A913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ISO 20022 and </a:t>
            </a:r>
            <a:r>
              <a:rPr lang="en-US" dirty="0" err="1"/>
              <a:t>Mojaloop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different way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Propose the terms of a transfer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Confirm the terms and add a cryptographic lock to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A payment is a payment. Everyone understands that message.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But you could: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Add a state to the payment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Add a unique identifier to that state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Include a history of states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You could add the lock as an element of the payment’s state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Agreement of terms</a:t>
            </a:r>
          </a:p>
        </p:txBody>
      </p:sp>
    </p:spTree>
    <p:extLst>
      <p:ext uri="{BB962C8B-B14F-4D97-AF65-F5344CB8AC3E}">
        <p14:creationId xmlns:p14="http://schemas.microsoft.com/office/powerpoint/2010/main" val="138977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Execute a payment on the terms agreed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Return information about the outcome of the payment.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You would have all the information you need in the history of states.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Deciding how to act on that information is a matter for Mojaloop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a message that returns the status of a payment.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We could add the cryptographic key(s) to 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4901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Ask an FI to initiate a payment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a message that does that.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Alternatively, you could define it as a state of a payment prior to the agreement of terms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to pay</a:t>
            </a:r>
          </a:p>
        </p:txBody>
      </p:sp>
    </p:spTree>
    <p:extLst>
      <p:ext uri="{BB962C8B-B14F-4D97-AF65-F5344CB8AC3E}">
        <p14:creationId xmlns:p14="http://schemas.microsoft.com/office/powerpoint/2010/main" val="20942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Ask an FI to obtain an authorisation I can trust from my customer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We don’t have a message that does that.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But it </a:t>
            </a:r>
            <a:r>
              <a:rPr lang="en-GB" i="1" dirty="0">
                <a:solidFill>
                  <a:srgbClr val="005A83"/>
                </a:solidFill>
              </a:rPr>
              <a:t>might</a:t>
            </a:r>
            <a:r>
              <a:rPr lang="en-GB" dirty="0">
                <a:solidFill>
                  <a:srgbClr val="005A83"/>
                </a:solidFill>
              </a:rPr>
              <a:t> be possible to include it as a state of the payment…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Authorisation</a:t>
            </a:r>
          </a:p>
        </p:txBody>
      </p:sp>
    </p:spTree>
    <p:extLst>
      <p:ext uri="{BB962C8B-B14F-4D97-AF65-F5344CB8AC3E}">
        <p14:creationId xmlns:p14="http://schemas.microsoft.com/office/powerpoint/2010/main" val="17530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Make single-debit, multiple-credit transfers using my standard transfer pattern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Our payment message supports multiple payments out of the box.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How you restrict them is a matter for the Mojaloop scheme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Bulk transfers</a:t>
            </a:r>
          </a:p>
        </p:txBody>
      </p:sp>
    </p:spTree>
    <p:extLst>
      <p:ext uri="{BB962C8B-B14F-4D97-AF65-F5344CB8AC3E}">
        <p14:creationId xmlns:p14="http://schemas.microsoft.com/office/powerpoint/2010/main" val="17178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Request a PvP currency conversion in respect of a transfer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Only execute the conversion if the transfer succeeds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We don’t have a message that does that.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But it </a:t>
            </a:r>
            <a:r>
              <a:rPr lang="en-GB" i="1" dirty="0">
                <a:solidFill>
                  <a:srgbClr val="005A83"/>
                </a:solidFill>
              </a:rPr>
              <a:t>might</a:t>
            </a:r>
            <a:r>
              <a:rPr lang="en-GB" dirty="0">
                <a:solidFill>
                  <a:srgbClr val="005A83"/>
                </a:solidFill>
              </a:rPr>
              <a:t> be possible to include it as a state of the payment.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Conditional completion of the conversion is a matter for the Mojaloop scheme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Currency conversion</a:t>
            </a:r>
          </a:p>
        </p:txBody>
      </p:sp>
    </p:spTree>
    <p:extLst>
      <p:ext uri="{BB962C8B-B14F-4D97-AF65-F5344CB8AC3E}">
        <p14:creationId xmlns:p14="http://schemas.microsoft.com/office/powerpoint/2010/main" val="3264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Allow a 3PPI to ask an FI to give permission for the 3PPI to make debit requests against a specific account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Allow the FI to satisfy itself that the customer is happy with this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Set up an agreement between the two which they can reference when a 3PPI RTP is received.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Er, we don’t have messages that do any of that.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3PPI Association</a:t>
            </a:r>
          </a:p>
        </p:txBody>
      </p:sp>
    </p:spTree>
    <p:extLst>
      <p:ext uri="{BB962C8B-B14F-4D97-AF65-F5344CB8AC3E}">
        <p14:creationId xmlns:p14="http://schemas.microsoft.com/office/powerpoint/2010/main" val="749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Oh, and I’ve got a few requests about message content.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r>
              <a:rPr lang="en-GB" dirty="0">
                <a:solidFill>
                  <a:srgbClr val="005A83"/>
                </a:solidFill>
              </a:rPr>
              <a:t>Our messages are inclusive. Let’s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Ancillary stuff</a:t>
            </a:r>
          </a:p>
        </p:txBody>
      </p:sp>
    </p:spTree>
    <p:extLst>
      <p:ext uri="{BB962C8B-B14F-4D97-AF65-F5344CB8AC3E}">
        <p14:creationId xmlns:p14="http://schemas.microsoft.com/office/powerpoint/2010/main" val="820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5BA-0D5F-1CF8-8ADB-01689BD0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6AA8-FBE6-7D78-D4AF-7D47BAC7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Game the proposed solution to make sure it meets Mojaloop’s requirements.</a:t>
            </a:r>
          </a:p>
          <a:p>
            <a:r>
              <a:rPr lang="en-GB" dirty="0">
                <a:solidFill>
                  <a:srgbClr val="005A83"/>
                </a:solidFill>
              </a:rPr>
              <a:t>Convert the agreed result into individual change requests</a:t>
            </a:r>
          </a:p>
          <a:p>
            <a:r>
              <a:rPr lang="en-GB" dirty="0">
                <a:solidFill>
                  <a:srgbClr val="005A83"/>
                </a:solidFill>
              </a:rPr>
              <a:t>… and Business Justifications, if new messages are required</a:t>
            </a:r>
          </a:p>
          <a:p>
            <a:r>
              <a:rPr lang="en-GB" dirty="0">
                <a:solidFill>
                  <a:srgbClr val="005A83"/>
                </a:solidFill>
              </a:rPr>
              <a:t>Start submitting the individual requests to the Payments SEG</a:t>
            </a:r>
          </a:p>
          <a:p>
            <a:r>
              <a:rPr lang="en-GB" dirty="0">
                <a:solidFill>
                  <a:srgbClr val="005A83"/>
                </a:solidFill>
              </a:rPr>
              <a:t>Manage the co-ordination of the requests with each other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DCF72-B1C6-FC75-1D1B-34AEE850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3367-0ACE-2C31-5932-47F3CE3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D918-081C-76D4-AC6A-48614E5F3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19538-CE4B-FBB7-49D7-0E9E8CF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243-A869-C443-64A3-5A7CF7E2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BA0B-06A8-4CD7-C972-8473F845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To extend the existing ISO 20022 standard to meet the requirements of inclusive instant payment systems (IIPS) in emerging economies…</a:t>
            </a:r>
          </a:p>
          <a:p>
            <a:r>
              <a:rPr lang="en-GB" dirty="0">
                <a:solidFill>
                  <a:srgbClr val="005A83"/>
                </a:solidFill>
              </a:rPr>
              <a:t>… to allow Mojaloop schemes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Align with the global direction of payment definition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Align with the BIS Nexus initiative for a </a:t>
            </a:r>
            <a:r>
              <a:rPr lang="en-GB">
                <a:solidFill>
                  <a:srgbClr val="005A83"/>
                </a:solidFill>
              </a:rPr>
              <a:t>cross-border standard</a:t>
            </a:r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Participate directly in a world-wide network of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60A23-996F-5F6B-FFF2-10FC1A2B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702-2B07-2379-877D-CBF0312C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7D654-8D16-A444-2CEC-D8D573C9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ACC1C-A270-8F39-ABAD-305EDB64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D1AF-7677-B82D-9594-7BFAB27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we go too far too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6353-E2B5-927F-5194-D4BB4077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2144995"/>
            <a:ext cx="17581538" cy="1020893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5A83"/>
                </a:solidFill>
              </a:rPr>
              <a:t>We started from the functional requirements of the Mojaloop system.</a:t>
            </a:r>
          </a:p>
          <a:p>
            <a:r>
              <a:rPr lang="en-GB" dirty="0">
                <a:solidFill>
                  <a:srgbClr val="005A83"/>
                </a:solidFill>
              </a:rPr>
              <a:t>… and mapped them on to the semantic field of the ISO 20022 message space.</a:t>
            </a:r>
          </a:p>
          <a:p>
            <a:r>
              <a:rPr lang="en-GB" dirty="0">
                <a:solidFill>
                  <a:srgbClr val="005A83"/>
                </a:solidFill>
              </a:rPr>
              <a:t>We were asking the ISO organisation to absorb </a:t>
            </a:r>
            <a:r>
              <a:rPr lang="en-GB" i="1" dirty="0">
                <a:solidFill>
                  <a:srgbClr val="005A83"/>
                </a:solidFill>
              </a:rPr>
              <a:t>a lot</a:t>
            </a:r>
            <a:r>
              <a:rPr lang="en-GB" dirty="0">
                <a:solidFill>
                  <a:srgbClr val="005A83"/>
                </a:solidFill>
              </a:rPr>
              <a:t>.</a:t>
            </a:r>
          </a:p>
          <a:p>
            <a:r>
              <a:rPr lang="en-GB" dirty="0">
                <a:solidFill>
                  <a:srgbClr val="005A83"/>
                </a:solidFill>
              </a:rPr>
              <a:t>So it’s not surprising that: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People are worried about the overall risk of change.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People might make the wrong decisions about individual items because: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There are so many of them.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 interdependencies between them are hard to understand.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D6F-65C1-EFC6-DF23-B429859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2194A-78DC-55ED-89AF-21D38C2E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157" y="0"/>
            <a:ext cx="4561984" cy="3991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78C50-7531-72A6-047A-62026393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155" y="4350510"/>
            <a:ext cx="4561983" cy="4136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2E502-D321-BBA3-DF50-D2476E8E9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8157" y="8745539"/>
            <a:ext cx="3614770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2E30-7CF6-B8F6-E2E3-6CBACA17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lower-impact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E5D9-0ADA-8FC3-6CBA-E1504620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Mojaloop uses existing ISO 20022 messages where possible</a:t>
            </a:r>
          </a:p>
          <a:p>
            <a:r>
              <a:rPr lang="en-GB" dirty="0">
                <a:solidFill>
                  <a:srgbClr val="005A83"/>
                </a:solidFill>
              </a:rPr>
              <a:t>The structure of ISO messages is inclusive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New requirements appear as optional additions to the specification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They are made mandatory in the Mojaloop world via a Market Practice Document</a:t>
            </a:r>
          </a:p>
          <a:p>
            <a:r>
              <a:rPr lang="en-GB" dirty="0">
                <a:solidFill>
                  <a:srgbClr val="005A83"/>
                </a:solidFill>
              </a:rPr>
              <a:t>The ISO 20022 approval process is less onerous for changes than it is for new messages…</a:t>
            </a:r>
          </a:p>
          <a:p>
            <a:r>
              <a:rPr lang="en-GB" dirty="0">
                <a:solidFill>
                  <a:srgbClr val="005A83"/>
                </a:solidFill>
              </a:rPr>
              <a:t>… and individual changes can be submitted and actioned separately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441E5-97AA-D649-8D4C-87CF8E86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 err="1"/>
              <a:t>Mojaloop</a:t>
            </a:r>
            <a:r>
              <a:rPr lang="en-US" dirty="0"/>
              <a:t> needs a payment to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A83"/>
                </a:solidFill>
              </a:rPr>
              <a:t>We have to take our customers where we find them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There are often overriding reasons why they use a particular account-holding institution…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… that institution may not look very much like the traditional idea of a bank…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… but that doesn’t mean that, with the proper support, it can’t play a productive part in a financial ecosystem.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062"/>
            <a:ext cx="23952819" cy="1491656"/>
          </a:xfrm>
        </p:spPr>
        <p:txBody>
          <a:bodyPr>
            <a:noAutofit/>
          </a:bodyPr>
          <a:lstStyle/>
          <a:p>
            <a:r>
              <a:rPr lang="en-US" sz="7200" dirty="0"/>
              <a:t>The payment support that </a:t>
            </a:r>
            <a:r>
              <a:rPr lang="en-US" sz="7200" dirty="0" err="1"/>
              <a:t>Mojaloop</a:t>
            </a:r>
            <a:r>
              <a:rPr lang="en-US" sz="7200" dirty="0"/>
              <a:t> needs to provide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A83"/>
                </a:solidFill>
              </a:rPr>
              <a:t>Reducing the risk and cost of reconciliation and remediation to zero by ensuring that: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Both parties agree to the terms of a transfer.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Transfers can only be executed on the agreed terms.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Debtors have liquidity cover for the transfers they execute.</a:t>
            </a:r>
          </a:p>
          <a:p>
            <a:r>
              <a:rPr lang="en-US" dirty="0">
                <a:solidFill>
                  <a:srgbClr val="005A83"/>
                </a:solidFill>
              </a:rPr>
              <a:t>Shouldering the burden of efficient, low-risk and low-cost participation in funds transfers.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Acting as a constant standard for best practice in all areas of an IIPS.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Providing simple and effective ways for participants to display that practice.</a:t>
            </a:r>
          </a:p>
          <a:p>
            <a:endParaRPr lang="en-US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22CF-B14E-5EE2-B0ED-2B4D0FC4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might this work out in practice?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C411-8FA6-A255-C76B-10006679D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EE9B-81CA-2AD8-9AE5-0E59F523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2703A-9831-79DF-2AB2-E5D035EA9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Mojaloop:</a:t>
            </a:r>
          </a:p>
          <a:p>
            <a:r>
              <a:rPr lang="en-GB" dirty="0">
                <a:solidFill>
                  <a:srgbClr val="005A83"/>
                </a:solidFill>
              </a:rPr>
              <a:t>I need to be able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Associate an identifier with the FI that can execute a credit for the person identified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Identify the FI which acts for an identifier.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Return information about the entity, including KYC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3FD7-8F6D-C413-3294-9EB70209B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ISO 20022: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a message that associates an identifier with an FI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a message that could be used. Nexus does.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a message that could be used. Again, Nexus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F1F3-0665-5D44-1B64-CBFAAA3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BFEE7-5A23-48B8-6B7F-8226B273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30047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8169</TotalTime>
  <Words>1030</Words>
  <Application>Microsoft Office PowerPoint</Application>
  <PresentationFormat>Custom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ISO 20022 and Mojaloop: A different way forward</vt:lpstr>
      <vt:lpstr>Our objective</vt:lpstr>
      <vt:lpstr>Where are we now?</vt:lpstr>
      <vt:lpstr>Did we go too far too fast?</vt:lpstr>
      <vt:lpstr>A lower-impact approach</vt:lpstr>
      <vt:lpstr>What Mojaloop needs a payment to look like</vt:lpstr>
      <vt:lpstr>The payment support that Mojaloop needs to provide</vt:lpstr>
      <vt:lpstr>How might this work out in practice?</vt:lpstr>
      <vt:lpstr>Discovery</vt:lpstr>
      <vt:lpstr>Agreement of terms</vt:lpstr>
      <vt:lpstr>Execution</vt:lpstr>
      <vt:lpstr>Request to pay</vt:lpstr>
      <vt:lpstr>Authorisation</vt:lpstr>
      <vt:lpstr>Bulk transfers</vt:lpstr>
      <vt:lpstr>Currency conversion</vt:lpstr>
      <vt:lpstr>3PPI Association</vt:lpstr>
      <vt:lpstr>Ancillary stuff</vt:lpstr>
      <vt:lpstr>What would we need to do?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2022-10-26T04:51:28Z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