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312b2575_0_135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312b2575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Fry</a:t>
            </a:r>
            <a:endParaRPr/>
          </a:p>
        </p:txBody>
      </p:sp>
      <p:sp>
        <p:nvSpPr>
          <p:cNvPr id="128" name="Google Shape;128;g126312b2575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312b2575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35" name="Google Shape;135;g126312b2575_0_142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312b2575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42" name="Google Shape;142;g126312b2575_0_148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312b257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49" name="Google Shape;149;g126312b2575_0_154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312b2575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56" name="Google Shape;156;g126312b2575_0_160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12b2575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63" name="Google Shape;163;g126312b2575_0_166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6312b2575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71" name="Google Shape;171;g126312b2575_0_171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6312b2575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78" name="Google Shape;178;g126312b2575_0_176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2" cy="51428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322915" y="1348402"/>
            <a:ext cx="9423716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5860" y="1576464"/>
            <a:ext cx="4606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5860" y="3490795"/>
            <a:ext cx="5378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18786" y="211577"/>
            <a:ext cx="9145191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940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07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623888" y="1282304"/>
            <a:ext cx="5491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1" cy="20312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2915" y="1348402"/>
            <a:ext cx="9422400" cy="31995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635860" y="1576464"/>
            <a:ext cx="4606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635860" y="3490795"/>
            <a:ext cx="5378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068074" y="3379961"/>
            <a:ext cx="1221600" cy="12216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993997" y="1659428"/>
            <a:ext cx="1353000" cy="13533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6659975" y="1971391"/>
            <a:ext cx="2218800" cy="22191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182918" y="131681"/>
            <a:ext cx="2496600" cy="249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8650" y="273844"/>
            <a:ext cx="7092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3888" y="1282304"/>
            <a:ext cx="5225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1" cy="20312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28650" y="273844"/>
            <a:ext cx="722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9841" y="273844"/>
            <a:ext cx="7143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29842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28650" y="273844"/>
            <a:ext cx="7158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3888" y="1282304"/>
            <a:ext cx="5225700" cy="21396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 IaC update</a:t>
            </a:r>
            <a:endParaRPr sz="36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PI-18 Community event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Infrastructure Purposes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Infrastructure for Mojaloop has different use cases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Dev who wants to quickly kick the tires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TTK mocking the switch and other participants - can run standalone on docker</a:t>
            </a:r>
            <a:endParaRPr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Potential switch operator whose development team needs to experiment with a full dev env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miniloop version</a:t>
            </a:r>
            <a:endParaRPr b="1"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Sandbox for hackathon/etc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IaC from mojaloop</a:t>
            </a:r>
            <a:endParaRPr b="1"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Vendor specific quick start</a:t>
            </a:r>
            <a:endParaRPr b="1"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PoC for country wide switch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IaC from mojaloop</a:t>
            </a:r>
            <a:endParaRPr b="1"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Vendor specific quick start</a:t>
            </a:r>
            <a:endParaRPr b="1"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Production Grade switch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Consult vendors to provide production capabilities for fault-tolerance, security and throughput.</a:t>
            </a:r>
            <a:r>
              <a:rPr lang="en" sz="1300"/>
              <a:t>  </a:t>
            </a:r>
            <a:endParaRPr sz="13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History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Sandbox Infrastructure for Mojaloop has evolved over the years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1841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Initial Mojaloop Infrastructure efforts started on AWS</a:t>
            </a:r>
            <a:endParaRPr sz="1700"/>
          </a:p>
          <a:p>
            <a:pPr indent="-1841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We leveraged this as starting point so base IaC has been implemented on AWS.</a:t>
            </a:r>
            <a:endParaRPr sz="1700"/>
          </a:p>
          <a:p>
            <a:pPr indent="-1841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We have also made use of early adopters' choice of components but we have gradually been replacing these with best of breed open source components.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endParaRPr sz="15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Principles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b="1" lang="en" sz="1200"/>
              <a:t>Core principles guiding the development of the Sandbox IaC effort</a:t>
            </a:r>
            <a:endParaRPr b="1"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-12065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n" sz="1200"/>
              <a:t>Open Source and standards based components </a:t>
            </a: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b="1" sz="1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Cloud Provider Agnostic (striving for this, not quite there)</a:t>
            </a:r>
            <a:endParaRPr b="1" sz="1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Fit for purpose:</a:t>
            </a:r>
            <a:endParaRPr sz="1200"/>
          </a:p>
          <a:p>
            <a:pPr indent="-120650" lvl="2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AutoNum type="romanLcPeriod"/>
            </a:pPr>
            <a:r>
              <a:rPr lang="en" sz="1200"/>
              <a:t>Sandbox </a:t>
            </a: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sz="1200"/>
          </a:p>
          <a:p>
            <a:pPr indent="-120650" lvl="2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AutoNum type="romanLcPeriod"/>
            </a:pPr>
            <a:r>
              <a:rPr lang="en" sz="1200"/>
              <a:t>Fake Money/Fake Rails </a:t>
            </a: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Striving for pluggable architecture to achieve multi-cloud capability including bare-metal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Support lower resource requirements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Elimination of all manual steps (scripts/etc) to provision switch, rely on idempotent operations to reach desired infrastructure state.  (pretty close to 95%)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upgrade path for most components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b="1" lang="en" sz="1200"/>
              <a:t>These principles provide the following benefits:</a:t>
            </a:r>
            <a:endParaRPr b="1"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b="1"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All capabilities can be tested without reliance on licensed components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Anyone can use as a starting point for their infrastructure without licensing issues.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800"/>
              <a:t>  </a:t>
            </a:r>
            <a:endParaRPr sz="800"/>
          </a:p>
          <a:p>
            <a:pPr indent="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8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Current Components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Bootstrap provides tenancy components for base networking (VPC, subnets, DNS, CI, configuration management and VPN).  This is highly cloud provider specific.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Environment IaC is layered terraform modules that first builds VMs (cloud provider specific) after which the rest of the architecture is built in a mostly cloud agnostic fashion.</a:t>
            </a:r>
            <a:endParaRPr b="1" sz="12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These cloud agnostic components include: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Hashicorp Vault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Certificate Manager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External DNS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WSO2 ISKM (moving to keycloak)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WSO2 API Manager (moving to ambassador/ORY)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Nginx Ingress Controller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HAProxy (for forward proxying requests to DFSP callbacks)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Connection Manager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Bizops Framework (leveraging ORY)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6" y="25509"/>
            <a:ext cx="5913637" cy="509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6775725" y="2412500"/>
            <a:ext cx="19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Supporting Multiple Cloud Providers</a:t>
            </a:r>
            <a:endParaRPr b="1"/>
          </a:p>
        </p:txBody>
      </p:sp>
      <p:sp>
        <p:nvSpPr>
          <p:cNvPr id="168" name="Google Shape;168;p29"/>
          <p:cNvSpPr/>
          <p:nvPr/>
        </p:nvSpPr>
        <p:spPr>
          <a:xfrm>
            <a:off x="3057425" y="2683225"/>
            <a:ext cx="1393500" cy="1911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3" y="57150"/>
            <a:ext cx="6542560" cy="503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6998650" y="1719825"/>
            <a:ext cx="1799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Mojaloop Operating Environment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Major Components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PI-17 status summary</a:t>
            </a:r>
            <a:endParaRPr sz="22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200"/>
              <a:t>Currently working on finalizing release of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1"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Creation of Stateful Resources separate from the helm releases that make use of them in preparation for release v14.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Kafka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MySQL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MongoDB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Full removal of manual certificate and DNS provisioning, completed move to 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External DNS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Cert Manager (using LetsEncrypt and Vault issuers)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Moved off of EFK to use Loki along with Grafana stack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200"/>
              <a:t>Next Steps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cloud provider choice pluggable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 from WSO2 ISKM to Keycloak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 from WSO2 APIM to Ambassador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Convert ESP to make use of grafana stack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 away from s3/dynamo for terraform and ci state to gitlab/minio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