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8" r:id="rId5"/>
    <p:sldId id="264" r:id="rId6"/>
    <p:sldId id="2801" r:id="rId7"/>
    <p:sldId id="261" r:id="rId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9FB23-CF4D-2D48-52A3-15186CFF7E40}" v="12" dt="2022-10-24T15:12:0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49" d="100"/>
          <a:sy n="49" d="100"/>
        </p:scale>
        <p:origin x="125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a Giuffrida" userId="e8731cea-21a5-4e86-8853-21405f33cd76" providerId="ADAL" clId="{3B3C1213-0202-466F-BF1E-0CD6389D94B7}"/>
    <pc:docChg chg="custSel addSld delSld modSld sldOrd">
      <pc:chgData name="Tayla Giuffrida" userId="e8731cea-21a5-4e86-8853-21405f33cd76" providerId="ADAL" clId="{3B3C1213-0202-466F-BF1E-0CD6389D94B7}" dt="2021-03-24T19:48:51.142" v="12" actId="700"/>
      <pc:docMkLst>
        <pc:docMk/>
      </pc:docMkLst>
      <pc:sldChg chg="addSp delSp modSp mod ord modClrScheme chgLayout">
        <pc:chgData name="Tayla Giuffrida" userId="e8731cea-21a5-4e86-8853-21405f33cd76" providerId="ADAL" clId="{3B3C1213-0202-466F-BF1E-0CD6389D94B7}" dt="2021-03-24T19:48:51.142" v="12" actId="700"/>
        <pc:sldMkLst>
          <pc:docMk/>
          <pc:sldMk cId="2883029" sldId="257"/>
        </pc:sldMkLst>
        <pc:spChg chg="del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2" creationId="{792E4735-069D-644D-B7BB-2600EE760EC7}"/>
          </ac:spMkLst>
        </pc:spChg>
        <pc:spChg chg="del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3" creationId="{4199E287-39B8-E147-B779-88DB9DB8E548}"/>
          </ac:spMkLst>
        </pc:spChg>
        <pc:spChg chg="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4" creationId="{A53177CE-DE5D-8546-A3DA-7525514AD939}"/>
          </ac:spMkLst>
        </pc:spChg>
        <pc:spChg chg="add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5" creationId="{224172A6-E061-459D-9269-0E323B4544EE}"/>
          </ac:spMkLst>
        </pc:spChg>
      </pc:sldChg>
      <pc:sldChg chg="addSp delSp modSp mod modClrScheme chgLayout">
        <pc:chgData name="Tayla Giuffrida" userId="e8731cea-21a5-4e86-8853-21405f33cd76" providerId="ADAL" clId="{3B3C1213-0202-466F-BF1E-0CD6389D94B7}" dt="2021-03-24T19:45:36.188" v="0" actId="700"/>
        <pc:sldMkLst>
          <pc:docMk/>
          <pc:sldMk cId="1490150337" sldId="258"/>
        </pc:sldMkLst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2" creationId="{E7B640E0-9BA0-4725-A6B7-BB7C66F80F01}"/>
          </ac:spMkLst>
        </pc:spChg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3" creationId="{10DB4343-F7E9-4D14-80D2-0940AD571108}"/>
          </ac:spMkLst>
        </pc:spChg>
        <pc:spChg chg="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4" creationId="{1BA304FD-7CAF-4D06-B5AC-16FD1757D616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5" creationId="{124BDB1B-C0B9-4A3D-862F-7246D260B848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6" creationId="{43F41FD9-E1B0-466E-B999-20F4C1B1DAAF}"/>
          </ac:spMkLst>
        </pc:spChg>
      </pc:sldChg>
      <pc:sldChg chg="addSp delSp modSp new del mod ord modClrScheme chgLayout">
        <pc:chgData name="Tayla Giuffrida" userId="e8731cea-21a5-4e86-8853-21405f33cd76" providerId="ADAL" clId="{3B3C1213-0202-466F-BF1E-0CD6389D94B7}" dt="2021-03-24T19:47:58.691" v="8" actId="47"/>
        <pc:sldMkLst>
          <pc:docMk/>
          <pc:sldMk cId="4275475309" sldId="260"/>
        </pc:sldMkLst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2" creationId="{169566C1-3A16-490A-AC56-F53096718B99}"/>
          </ac:spMkLst>
        </pc:spChg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3" creationId="{A4DAD161-583E-491E-8DF9-239E4DA50C18}"/>
          </ac:spMkLst>
        </pc:spChg>
        <pc:spChg chg="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4" creationId="{2FC4DEB3-83F9-48EB-B546-A60BBF9E9148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5" creationId="{8A5528C8-198F-4055-99C1-CD3E6BA0C99E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6" creationId="{3FE5230E-44DB-4C15-BE29-380FD7D4A2BB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6:00.667" v="6" actId="700"/>
        <pc:sldMkLst>
          <pc:docMk/>
          <pc:sldMk cId="981603767" sldId="261"/>
        </pc:sldMkLst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2" creationId="{EAAC1792-E837-4B3E-AA7E-8666B92FBD20}"/>
          </ac:spMkLst>
        </pc:spChg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3" creationId="{7601A1A9-7F47-4E21-A3B7-41611583E6B9}"/>
          </ac:spMkLst>
        </pc:spChg>
        <pc:spChg chg="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4" creationId="{AB785A4B-589A-4560-87B7-BB12B6398CC4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5" creationId="{2B07F391-3FF0-4E59-BE49-DDA705B275E5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6" creationId="{0DD1169B-C341-4E40-B6D4-94F99EB35510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8:25.768" v="9" actId="700"/>
        <pc:sldMkLst>
          <pc:docMk/>
          <pc:sldMk cId="221889941" sldId="262"/>
        </pc:sldMkLst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2" creationId="{D483C10D-61EB-4667-8E79-1E5A8F3EAC82}"/>
          </ac:spMkLst>
        </pc:spChg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3" creationId="{6FC48BEF-7C5B-4E15-9357-C6D801DEE1E8}"/>
          </ac:spMkLst>
        </pc:spChg>
        <pc:spChg chg="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4" creationId="{56C6D111-D363-4272-A7C9-31162EF47DA4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5" creationId="{70192C0D-3AE8-4FDA-B530-A0321759372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6" creationId="{59308015-ECA4-4C77-8007-D47B4AB25400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7" creationId="{7BE4128E-660B-43ED-B77B-13C2AA9AAB87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8" creationId="{228E1405-E087-425E-8023-CEC3DEB066B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9" creationId="{B0301780-E254-413B-96E1-D8B0613CC353}"/>
          </ac:spMkLst>
        </pc:spChg>
      </pc:sldChg>
    </pc:docChg>
  </pc:docChgLst>
  <pc:docChgLst>
    <pc:chgData name="Zar Zar Linn" userId="S::zar.zar.linn@uncdf.org::db3c733f-6162-4ee9-89b2-8155d12d0e60" providerId="AD" clId="Web-{90D9FB23-CF4D-2D48-52A3-15186CFF7E40}"/>
    <pc:docChg chg="modSld">
      <pc:chgData name="Zar Zar Linn" userId="S::zar.zar.linn@uncdf.org::db3c733f-6162-4ee9-89b2-8155d12d0e60" providerId="AD" clId="Web-{90D9FB23-CF4D-2D48-52A3-15186CFF7E40}" dt="2022-10-24T15:12:02.912" v="11" actId="20577"/>
      <pc:docMkLst>
        <pc:docMk/>
      </pc:docMkLst>
      <pc:sldChg chg="modSp">
        <pc:chgData name="Zar Zar Linn" userId="S::zar.zar.linn@uncdf.org::db3c733f-6162-4ee9-89b2-8155d12d0e60" providerId="AD" clId="Web-{90D9FB23-CF4D-2D48-52A3-15186CFF7E40}" dt="2022-10-24T15:12:02.912" v="11" actId="20577"/>
        <pc:sldMkLst>
          <pc:docMk/>
          <pc:sldMk cId="981603767" sldId="261"/>
        </pc:sldMkLst>
        <pc:spChg chg="mod">
          <ac:chgData name="Zar Zar Linn" userId="S::zar.zar.linn@uncdf.org::db3c733f-6162-4ee9-89b2-8155d12d0e60" providerId="AD" clId="Web-{90D9FB23-CF4D-2D48-52A3-15186CFF7E40}" dt="2022-10-24T15:12:02.912" v="11" actId="20577"/>
          <ac:spMkLst>
            <pc:docMk/>
            <pc:sldMk cId="981603767" sldId="261"/>
            <ac:spMk id="6" creationId="{0DD1169B-C341-4E40-B6D4-94F99EB35510}"/>
          </ac:spMkLst>
        </pc:spChg>
      </pc:sldChg>
    </pc:docChg>
  </pc:docChgLst>
  <pc:docChgLst>
    <pc:chgData name="Amit Kumar Garg" userId="7b345620-1888-4bb3-9ea8-dbf456736c41" providerId="ADAL" clId="{BE57E89D-13C8-ED4D-BFCB-F87302FFE2D7}"/>
    <pc:docChg chg="undo custSel addSld delSld modSld sldOrd">
      <pc:chgData name="Amit Kumar Garg" userId="7b345620-1888-4bb3-9ea8-dbf456736c41" providerId="ADAL" clId="{BE57E89D-13C8-ED4D-BFCB-F87302FFE2D7}" dt="2022-10-25T09:15:04.144" v="1033" actId="14100"/>
      <pc:docMkLst>
        <pc:docMk/>
      </pc:docMkLst>
      <pc:sldChg chg="modSp mod">
        <pc:chgData name="Amit Kumar Garg" userId="7b345620-1888-4bb3-9ea8-dbf456736c41" providerId="ADAL" clId="{BE57E89D-13C8-ED4D-BFCB-F87302FFE2D7}" dt="2022-10-25T07:27:48.139" v="28" actId="20577"/>
        <pc:sldMkLst>
          <pc:docMk/>
          <pc:sldMk cId="1490150337" sldId="258"/>
        </pc:sldMkLst>
        <pc:spChg chg="mod">
          <ac:chgData name="Amit Kumar Garg" userId="7b345620-1888-4bb3-9ea8-dbf456736c41" providerId="ADAL" clId="{BE57E89D-13C8-ED4D-BFCB-F87302FFE2D7}" dt="2022-10-25T07:27:48.139" v="28" actId="20577"/>
          <ac:spMkLst>
            <pc:docMk/>
            <pc:sldMk cId="1490150337" sldId="258"/>
            <ac:spMk id="5" creationId="{124BDB1B-C0B9-4A3D-862F-7246D260B848}"/>
          </ac:spMkLst>
        </pc:spChg>
      </pc:sldChg>
      <pc:sldChg chg="del ord">
        <pc:chgData name="Amit Kumar Garg" userId="7b345620-1888-4bb3-9ea8-dbf456736c41" providerId="ADAL" clId="{BE57E89D-13C8-ED4D-BFCB-F87302FFE2D7}" dt="2022-10-25T09:14:00.088" v="1018" actId="2696"/>
        <pc:sldMkLst>
          <pc:docMk/>
          <pc:sldMk cId="561229006" sldId="259"/>
        </pc:sldMkLst>
      </pc:sldChg>
      <pc:sldChg chg="addSp modSp mod ord">
        <pc:chgData name="Amit Kumar Garg" userId="7b345620-1888-4bb3-9ea8-dbf456736c41" providerId="ADAL" clId="{BE57E89D-13C8-ED4D-BFCB-F87302FFE2D7}" dt="2022-10-25T09:14:17.184" v="1022" actId="20577"/>
        <pc:sldMkLst>
          <pc:docMk/>
          <pc:sldMk cId="981603767" sldId="261"/>
        </pc:sldMkLst>
        <pc:spChg chg="add mod">
          <ac:chgData name="Amit Kumar Garg" userId="7b345620-1888-4bb3-9ea8-dbf456736c41" providerId="ADAL" clId="{BE57E89D-13C8-ED4D-BFCB-F87302FFE2D7}" dt="2022-10-25T07:25:08.543" v="26" actId="554"/>
          <ac:spMkLst>
            <pc:docMk/>
            <pc:sldMk cId="981603767" sldId="261"/>
            <ac:spMk id="3" creationId="{FACC57CF-E3D9-BD11-653A-274AD8B17E63}"/>
          </ac:spMkLst>
        </pc:spChg>
        <pc:spChg chg="mod">
          <ac:chgData name="Amit Kumar Garg" userId="7b345620-1888-4bb3-9ea8-dbf456736c41" providerId="ADAL" clId="{BE57E89D-13C8-ED4D-BFCB-F87302FFE2D7}" dt="2022-10-25T09:14:17.184" v="1022" actId="20577"/>
          <ac:spMkLst>
            <pc:docMk/>
            <pc:sldMk cId="981603767" sldId="261"/>
            <ac:spMk id="6" creationId="{0DD1169B-C341-4E40-B6D4-94F99EB35510}"/>
          </ac:spMkLst>
        </pc:spChg>
      </pc:sldChg>
      <pc:sldChg chg="del">
        <pc:chgData name="Amit Kumar Garg" userId="7b345620-1888-4bb3-9ea8-dbf456736c41" providerId="ADAL" clId="{BE57E89D-13C8-ED4D-BFCB-F87302FFE2D7}" dt="2022-10-25T09:14:01.190" v="1019" actId="2696"/>
        <pc:sldMkLst>
          <pc:docMk/>
          <pc:sldMk cId="221889941" sldId="262"/>
        </pc:sldMkLst>
      </pc:sldChg>
      <pc:sldChg chg="ord">
        <pc:chgData name="Amit Kumar Garg" userId="7b345620-1888-4bb3-9ea8-dbf456736c41" providerId="ADAL" clId="{BE57E89D-13C8-ED4D-BFCB-F87302FFE2D7}" dt="2022-10-25T07:45:16.094" v="31" actId="20578"/>
        <pc:sldMkLst>
          <pc:docMk/>
          <pc:sldMk cId="0" sldId="264"/>
        </pc:sldMkLst>
      </pc:sldChg>
      <pc:sldChg chg="addSp delSp modSp mod ord">
        <pc:chgData name="Amit Kumar Garg" userId="7b345620-1888-4bb3-9ea8-dbf456736c41" providerId="ADAL" clId="{BE57E89D-13C8-ED4D-BFCB-F87302FFE2D7}" dt="2022-10-25T09:15:04.144" v="1033" actId="14100"/>
        <pc:sldMkLst>
          <pc:docMk/>
          <pc:sldMk cId="85296667" sldId="2801"/>
        </pc:sldMkLst>
        <pc:spChg chg="mod">
          <ac:chgData name="Amit Kumar Garg" userId="7b345620-1888-4bb3-9ea8-dbf456736c41" providerId="ADAL" clId="{BE57E89D-13C8-ED4D-BFCB-F87302FFE2D7}" dt="2022-10-25T09:07:56.449" v="985" actId="1035"/>
          <ac:spMkLst>
            <pc:docMk/>
            <pc:sldMk cId="85296667" sldId="2801"/>
            <ac:spMk id="5" creationId="{E7722B66-C3A0-5DB8-F9C4-45B928078518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6" creationId="{CEB85D9D-FFBD-FA38-62C2-FADA694AE106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7" creationId="{CD2E9813-AA3F-D2B0-7AF2-5092EE19F6C7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8" creationId="{760F3A67-ACF8-E95A-E205-565CDD088BD5}"/>
          </ac:spMkLst>
        </pc:spChg>
        <pc:spChg chg="mod">
          <ac:chgData name="Amit Kumar Garg" userId="7b345620-1888-4bb3-9ea8-dbf456736c41" providerId="ADAL" clId="{BE57E89D-13C8-ED4D-BFCB-F87302FFE2D7}" dt="2022-10-25T09:03:29.316" v="787" actId="1037"/>
          <ac:spMkLst>
            <pc:docMk/>
            <pc:sldMk cId="85296667" sldId="2801"/>
            <ac:spMk id="9" creationId="{EEA3C806-5183-8022-9908-BBA7FCE398A5}"/>
          </ac:spMkLst>
        </pc:spChg>
        <pc:spChg chg="del mod">
          <ac:chgData name="Amit Kumar Garg" userId="7b345620-1888-4bb3-9ea8-dbf456736c41" providerId="ADAL" clId="{BE57E89D-13C8-ED4D-BFCB-F87302FFE2D7}" dt="2022-10-25T08:14:02.637" v="563" actId="478"/>
          <ac:spMkLst>
            <pc:docMk/>
            <pc:sldMk cId="85296667" sldId="2801"/>
            <ac:spMk id="10" creationId="{91C886D6-1776-963A-3E2F-7BAC7F5112FB}"/>
          </ac:spMkLst>
        </pc:spChg>
        <pc:spChg chg="del mod">
          <ac:chgData name="Amit Kumar Garg" userId="7b345620-1888-4bb3-9ea8-dbf456736c41" providerId="ADAL" clId="{BE57E89D-13C8-ED4D-BFCB-F87302FFE2D7}" dt="2022-10-25T09:03:18.798" v="776" actId="478"/>
          <ac:spMkLst>
            <pc:docMk/>
            <pc:sldMk cId="85296667" sldId="2801"/>
            <ac:spMk id="11" creationId="{3904948B-56A3-B31B-5BCA-C753BD004A6F}"/>
          </ac:spMkLst>
        </pc:spChg>
        <pc:spChg chg="mod">
          <ac:chgData name="Amit Kumar Garg" userId="7b345620-1888-4bb3-9ea8-dbf456736c41" providerId="ADAL" clId="{BE57E89D-13C8-ED4D-BFCB-F87302FFE2D7}" dt="2022-10-25T09:04:16.447" v="869" actId="14100"/>
          <ac:spMkLst>
            <pc:docMk/>
            <pc:sldMk cId="85296667" sldId="2801"/>
            <ac:spMk id="12" creationId="{47A55B0C-1ECF-5F70-85C8-FCAF08AC95D7}"/>
          </ac:spMkLst>
        </pc:spChg>
        <pc:spChg chg="mod">
          <ac:chgData name="Amit Kumar Garg" userId="7b345620-1888-4bb3-9ea8-dbf456736c41" providerId="ADAL" clId="{BE57E89D-13C8-ED4D-BFCB-F87302FFE2D7}" dt="2022-10-25T08:10:26.683" v="484" actId="1076"/>
          <ac:spMkLst>
            <pc:docMk/>
            <pc:sldMk cId="85296667" sldId="2801"/>
            <ac:spMk id="13" creationId="{A90FD812-1DA6-BA7C-671F-E3EE94D5944B}"/>
          </ac:spMkLst>
        </pc:spChg>
        <pc:spChg chg="mod">
          <ac:chgData name="Amit Kumar Garg" userId="7b345620-1888-4bb3-9ea8-dbf456736c41" providerId="ADAL" clId="{BE57E89D-13C8-ED4D-BFCB-F87302FFE2D7}" dt="2022-10-25T09:05:09.672" v="927" actId="1035"/>
          <ac:spMkLst>
            <pc:docMk/>
            <pc:sldMk cId="85296667" sldId="2801"/>
            <ac:spMk id="14" creationId="{2FAFC287-9A51-823B-7ED8-ADDA022E9255}"/>
          </ac:spMkLst>
        </pc:spChg>
        <pc:spChg chg="mod">
          <ac:chgData name="Amit Kumar Garg" userId="7b345620-1888-4bb3-9ea8-dbf456736c41" providerId="ADAL" clId="{BE57E89D-13C8-ED4D-BFCB-F87302FFE2D7}" dt="2022-10-25T09:04:10.087" v="867" actId="1035"/>
          <ac:spMkLst>
            <pc:docMk/>
            <pc:sldMk cId="85296667" sldId="2801"/>
            <ac:spMk id="15" creationId="{67C0990D-67BA-5586-687D-6E7F83346DAA}"/>
          </ac:spMkLst>
        </pc:spChg>
        <pc:spChg chg="mod">
          <ac:chgData name="Amit Kumar Garg" userId="7b345620-1888-4bb3-9ea8-dbf456736c41" providerId="ADAL" clId="{BE57E89D-13C8-ED4D-BFCB-F87302FFE2D7}" dt="2022-10-25T09:04:29.358" v="872" actId="1076"/>
          <ac:spMkLst>
            <pc:docMk/>
            <pc:sldMk cId="85296667" sldId="2801"/>
            <ac:spMk id="16" creationId="{A07EAC97-EFAB-0C85-8F90-1721F8EC4A05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18" creationId="{456BD4D0-2D58-30FF-1073-F29968334440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19" creationId="{DFCB9C8D-D073-183A-DD9F-57BC677F904E}"/>
          </ac:spMkLst>
        </pc:spChg>
        <pc:spChg chg="mod">
          <ac:chgData name="Amit Kumar Garg" userId="7b345620-1888-4bb3-9ea8-dbf456736c41" providerId="ADAL" clId="{BE57E89D-13C8-ED4D-BFCB-F87302FFE2D7}" dt="2022-10-25T09:15:04.144" v="1033" actId="14100"/>
          <ac:spMkLst>
            <pc:docMk/>
            <pc:sldMk cId="85296667" sldId="2801"/>
            <ac:spMk id="20" creationId="{A7F141EE-B9EF-FB15-F0C7-E4340246E3B8}"/>
          </ac:spMkLst>
        </pc:spChg>
        <pc:spChg chg="mod">
          <ac:chgData name="Amit Kumar Garg" userId="7b345620-1888-4bb3-9ea8-dbf456736c41" providerId="ADAL" clId="{BE57E89D-13C8-ED4D-BFCB-F87302FFE2D7}" dt="2022-10-25T09:14:55.519" v="1031" actId="1076"/>
          <ac:spMkLst>
            <pc:docMk/>
            <pc:sldMk cId="85296667" sldId="2801"/>
            <ac:spMk id="21" creationId="{CF664AAB-07DC-449C-4E97-D9C1BE26842C}"/>
          </ac:spMkLst>
        </pc:spChg>
        <pc:spChg chg="mod">
          <ac:chgData name="Amit Kumar Garg" userId="7b345620-1888-4bb3-9ea8-dbf456736c41" providerId="ADAL" clId="{BE57E89D-13C8-ED4D-BFCB-F87302FFE2D7}" dt="2022-10-25T09:07:56.449" v="985" actId="1035"/>
          <ac:spMkLst>
            <pc:docMk/>
            <pc:sldMk cId="85296667" sldId="2801"/>
            <ac:spMk id="22" creationId="{747AEB07-DD12-CB8B-B62B-007B4DAC1B7C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23" creationId="{70237EA5-9855-3BB6-3141-B6D7751E2B7B}"/>
          </ac:spMkLst>
        </pc:spChg>
        <pc:spChg chg="mod">
          <ac:chgData name="Amit Kumar Garg" userId="7b345620-1888-4bb3-9ea8-dbf456736c41" providerId="ADAL" clId="{BE57E89D-13C8-ED4D-BFCB-F87302FFE2D7}" dt="2022-10-25T08:02:47.635" v="140" actId="20577"/>
          <ac:spMkLst>
            <pc:docMk/>
            <pc:sldMk cId="85296667" sldId="2801"/>
            <ac:spMk id="24" creationId="{ED4C7C96-B05B-A918-4500-476F83B92934}"/>
          </ac:spMkLst>
        </pc:spChg>
        <pc:spChg chg="mod">
          <ac:chgData name="Amit Kumar Garg" userId="7b345620-1888-4bb3-9ea8-dbf456736c41" providerId="ADAL" clId="{BE57E89D-13C8-ED4D-BFCB-F87302FFE2D7}" dt="2022-10-25T08:00:57.754" v="106" actId="2711"/>
          <ac:spMkLst>
            <pc:docMk/>
            <pc:sldMk cId="85296667" sldId="2801"/>
            <ac:spMk id="25" creationId="{428EE97B-A73F-C363-79A1-C29F07C7D4B4}"/>
          </ac:spMkLst>
        </pc:spChg>
        <pc:spChg chg="mod">
          <ac:chgData name="Amit Kumar Garg" userId="7b345620-1888-4bb3-9ea8-dbf456736c41" providerId="ADAL" clId="{BE57E89D-13C8-ED4D-BFCB-F87302FFE2D7}" dt="2022-10-25T08:03:49.110" v="213" actId="1037"/>
          <ac:spMkLst>
            <pc:docMk/>
            <pc:sldMk cId="85296667" sldId="2801"/>
            <ac:spMk id="26" creationId="{9FA0FF44-3CA2-8D53-BAA3-FDB9CDA8546A}"/>
          </ac:spMkLst>
        </pc:spChg>
        <pc:spChg chg="mod">
          <ac:chgData name="Amit Kumar Garg" userId="7b345620-1888-4bb3-9ea8-dbf456736c41" providerId="ADAL" clId="{BE57E89D-13C8-ED4D-BFCB-F87302FFE2D7}" dt="2022-10-25T09:03:15.048" v="775" actId="14100"/>
          <ac:spMkLst>
            <pc:docMk/>
            <pc:sldMk cId="85296667" sldId="2801"/>
            <ac:spMk id="28" creationId="{CD38776C-46F4-A624-5BC2-4A36B6F48FDE}"/>
          </ac:spMkLst>
        </pc:spChg>
        <pc:spChg chg="mod">
          <ac:chgData name="Amit Kumar Garg" userId="7b345620-1888-4bb3-9ea8-dbf456736c41" providerId="ADAL" clId="{BE57E89D-13C8-ED4D-BFCB-F87302FFE2D7}" dt="2022-10-25T09:13:43.426" v="1014" actId="20577"/>
          <ac:spMkLst>
            <pc:docMk/>
            <pc:sldMk cId="85296667" sldId="2801"/>
            <ac:spMk id="29" creationId="{A6586A9A-5570-8994-FA88-3C32A15A1A3D}"/>
          </ac:spMkLst>
        </pc:spChg>
        <pc:spChg chg="mod">
          <ac:chgData name="Amit Kumar Garg" userId="7b345620-1888-4bb3-9ea8-dbf456736c41" providerId="ADAL" clId="{BE57E89D-13C8-ED4D-BFCB-F87302FFE2D7}" dt="2022-10-25T09:13:45.410" v="1015" actId="20577"/>
          <ac:spMkLst>
            <pc:docMk/>
            <pc:sldMk cId="85296667" sldId="2801"/>
            <ac:spMk id="30" creationId="{C38ACA84-D300-405C-5176-4C9FAE6C4D75}"/>
          </ac:spMkLst>
        </pc:spChg>
        <pc:spChg chg="mod">
          <ac:chgData name="Amit Kumar Garg" userId="7b345620-1888-4bb3-9ea8-dbf456736c41" providerId="ADAL" clId="{BE57E89D-13C8-ED4D-BFCB-F87302FFE2D7}" dt="2022-10-25T08:13:28.183" v="510" actId="554"/>
          <ac:spMkLst>
            <pc:docMk/>
            <pc:sldMk cId="85296667" sldId="2801"/>
            <ac:spMk id="32" creationId="{3AE33ADA-4666-CDAA-8931-C92F77DC5B27}"/>
          </ac:spMkLst>
        </pc:spChg>
        <pc:spChg chg="mod">
          <ac:chgData name="Amit Kumar Garg" userId="7b345620-1888-4bb3-9ea8-dbf456736c41" providerId="ADAL" clId="{BE57E89D-13C8-ED4D-BFCB-F87302FFE2D7}" dt="2022-10-25T08:13:28.183" v="510" actId="554"/>
          <ac:spMkLst>
            <pc:docMk/>
            <pc:sldMk cId="85296667" sldId="2801"/>
            <ac:spMk id="33" creationId="{080D6D8C-73DB-6329-D5AD-42A98D92437E}"/>
          </ac:spMkLst>
        </pc:spChg>
        <pc:spChg chg="mod">
          <ac:chgData name="Amit Kumar Garg" userId="7b345620-1888-4bb3-9ea8-dbf456736c41" providerId="ADAL" clId="{BE57E89D-13C8-ED4D-BFCB-F87302FFE2D7}" dt="2022-10-25T08:13:17.804" v="507" actId="1076"/>
          <ac:spMkLst>
            <pc:docMk/>
            <pc:sldMk cId="85296667" sldId="2801"/>
            <ac:spMk id="34" creationId="{DEB13B93-BE10-E9B5-1293-44CB819A750D}"/>
          </ac:spMkLst>
        </pc:spChg>
        <pc:spChg chg="add mod">
          <ac:chgData name="Amit Kumar Garg" userId="7b345620-1888-4bb3-9ea8-dbf456736c41" providerId="ADAL" clId="{BE57E89D-13C8-ED4D-BFCB-F87302FFE2D7}" dt="2022-10-25T09:04:31.632" v="873" actId="1076"/>
          <ac:spMkLst>
            <pc:docMk/>
            <pc:sldMk cId="85296667" sldId="2801"/>
            <ac:spMk id="35" creationId="{0B580382-4E75-6303-BE78-0E2B927440E2}"/>
          </ac:spMkLst>
        </pc:spChg>
        <pc:spChg chg="mod">
          <ac:chgData name="Amit Kumar Garg" userId="7b345620-1888-4bb3-9ea8-dbf456736c41" providerId="ADAL" clId="{BE57E89D-13C8-ED4D-BFCB-F87302FFE2D7}" dt="2022-10-25T08:10:42.252" v="488" actId="1076"/>
          <ac:spMkLst>
            <pc:docMk/>
            <pc:sldMk cId="85296667" sldId="2801"/>
            <ac:spMk id="36" creationId="{29E6FF23-C1CF-B66E-413A-1C4AE2523FE0}"/>
          </ac:spMkLst>
        </pc:spChg>
        <pc:spChg chg="add mod">
          <ac:chgData name="Amit Kumar Garg" userId="7b345620-1888-4bb3-9ea8-dbf456736c41" providerId="ADAL" clId="{BE57E89D-13C8-ED4D-BFCB-F87302FFE2D7}" dt="2022-10-25T09:03:24.417" v="778" actId="1076"/>
          <ac:spMkLst>
            <pc:docMk/>
            <pc:sldMk cId="85296667" sldId="2801"/>
            <ac:spMk id="37" creationId="{2F9103BE-3EA4-B24C-D394-D09BDCA61DA1}"/>
          </ac:spMkLst>
        </pc:spChg>
        <pc:spChg chg="mod">
          <ac:chgData name="Amit Kumar Garg" userId="7b345620-1888-4bb3-9ea8-dbf456736c41" providerId="ADAL" clId="{BE57E89D-13C8-ED4D-BFCB-F87302FFE2D7}" dt="2022-10-25T09:13:36.717" v="1011" actId="20577"/>
          <ac:spMkLst>
            <pc:docMk/>
            <pc:sldMk cId="85296667" sldId="2801"/>
            <ac:spMk id="38" creationId="{841425A2-C95B-E41B-2F14-6BAFB2B36C03}"/>
          </ac:spMkLst>
        </pc:spChg>
        <pc:spChg chg="add mod">
          <ac:chgData name="Amit Kumar Garg" userId="7b345620-1888-4bb3-9ea8-dbf456736c41" providerId="ADAL" clId="{BE57E89D-13C8-ED4D-BFCB-F87302FFE2D7}" dt="2022-10-25T09:13:40.458" v="1013" actId="20577"/>
          <ac:spMkLst>
            <pc:docMk/>
            <pc:sldMk cId="85296667" sldId="2801"/>
            <ac:spMk id="39" creationId="{BDA8DCE7-1186-0E8E-D329-456AB31BC096}"/>
          </ac:spMkLst>
        </pc:spChg>
        <pc:spChg chg="mod">
          <ac:chgData name="Amit Kumar Garg" userId="7b345620-1888-4bb3-9ea8-dbf456736c41" providerId="ADAL" clId="{BE57E89D-13C8-ED4D-BFCB-F87302FFE2D7}" dt="2022-10-25T08:13:19.891" v="508" actId="1076"/>
          <ac:spMkLst>
            <pc:docMk/>
            <pc:sldMk cId="85296667" sldId="2801"/>
            <ac:spMk id="40" creationId="{5737DD63-A778-424B-82D0-966B01E2C634}"/>
          </ac:spMkLst>
        </pc:spChg>
        <pc:spChg chg="del mod">
          <ac:chgData name="Amit Kumar Garg" userId="7b345620-1888-4bb3-9ea8-dbf456736c41" providerId="ADAL" clId="{BE57E89D-13C8-ED4D-BFCB-F87302FFE2D7}" dt="2022-10-25T09:04:48.656" v="900" actId="21"/>
          <ac:spMkLst>
            <pc:docMk/>
            <pc:sldMk cId="85296667" sldId="2801"/>
            <ac:spMk id="42" creationId="{9D7B21C3-A2B4-D79F-8D9D-7E366567B048}"/>
          </ac:spMkLst>
        </pc:spChg>
        <pc:spChg chg="del mod">
          <ac:chgData name="Amit Kumar Garg" userId="7b345620-1888-4bb3-9ea8-dbf456736c41" providerId="ADAL" clId="{BE57E89D-13C8-ED4D-BFCB-F87302FFE2D7}" dt="2022-10-25T09:04:48.656" v="900" actId="21"/>
          <ac:spMkLst>
            <pc:docMk/>
            <pc:sldMk cId="85296667" sldId="2801"/>
            <ac:spMk id="43" creationId="{D345D8FE-623B-FBBA-693E-5BF83A8AB7F7}"/>
          </ac:spMkLst>
        </pc:spChg>
        <pc:spChg chg="mod">
          <ac:chgData name="Amit Kumar Garg" userId="7b345620-1888-4bb3-9ea8-dbf456736c41" providerId="ADAL" clId="{BE57E89D-13C8-ED4D-BFCB-F87302FFE2D7}" dt="2022-10-25T08:13:28.183" v="510" actId="554"/>
          <ac:spMkLst>
            <pc:docMk/>
            <pc:sldMk cId="85296667" sldId="2801"/>
            <ac:spMk id="44" creationId="{6343D4E8-A2C1-4308-ADDD-1C804141112B}"/>
          </ac:spMkLst>
        </pc:spChg>
        <pc:spChg chg="del mod">
          <ac:chgData name="Amit Kumar Garg" userId="7b345620-1888-4bb3-9ea8-dbf456736c41" providerId="ADAL" clId="{BE57E89D-13C8-ED4D-BFCB-F87302FFE2D7}" dt="2022-10-25T08:07:56.260" v="347" actId="478"/>
          <ac:spMkLst>
            <pc:docMk/>
            <pc:sldMk cId="85296667" sldId="2801"/>
            <ac:spMk id="45" creationId="{EDEE95EA-F0F0-407D-9563-06ED37D38EDB}"/>
          </ac:spMkLst>
        </pc:spChg>
        <pc:spChg chg="del mod">
          <ac:chgData name="Amit Kumar Garg" userId="7b345620-1888-4bb3-9ea8-dbf456736c41" providerId="ADAL" clId="{BE57E89D-13C8-ED4D-BFCB-F87302FFE2D7}" dt="2022-10-25T08:06:19.036" v="337" actId="478"/>
          <ac:spMkLst>
            <pc:docMk/>
            <pc:sldMk cId="85296667" sldId="2801"/>
            <ac:spMk id="46" creationId="{DA3F8509-9B0C-45F4-B14A-7DA094C3EC27}"/>
          </ac:spMkLst>
        </pc:spChg>
        <pc:spChg chg="add mod">
          <ac:chgData name="Amit Kumar Garg" userId="7b345620-1888-4bb3-9ea8-dbf456736c41" providerId="ADAL" clId="{BE57E89D-13C8-ED4D-BFCB-F87302FFE2D7}" dt="2022-10-25T09:06:13.183" v="964" actId="1038"/>
          <ac:spMkLst>
            <pc:docMk/>
            <pc:sldMk cId="85296667" sldId="2801"/>
            <ac:spMk id="47" creationId="{1D8E0332-7D84-E6B5-5008-9C9806B466AC}"/>
          </ac:spMkLst>
        </pc:spChg>
        <pc:spChg chg="add mod">
          <ac:chgData name="Amit Kumar Garg" userId="7b345620-1888-4bb3-9ea8-dbf456736c41" providerId="ADAL" clId="{BE57E89D-13C8-ED4D-BFCB-F87302FFE2D7}" dt="2022-10-25T09:13:48.159" v="1016" actId="20577"/>
          <ac:spMkLst>
            <pc:docMk/>
            <pc:sldMk cId="85296667" sldId="2801"/>
            <ac:spMk id="48" creationId="{C1DB3DDB-EC7B-AD4E-5B14-9899A4A86FA4}"/>
          </ac:spMkLst>
        </pc:spChg>
        <pc:spChg chg="add mod">
          <ac:chgData name="Amit Kumar Garg" userId="7b345620-1888-4bb3-9ea8-dbf456736c41" providerId="ADAL" clId="{BE57E89D-13C8-ED4D-BFCB-F87302FFE2D7}" dt="2022-10-25T09:10:51.069" v="1009" actId="408"/>
          <ac:spMkLst>
            <pc:docMk/>
            <pc:sldMk cId="85296667" sldId="2801"/>
            <ac:spMk id="49" creationId="{8A963AEC-B451-EECF-CB11-39D4FC096621}"/>
          </ac:spMkLst>
        </pc:spChg>
        <pc:spChg chg="add mod">
          <ac:chgData name="Amit Kumar Garg" userId="7b345620-1888-4bb3-9ea8-dbf456736c41" providerId="ADAL" clId="{BE57E89D-13C8-ED4D-BFCB-F87302FFE2D7}" dt="2022-10-25T09:10:51.069" v="1009" actId="408"/>
          <ac:spMkLst>
            <pc:docMk/>
            <pc:sldMk cId="85296667" sldId="2801"/>
            <ac:spMk id="50" creationId="{5EB997E2-206A-C665-C624-B373A6225E5C}"/>
          </ac:spMkLst>
        </pc:spChg>
        <pc:spChg chg="add mod">
          <ac:chgData name="Amit Kumar Garg" userId="7b345620-1888-4bb3-9ea8-dbf456736c41" providerId="ADAL" clId="{BE57E89D-13C8-ED4D-BFCB-F87302FFE2D7}" dt="2022-10-25T09:10:51.069" v="1009" actId="408"/>
          <ac:spMkLst>
            <pc:docMk/>
            <pc:sldMk cId="85296667" sldId="2801"/>
            <ac:spMk id="51" creationId="{83D05545-88D2-F538-474D-D2276CA8AE34}"/>
          </ac:spMkLst>
        </pc:spChg>
        <pc:spChg chg="add mod">
          <ac:chgData name="Amit Kumar Garg" userId="7b345620-1888-4bb3-9ea8-dbf456736c41" providerId="ADAL" clId="{BE57E89D-13C8-ED4D-BFCB-F87302FFE2D7}" dt="2022-10-25T09:11:07.255" v="1010" actId="1076"/>
          <ac:spMkLst>
            <pc:docMk/>
            <pc:sldMk cId="85296667" sldId="2801"/>
            <ac:spMk id="52" creationId="{8601BCF9-63A4-1E2E-5735-3FB9B0C70196}"/>
          </ac:spMkLst>
        </pc:spChg>
        <pc:picChg chg="mod">
          <ac:chgData name="Amit Kumar Garg" userId="7b345620-1888-4bb3-9ea8-dbf456736c41" providerId="ADAL" clId="{BE57E89D-13C8-ED4D-BFCB-F87302FFE2D7}" dt="2022-10-25T09:10:32.838" v="1001" actId="1076"/>
          <ac:picMkLst>
            <pc:docMk/>
            <pc:sldMk cId="85296667" sldId="2801"/>
            <ac:picMk id="4" creationId="{DE188969-E5C1-2E70-E142-23E96A317C6C}"/>
          </ac:picMkLst>
        </pc:picChg>
        <pc:picChg chg="add del mod">
          <ac:chgData name="Amit Kumar Garg" userId="7b345620-1888-4bb3-9ea8-dbf456736c41" providerId="ADAL" clId="{BE57E89D-13C8-ED4D-BFCB-F87302FFE2D7}" dt="2022-10-25T08:09:50.429" v="442" actId="478"/>
          <ac:picMkLst>
            <pc:docMk/>
            <pc:sldMk cId="85296667" sldId="2801"/>
            <ac:picMk id="17" creationId="{87048654-54E2-7020-5D02-CCB6C88DD363}"/>
          </ac:picMkLst>
        </pc:picChg>
        <pc:picChg chg="add del mod">
          <ac:chgData name="Amit Kumar Garg" userId="7b345620-1888-4bb3-9ea8-dbf456736c41" providerId="ADAL" clId="{BE57E89D-13C8-ED4D-BFCB-F87302FFE2D7}" dt="2022-10-25T08:09:59.663" v="444" actId="478"/>
          <ac:picMkLst>
            <pc:docMk/>
            <pc:sldMk cId="85296667" sldId="2801"/>
            <ac:picMk id="27" creationId="{1184BF23-D5BE-D319-0587-92D64D3AB38F}"/>
          </ac:picMkLst>
        </pc:picChg>
        <pc:picChg chg="add del mod">
          <ac:chgData name="Amit Kumar Garg" userId="7b345620-1888-4bb3-9ea8-dbf456736c41" providerId="ADAL" clId="{BE57E89D-13C8-ED4D-BFCB-F87302FFE2D7}" dt="2022-10-25T09:02:58.552" v="765" actId="478"/>
          <ac:picMkLst>
            <pc:docMk/>
            <pc:sldMk cId="85296667" sldId="2801"/>
            <ac:picMk id="31" creationId="{520E97C2-6A62-769C-F9E2-96ABD1EFFAE4}"/>
          </ac:picMkLst>
        </pc:picChg>
        <pc:picChg chg="add mod">
          <ac:chgData name="Amit Kumar Garg" userId="7b345620-1888-4bb3-9ea8-dbf456736c41" providerId="ADAL" clId="{BE57E89D-13C8-ED4D-BFCB-F87302FFE2D7}" dt="2022-10-25T09:06:05.604" v="958" actId="1036"/>
          <ac:picMkLst>
            <pc:docMk/>
            <pc:sldMk cId="85296667" sldId="2801"/>
            <ac:picMk id="41" creationId="{7B644A2A-1C92-9164-A30D-FBD9D6BFB85C}"/>
          </ac:picMkLst>
        </pc:picChg>
      </pc:sldChg>
      <pc:sldChg chg="addSp delSp modSp new del mod">
        <pc:chgData name="Amit Kumar Garg" userId="7b345620-1888-4bb3-9ea8-dbf456736c41" providerId="ADAL" clId="{BE57E89D-13C8-ED4D-BFCB-F87302FFE2D7}" dt="2022-10-25T09:13:57.457" v="1017" actId="2696"/>
        <pc:sldMkLst>
          <pc:docMk/>
          <pc:sldMk cId="1790675726" sldId="2802"/>
        </pc:sldMkLst>
        <pc:spChg chg="del">
          <ac:chgData name="Amit Kumar Garg" userId="7b345620-1888-4bb3-9ea8-dbf456736c41" providerId="ADAL" clId="{BE57E89D-13C8-ED4D-BFCB-F87302FFE2D7}" dt="2022-10-25T08:06:25.191" v="339" actId="478"/>
          <ac:spMkLst>
            <pc:docMk/>
            <pc:sldMk cId="1790675726" sldId="2802"/>
            <ac:spMk id="3" creationId="{E9B6FC35-F093-5E51-C05D-CB1D0084737D}"/>
          </ac:spMkLst>
        </pc:spChg>
        <pc:spChg chg="add mod">
          <ac:chgData name="Amit Kumar Garg" userId="7b345620-1888-4bb3-9ea8-dbf456736c41" providerId="ADAL" clId="{BE57E89D-13C8-ED4D-BFCB-F87302FFE2D7}" dt="2022-10-25T09:07:18.433" v="970" actId="14100"/>
          <ac:spMkLst>
            <pc:docMk/>
            <pc:sldMk cId="1790675726" sldId="2802"/>
            <ac:spMk id="7" creationId="{15E13FBA-9BD0-C38F-70E2-82AB7EC1A908}"/>
          </ac:spMkLst>
        </pc:spChg>
        <pc:picChg chg="add mod modCrop">
          <ac:chgData name="Amit Kumar Garg" userId="7b345620-1888-4bb3-9ea8-dbf456736c41" providerId="ADAL" clId="{BE57E89D-13C8-ED4D-BFCB-F87302FFE2D7}" dt="2022-10-25T08:09:45.902" v="441" actId="732"/>
          <ac:picMkLst>
            <pc:docMk/>
            <pc:sldMk cId="1790675726" sldId="2802"/>
            <ac:picMk id="5" creationId="{02122B20-F940-49FA-FE39-11547B2B9EF2}"/>
          </ac:picMkLst>
        </pc:picChg>
        <pc:picChg chg="add mod modCrop">
          <ac:chgData name="Amit Kumar Garg" userId="7b345620-1888-4bb3-9ea8-dbf456736c41" providerId="ADAL" clId="{BE57E89D-13C8-ED4D-BFCB-F87302FFE2D7}" dt="2022-10-25T08:16:27.458" v="656" actId="732"/>
          <ac:picMkLst>
            <pc:docMk/>
            <pc:sldMk cId="1790675726" sldId="2802"/>
            <ac:picMk id="6" creationId="{95370D5A-07E2-2F54-E840-9C62E8297968}"/>
          </ac:picMkLst>
        </pc:picChg>
      </pc:sldChg>
    </pc:docChg>
  </pc:docChgLst>
  <pc:docChgLst>
    <pc:chgData name="Bre McGahey" userId="21038f4b-e3ea-48c5-bacd-f565d93abb26" providerId="ADAL" clId="{2B8B027E-B442-4991-93B5-272C16B26EC6}"/>
    <pc:docChg chg="undo custSel addSld delSld modSld modMainMaster">
      <pc:chgData name="Bre McGahey" userId="21038f4b-e3ea-48c5-bacd-f565d93abb26" providerId="ADAL" clId="{2B8B027E-B442-4991-93B5-272C16B26EC6}" dt="2020-01-13T14:53:56.251" v="9"/>
      <pc:docMkLst>
        <pc:docMk/>
      </pc:docMkLst>
      <pc:sldChg chg="del">
        <pc:chgData name="Bre McGahey" userId="21038f4b-e3ea-48c5-bacd-f565d93abb26" providerId="ADAL" clId="{2B8B027E-B442-4991-93B5-272C16B26EC6}" dt="2020-01-13T14:53:47.136" v="8" actId="47"/>
        <pc:sldMkLst>
          <pc:docMk/>
          <pc:sldMk cId="3837672584" sldId="256"/>
        </pc:sldMkLst>
      </pc:sldChg>
      <pc:sldChg chg="add">
        <pc:chgData name="Bre McGahey" userId="21038f4b-e3ea-48c5-bacd-f565d93abb26" providerId="ADAL" clId="{2B8B027E-B442-4991-93B5-272C16B26EC6}" dt="2020-01-13T14:53:44.370" v="7"/>
        <pc:sldMkLst>
          <pc:docMk/>
          <pc:sldMk cId="1490150337" sldId="258"/>
        </pc:sldMkLst>
      </pc:sldChg>
      <pc:sldChg chg="add">
        <pc:chgData name="Bre McGahey" userId="21038f4b-e3ea-48c5-bacd-f565d93abb26" providerId="ADAL" clId="{2B8B027E-B442-4991-93B5-272C16B26EC6}" dt="2020-01-13T14:53:56.251" v="9"/>
        <pc:sldMkLst>
          <pc:docMk/>
          <pc:sldMk cId="561229006" sldId="259"/>
        </pc:sldMkLst>
      </pc:sldChg>
      <pc:sldMasterChg chg="addSp delSp modSldLayout">
        <pc:chgData name="Bre McGahey" userId="21038f4b-e3ea-48c5-bacd-f565d93abb26" providerId="ADAL" clId="{2B8B027E-B442-4991-93B5-272C16B26EC6}" dt="2020-01-13T14:53:26.901" v="6" actId="478"/>
        <pc:sldMasterMkLst>
          <pc:docMk/>
          <pc:sldMasterMk cId="3489411563" sldId="2147483660"/>
        </pc:sldMasterMkLst>
        <pc:picChg chg="add del">
          <ac:chgData name="Bre McGahey" userId="21038f4b-e3ea-48c5-bacd-f565d93abb26" providerId="ADAL" clId="{2B8B027E-B442-4991-93B5-272C16B26EC6}" dt="2020-01-13T14:52:24.956" v="1"/>
          <ac:picMkLst>
            <pc:docMk/>
            <pc:sldMasterMk cId="3489411563" sldId="2147483660"/>
            <ac:picMk id="8" creationId="{920A8A0B-BD56-2141-B408-B8AC3335A348}"/>
          </ac:picMkLst>
        </pc:picChg>
        <pc:sldLayoutChg chg="delSp">
          <pc:chgData name="Bre McGahey" userId="21038f4b-e3ea-48c5-bacd-f565d93abb26" providerId="ADAL" clId="{2B8B027E-B442-4991-93B5-272C16B26EC6}" dt="2020-01-13T14:53:26.901" v="6" actId="478"/>
          <pc:sldLayoutMkLst>
            <pc:docMk/>
            <pc:sldMasterMk cId="3489411563" sldId="2147483660"/>
            <pc:sldLayoutMk cId="1751848412" sldId="2147483661"/>
          </pc:sldLayoutMkLst>
          <pc:picChg chg="del">
            <ac:chgData name="Bre McGahey" userId="21038f4b-e3ea-48c5-bacd-f565d93abb26" providerId="ADAL" clId="{2B8B027E-B442-4991-93B5-272C16B26EC6}" dt="2020-01-13T14:53:26.901" v="6" actId="478"/>
            <ac:picMkLst>
              <pc:docMk/>
              <pc:sldMasterMk cId="3489411563" sldId="2147483660"/>
              <pc:sldLayoutMk cId="1751848412" sldId="2147483661"/>
              <ac:picMk id="8" creationId="{CB14EC90-E499-7F40-A81C-63D0DD2592C7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2:42.139" v="3" actId="167"/>
          <pc:sldLayoutMkLst>
            <pc:docMk/>
            <pc:sldMasterMk cId="3489411563" sldId="2147483660"/>
            <pc:sldLayoutMk cId="1654202387" sldId="2147483668"/>
          </pc:sldLayoutMkLst>
          <pc:picChg chg="add ord">
            <ac:chgData name="Bre McGahey" userId="21038f4b-e3ea-48c5-bacd-f565d93abb26" providerId="ADAL" clId="{2B8B027E-B442-4991-93B5-272C16B26EC6}" dt="2020-01-13T14:52:42.139" v="3" actId="167"/>
            <ac:picMkLst>
              <pc:docMk/>
              <pc:sldMasterMk cId="3489411563" sldId="2147483660"/>
              <pc:sldLayoutMk cId="1654202387" sldId="2147483668"/>
              <ac:picMk id="7" creationId="{62D33483-5DC1-4919-B94C-777794C8A760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3:02.581" v="5" actId="167"/>
          <pc:sldLayoutMkLst>
            <pc:docMk/>
            <pc:sldMasterMk cId="3489411563" sldId="2147483660"/>
            <pc:sldLayoutMk cId="260809611" sldId="2147483669"/>
          </pc:sldLayoutMkLst>
          <pc:picChg chg="add ord">
            <ac:chgData name="Bre McGahey" userId="21038f4b-e3ea-48c5-bacd-f565d93abb26" providerId="ADAL" clId="{2B8B027E-B442-4991-93B5-272C16B26EC6}" dt="2020-01-13T14:53:02.581" v="5" actId="167"/>
            <ac:picMkLst>
              <pc:docMk/>
              <pc:sldMasterMk cId="3489411563" sldId="2147483660"/>
              <pc:sldLayoutMk cId="260809611" sldId="2147483669"/>
              <ac:picMk id="7" creationId="{B51FDB6C-806C-4135-BCBC-52AC466F483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db408d4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db408d4e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13ddb408d4e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C996B1-2589-B745-B9A1-AE161A9FC5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4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1209026" y="2392784"/>
            <a:ext cx="21969124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42553" y="896112"/>
            <a:ext cx="22055589" cy="12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5598">
                <a:solidFill>
                  <a:srgbClr val="3A383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079133" y="2871216"/>
            <a:ext cx="22099017" cy="79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218" lvl="0" indent="-457108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3600" b="1">
                <a:solidFill>
                  <a:srgbClr val="3F3F3F"/>
                </a:solidFill>
              </a:defRPr>
            </a:lvl1pPr>
            <a:lvl2pPr marL="1828434" lvl="1" indent="-685662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3600">
                <a:solidFill>
                  <a:srgbClr val="3F3F3F"/>
                </a:solidFill>
              </a:defRPr>
            </a:lvl2pPr>
            <a:lvl3pPr marL="2742652" lvl="2" indent="-685662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•"/>
              <a:defRPr sz="3600" i="1">
                <a:solidFill>
                  <a:srgbClr val="3F3F3F"/>
                </a:solidFill>
              </a:defRPr>
            </a:lvl3pPr>
            <a:lvl4pPr marL="3656868" lvl="3" indent="-660268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>
                <a:solidFill>
                  <a:srgbClr val="3F3F3F"/>
                </a:solidFill>
              </a:defRPr>
            </a:lvl4pPr>
            <a:lvl5pPr marL="4571086" lvl="4" indent="-660268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•"/>
              <a:defRPr>
                <a:solidFill>
                  <a:srgbClr val="3F3F3F"/>
                </a:solidFill>
              </a:defRPr>
            </a:lvl5pPr>
            <a:lvl6pPr marL="5485302" lvl="5" indent="-660268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6399520" lvl="6" indent="-660268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7313736" lvl="7" indent="-660268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8227954" lvl="8" indent="-457108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1079133" y="12407907"/>
            <a:ext cx="655405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9297611" y="12407907"/>
            <a:ext cx="579195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6746032" y="12407907"/>
            <a:ext cx="6554053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3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3640233"/>
            <a:ext cx="14344253" cy="4519609"/>
          </a:xfrm>
        </p:spPr>
        <p:txBody>
          <a:bodyPr>
            <a:normAutofit/>
          </a:bodyPr>
          <a:lstStyle/>
          <a:p>
            <a:r>
              <a:rPr lang="en-US" sz="7200" dirty="0"/>
              <a:t>Hard-won Progress: </a:t>
            </a:r>
            <a:br>
              <a:rPr lang="en-US" sz="7200" dirty="0"/>
            </a:br>
            <a:r>
              <a:rPr lang="en-US" sz="7200" dirty="0"/>
              <a:t>a discussion with WynePay DFSP participants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8605381"/>
            <a:ext cx="23769567" cy="3013732"/>
          </a:xfrm>
        </p:spPr>
        <p:txBody>
          <a:bodyPr>
            <a:normAutofit lnSpcReduction="10000"/>
          </a:bodyPr>
          <a:lstStyle/>
          <a:p>
            <a:endParaRPr lang="en-US" sz="6000" dirty="0"/>
          </a:p>
          <a:p>
            <a:r>
              <a:rPr lang="en-US" sz="6000" dirty="0"/>
              <a:t>Panel Discussion</a:t>
            </a:r>
          </a:p>
          <a:p>
            <a:r>
              <a:rPr lang="en-US" sz="6000" dirty="0"/>
              <a:t>25-Oct-2022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13ddb408d4e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" y="895"/>
            <a:ext cx="24380826" cy="13714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3ddb408d4e_1_10"/>
          <p:cNvPicPr preferRelativeResize="0"/>
          <p:nvPr/>
        </p:nvPicPr>
        <p:blipFill>
          <a:blip r:embed="rId4">
            <a:alphaModFix amt="99000"/>
          </a:blip>
          <a:stretch>
            <a:fillRect/>
          </a:stretch>
        </p:blipFill>
        <p:spPr>
          <a:xfrm>
            <a:off x="7994464" y="2849535"/>
            <a:ext cx="7081242" cy="70812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13ddb408d4e_1_10"/>
          <p:cNvSpPr txBox="1"/>
          <p:nvPr/>
        </p:nvSpPr>
        <p:spPr>
          <a:xfrm>
            <a:off x="1499540" y="1926031"/>
            <a:ext cx="9807622" cy="92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6" tIns="182826" rIns="182826" bIns="182826" anchor="t" anchorCtr="0">
            <a:spAutoFit/>
          </a:bodyPr>
          <a:lstStyle/>
          <a:p>
            <a:pPr defTabSz="457108"/>
            <a:r>
              <a:rPr lang="en-US" sz="3600" b="1" dirty="0">
                <a:solidFill>
                  <a:srgbClr val="00B050"/>
                </a:solidFill>
                <a:latin typeface="Univers" panose="020B0503020202020204" pitchFamily="34" charset="0"/>
                <a:ea typeface="Roboto"/>
                <a:cs typeface="Roboto"/>
                <a:sym typeface="Roboto"/>
              </a:rPr>
              <a:t>Let’s Pay Together (in Burmese)</a:t>
            </a:r>
            <a:endParaRPr lang="en-US" sz="3600" dirty="0">
              <a:solidFill>
                <a:srgbClr val="00B050"/>
              </a:solidFill>
              <a:latin typeface="Univers" panose="020B0503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13ddb408d4e_1_10"/>
          <p:cNvSpPr txBox="1">
            <a:spLocks noGrp="1"/>
          </p:cNvSpPr>
          <p:nvPr>
            <p:ph type="title"/>
          </p:nvPr>
        </p:nvSpPr>
        <p:spPr>
          <a:xfrm>
            <a:off x="1406029" y="670557"/>
            <a:ext cx="22050128" cy="12802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26" tIns="91388" rIns="182826" bIns="91388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200" dirty="0">
                <a:solidFill>
                  <a:srgbClr val="28388F"/>
                </a:solidFill>
                <a:latin typeface="Montserrat"/>
                <a:ea typeface="ＭＳ Ｐゴシック"/>
                <a:cs typeface="Arial"/>
              </a:rPr>
              <a:t>WynePay powered by Mojaloop technology</a:t>
            </a:r>
          </a:p>
        </p:txBody>
      </p:sp>
      <p:pic>
        <p:nvPicPr>
          <p:cNvPr id="5" name="Google Shape;63;g13ddb408d4e_1_10">
            <a:extLst>
              <a:ext uri="{FF2B5EF4-FFF2-40B4-BE49-F238E27FC236}">
                <a16:creationId xmlns:a16="http://schemas.microsoft.com/office/drawing/2014/main" id="{5816CCA4-3AF6-BFC2-6062-E8699D7FCF0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1351" y="9922360"/>
            <a:ext cx="1512000" cy="15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4;g13ddb408d4e_1_10">
            <a:extLst>
              <a:ext uri="{FF2B5EF4-FFF2-40B4-BE49-F238E27FC236}">
                <a16:creationId xmlns:a16="http://schemas.microsoft.com/office/drawing/2014/main" id="{62FBCE2B-045C-31DD-8CA6-7A5ECD149792}"/>
              </a:ext>
            </a:extLst>
          </p:cNvPr>
          <p:cNvSpPr txBox="1"/>
          <p:nvPr/>
        </p:nvSpPr>
        <p:spPr>
          <a:xfrm>
            <a:off x="720215" y="11882626"/>
            <a:ext cx="3870696" cy="9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6" tIns="182826" rIns="182826" bIns="182826" anchor="t" anchorCtr="0">
            <a:spAutoFit/>
          </a:bodyPr>
          <a:lstStyle/>
          <a:p>
            <a:pPr defTabSz="457108"/>
            <a:r>
              <a:rPr lang="en-US" sz="4000" b="1" dirty="0">
                <a:solidFill>
                  <a:srgbClr val="000000"/>
                </a:solidFill>
                <a:latin typeface="Univers"/>
                <a:ea typeface="Calibri"/>
                <a:cs typeface="Calibri"/>
                <a:sym typeface="Calibri"/>
              </a:rPr>
              <a:t>Interoperable</a:t>
            </a:r>
            <a:endParaRPr lang="en-US" sz="4000" b="1" dirty="0">
              <a:solidFill>
                <a:srgbClr val="000000"/>
              </a:solidFill>
              <a:latin typeface="Univers"/>
              <a:ea typeface="Calibri"/>
              <a:cs typeface="Calibri"/>
            </a:endParaRPr>
          </a:p>
        </p:txBody>
      </p:sp>
      <p:pic>
        <p:nvPicPr>
          <p:cNvPr id="7" name="Google Shape;65;g13ddb408d4e_1_10">
            <a:extLst>
              <a:ext uri="{FF2B5EF4-FFF2-40B4-BE49-F238E27FC236}">
                <a16:creationId xmlns:a16="http://schemas.microsoft.com/office/drawing/2014/main" id="{C8B90A25-68B7-077D-C792-CFA10C962FC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459" y="9850360"/>
            <a:ext cx="1656000" cy="16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6;g13ddb408d4e_1_10">
            <a:extLst>
              <a:ext uri="{FF2B5EF4-FFF2-40B4-BE49-F238E27FC236}">
                <a16:creationId xmlns:a16="http://schemas.microsoft.com/office/drawing/2014/main" id="{EA88BD44-FC12-6027-5175-23CD522B9672}"/>
              </a:ext>
            </a:extLst>
          </p:cNvPr>
          <p:cNvSpPr txBox="1"/>
          <p:nvPr/>
        </p:nvSpPr>
        <p:spPr>
          <a:xfrm>
            <a:off x="5071891" y="11882627"/>
            <a:ext cx="3870696" cy="16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6" tIns="182826" rIns="182826" bIns="182826" anchor="t" anchorCtr="0">
            <a:spAutoFit/>
          </a:bodyPr>
          <a:lstStyle/>
          <a:p>
            <a:pPr algn="ctr" defTabSz="457108"/>
            <a:r>
              <a:rPr lang="en-US" sz="4000" b="1" dirty="0">
                <a:solidFill>
                  <a:srgbClr val="000000"/>
                </a:solidFill>
                <a:latin typeface="Univers"/>
                <a:ea typeface="Calibri"/>
                <a:cs typeface="Calibri"/>
                <a:sym typeface="Calibri"/>
              </a:rPr>
              <a:t>Open Platform</a:t>
            </a:r>
            <a:endParaRPr lang="en-US" sz="4000" b="1" dirty="0">
              <a:solidFill>
                <a:srgbClr val="000000"/>
              </a:solidFill>
              <a:latin typeface="Univers"/>
              <a:ea typeface="Calibri"/>
              <a:cs typeface="Calibri"/>
            </a:endParaRPr>
          </a:p>
        </p:txBody>
      </p:sp>
      <p:sp>
        <p:nvSpPr>
          <p:cNvPr id="9" name="Google Shape;68;g13ddb408d4e_1_10">
            <a:extLst>
              <a:ext uri="{FF2B5EF4-FFF2-40B4-BE49-F238E27FC236}">
                <a16:creationId xmlns:a16="http://schemas.microsoft.com/office/drawing/2014/main" id="{1F2F62E3-5E66-3829-4204-68F757F67FF7}"/>
              </a:ext>
            </a:extLst>
          </p:cNvPr>
          <p:cNvSpPr txBox="1"/>
          <p:nvPr/>
        </p:nvSpPr>
        <p:spPr>
          <a:xfrm>
            <a:off x="10749739" y="11989586"/>
            <a:ext cx="2757840" cy="9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6" tIns="182826" rIns="182826" bIns="182826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4000" b="1" dirty="0">
                <a:solidFill>
                  <a:srgbClr val="000000"/>
                </a:solidFill>
                <a:latin typeface="Univers"/>
                <a:ea typeface="ＭＳ Ｐゴシック"/>
                <a:cs typeface="Calibri"/>
                <a:sym typeface="Helvetica Neue"/>
              </a:rPr>
              <a:t>Low cost</a:t>
            </a:r>
            <a:endParaRPr lang="en-US" sz="4000" b="1" dirty="0">
              <a:solidFill>
                <a:srgbClr val="000000"/>
              </a:solidFill>
              <a:latin typeface="Univers"/>
              <a:ea typeface="ＭＳ Ｐゴシック"/>
              <a:cs typeface="Calibri"/>
            </a:endParaRPr>
          </a:p>
        </p:txBody>
      </p:sp>
      <p:pic>
        <p:nvPicPr>
          <p:cNvPr id="10" name="Google Shape;69;g13ddb408d4e_1_10">
            <a:extLst>
              <a:ext uri="{FF2B5EF4-FFF2-40B4-BE49-F238E27FC236}">
                <a16:creationId xmlns:a16="http://schemas.microsoft.com/office/drawing/2014/main" id="{77ED81C0-30ED-5A71-50D5-A13FE4EF288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19525" y="9961610"/>
            <a:ext cx="1584000" cy="14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0;g13ddb408d4e_1_10">
            <a:extLst>
              <a:ext uri="{FF2B5EF4-FFF2-40B4-BE49-F238E27FC236}">
                <a16:creationId xmlns:a16="http://schemas.microsoft.com/office/drawing/2014/main" id="{6F837DD6-C22A-92F1-126F-35655BA756B3}"/>
              </a:ext>
            </a:extLst>
          </p:cNvPr>
          <p:cNvSpPr txBox="1"/>
          <p:nvPr/>
        </p:nvSpPr>
        <p:spPr>
          <a:xfrm>
            <a:off x="18822270" y="11882627"/>
            <a:ext cx="5007426" cy="16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6" tIns="182826" rIns="182826" bIns="182826" anchor="t" anchorCtr="0">
            <a:spAutoFit/>
          </a:bodyPr>
          <a:lstStyle/>
          <a:p>
            <a:pPr algn="ctr" defTabSz="457108"/>
            <a:r>
              <a:rPr lang="en-US" sz="4000" b="1" dirty="0">
                <a:solidFill>
                  <a:srgbClr val="000000"/>
                </a:solidFill>
                <a:latin typeface="Univers"/>
                <a:ea typeface="Calibri"/>
                <a:cs typeface="Calibri"/>
                <a:sym typeface="Calibri"/>
              </a:rPr>
              <a:t>Participant-owned and governed</a:t>
            </a:r>
            <a:endParaRPr lang="en-US" sz="4000" b="1" dirty="0">
              <a:solidFill>
                <a:srgbClr val="000000"/>
              </a:solidFill>
              <a:latin typeface="Univers"/>
              <a:ea typeface="Calibri"/>
              <a:cs typeface="Calibri"/>
            </a:endParaRPr>
          </a:p>
        </p:txBody>
      </p:sp>
      <p:cxnSp>
        <p:nvCxnSpPr>
          <p:cNvPr id="12" name="Google Shape;71;g13ddb408d4e_1_10">
            <a:extLst>
              <a:ext uri="{FF2B5EF4-FFF2-40B4-BE49-F238E27FC236}">
                <a16:creationId xmlns:a16="http://schemas.microsoft.com/office/drawing/2014/main" id="{07F285E2-8233-3CDE-76A5-E51DDF8EF228}"/>
              </a:ext>
            </a:extLst>
          </p:cNvPr>
          <p:cNvCxnSpPr>
            <a:cxnSpLocks/>
          </p:cNvCxnSpPr>
          <p:nvPr/>
        </p:nvCxnSpPr>
        <p:spPr>
          <a:xfrm>
            <a:off x="4657817" y="10064589"/>
            <a:ext cx="0" cy="30260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2;g13ddb408d4e_1_10">
            <a:extLst>
              <a:ext uri="{FF2B5EF4-FFF2-40B4-BE49-F238E27FC236}">
                <a16:creationId xmlns:a16="http://schemas.microsoft.com/office/drawing/2014/main" id="{0B3CCC6F-626F-4D56-2C04-4CD78C0FAF19}"/>
              </a:ext>
            </a:extLst>
          </p:cNvPr>
          <p:cNvCxnSpPr>
            <a:cxnSpLocks/>
          </p:cNvCxnSpPr>
          <p:nvPr/>
        </p:nvCxnSpPr>
        <p:spPr>
          <a:xfrm>
            <a:off x="9457685" y="10064589"/>
            <a:ext cx="0" cy="30260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73;g13ddb408d4e_1_10">
            <a:extLst>
              <a:ext uri="{FF2B5EF4-FFF2-40B4-BE49-F238E27FC236}">
                <a16:creationId xmlns:a16="http://schemas.microsoft.com/office/drawing/2014/main" id="{86C6299F-5E90-1255-55CB-B4FAFCAFA031}"/>
              </a:ext>
            </a:extLst>
          </p:cNvPr>
          <p:cNvCxnSpPr>
            <a:cxnSpLocks/>
          </p:cNvCxnSpPr>
          <p:nvPr/>
        </p:nvCxnSpPr>
        <p:spPr>
          <a:xfrm>
            <a:off x="14080707" y="10064589"/>
            <a:ext cx="0" cy="30260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FB574F2F-7056-CDFC-97B2-4B6A1BD14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73079" y="9958360"/>
            <a:ext cx="1440000" cy="1440000"/>
          </a:xfrm>
          <a:prstGeom prst="rect">
            <a:avLst/>
          </a:prstGeom>
        </p:spPr>
      </p:pic>
      <p:cxnSp>
        <p:nvCxnSpPr>
          <p:cNvPr id="16" name="Google Shape;73;g13ddb408d4e_1_10">
            <a:extLst>
              <a:ext uri="{FF2B5EF4-FFF2-40B4-BE49-F238E27FC236}">
                <a16:creationId xmlns:a16="http://schemas.microsoft.com/office/drawing/2014/main" id="{C1F99D4F-3977-3B3D-B28B-5359AE7307EB}"/>
              </a:ext>
            </a:extLst>
          </p:cNvPr>
          <p:cNvCxnSpPr>
            <a:cxnSpLocks/>
          </p:cNvCxnSpPr>
          <p:nvPr/>
        </p:nvCxnSpPr>
        <p:spPr>
          <a:xfrm>
            <a:off x="18714931" y="10064589"/>
            <a:ext cx="0" cy="30260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Graphic 16" descr="Plug with solid fill">
            <a:extLst>
              <a:ext uri="{FF2B5EF4-FFF2-40B4-BE49-F238E27FC236}">
                <a16:creationId xmlns:a16="http://schemas.microsoft.com/office/drawing/2014/main" id="{55E444A9-1EF4-9F88-C9A7-D7CF8A0463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689583" y="10102360"/>
            <a:ext cx="1152000" cy="1152000"/>
          </a:xfrm>
          <a:prstGeom prst="rect">
            <a:avLst/>
          </a:prstGeom>
        </p:spPr>
      </p:pic>
      <p:sp>
        <p:nvSpPr>
          <p:cNvPr id="18" name="Google Shape;70;g13ddb408d4e_1_10">
            <a:extLst>
              <a:ext uri="{FF2B5EF4-FFF2-40B4-BE49-F238E27FC236}">
                <a16:creationId xmlns:a16="http://schemas.microsoft.com/office/drawing/2014/main" id="{A956C296-B586-1535-3750-2A881FDFF92A}"/>
              </a:ext>
            </a:extLst>
          </p:cNvPr>
          <p:cNvSpPr txBox="1"/>
          <p:nvPr/>
        </p:nvSpPr>
        <p:spPr>
          <a:xfrm>
            <a:off x="14422150" y="11882624"/>
            <a:ext cx="3711934" cy="16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6" tIns="182826" rIns="182826" bIns="182826" anchor="t" anchorCtr="0">
            <a:spAutoFit/>
          </a:bodyPr>
          <a:lstStyle/>
          <a:p>
            <a:pPr algn="ctr" defTabSz="457108"/>
            <a:r>
              <a:rPr lang="en-US" sz="4000" b="1" dirty="0">
                <a:solidFill>
                  <a:srgbClr val="000000"/>
                </a:solidFill>
                <a:latin typeface="Univers"/>
                <a:ea typeface="Calibri"/>
                <a:cs typeface="Calibri"/>
                <a:sym typeface="Calibri"/>
              </a:rPr>
              <a:t>Locally operated</a:t>
            </a:r>
            <a:endParaRPr lang="en-US" sz="4000" b="1" dirty="0">
              <a:solidFill>
                <a:srgbClr val="000000"/>
              </a:solidFill>
              <a:latin typeface="Univer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E8B-AB9C-B2DA-BA29-01503763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>
                <a:latin typeface="Montserrat"/>
                <a:ea typeface="ＭＳ Ｐゴシック"/>
                <a:cs typeface="Arial"/>
              </a:rPr>
              <a:t>Key milestones / the journey so far</a:t>
            </a:r>
          </a:p>
        </p:txBody>
      </p:sp>
      <p:pic>
        <p:nvPicPr>
          <p:cNvPr id="4" name="Google Shape;166;p6">
            <a:extLst>
              <a:ext uri="{FF2B5EF4-FFF2-40B4-BE49-F238E27FC236}">
                <a16:creationId xmlns:a16="http://schemas.microsoft.com/office/drawing/2014/main" id="{DE188969-E5C1-2E70-E142-23E96A317C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082" y="5279566"/>
            <a:ext cx="15476450" cy="72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E7722B66-C3A0-5DB8-F9C4-45B928078518}"/>
              </a:ext>
            </a:extLst>
          </p:cNvPr>
          <p:cNvSpPr/>
          <p:nvPr/>
        </p:nvSpPr>
        <p:spPr>
          <a:xfrm>
            <a:off x="5330497" y="5082066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14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8;p6">
            <a:extLst>
              <a:ext uri="{FF2B5EF4-FFF2-40B4-BE49-F238E27FC236}">
                <a16:creationId xmlns:a16="http://schemas.microsoft.com/office/drawing/2014/main" id="{CEB85D9D-FFBD-FA38-62C2-FADA694AE106}"/>
              </a:ext>
            </a:extLst>
          </p:cNvPr>
          <p:cNvSpPr/>
          <p:nvPr/>
        </p:nvSpPr>
        <p:spPr>
          <a:xfrm>
            <a:off x="10844245" y="5134318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14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0;p6">
            <a:extLst>
              <a:ext uri="{FF2B5EF4-FFF2-40B4-BE49-F238E27FC236}">
                <a16:creationId xmlns:a16="http://schemas.microsoft.com/office/drawing/2014/main" id="{CD2E9813-AA3F-D2B0-7AF2-5092EE19F6C7}"/>
              </a:ext>
            </a:extLst>
          </p:cNvPr>
          <p:cNvSpPr txBox="1"/>
          <p:nvPr/>
        </p:nvSpPr>
        <p:spPr>
          <a:xfrm>
            <a:off x="4331683" y="3547285"/>
            <a:ext cx="2634900" cy="11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Mojaloop PoC Lab</a:t>
            </a:r>
            <a:endParaRPr lang="en-US" sz="3200" kern="0" dirty="0">
              <a:solidFill>
                <a:srgbClr val="00B050"/>
              </a:solidFill>
              <a:latin typeface="Univers" panose="020B0503020202020204" pitchFamily="34" charset="0"/>
              <a:ea typeface="Montserrat SemiBold"/>
              <a:cs typeface="Montserrat SemiBold"/>
            </a:endParaRPr>
          </a:p>
        </p:txBody>
      </p:sp>
      <p:sp>
        <p:nvSpPr>
          <p:cNvPr id="8" name="Google Shape;171;p6">
            <a:extLst>
              <a:ext uri="{FF2B5EF4-FFF2-40B4-BE49-F238E27FC236}">
                <a16:creationId xmlns:a16="http://schemas.microsoft.com/office/drawing/2014/main" id="{760F3A67-ACF8-E95A-E205-565CDD088BD5}"/>
              </a:ext>
            </a:extLst>
          </p:cNvPr>
          <p:cNvSpPr txBox="1"/>
          <p:nvPr/>
        </p:nvSpPr>
        <p:spPr>
          <a:xfrm>
            <a:off x="8956611" y="3554622"/>
            <a:ext cx="4936300" cy="11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DFSPs participation and integration process</a:t>
            </a:r>
            <a:endParaRPr lang="en-US" sz="3200" kern="0" dirty="0">
              <a:solidFill>
                <a:srgbClr val="00B050"/>
              </a:solidFill>
              <a:latin typeface="Univers" panose="020B0503020202020204" pitchFamily="34" charset="0"/>
              <a:ea typeface="Montserrat SemiBold"/>
              <a:cs typeface="Montserrat SemiBold"/>
            </a:endParaRPr>
          </a:p>
        </p:txBody>
      </p:sp>
      <p:sp>
        <p:nvSpPr>
          <p:cNvPr id="9" name="Google Shape;175;p6">
            <a:extLst>
              <a:ext uri="{FF2B5EF4-FFF2-40B4-BE49-F238E27FC236}">
                <a16:creationId xmlns:a16="http://schemas.microsoft.com/office/drawing/2014/main" id="{EEA3C806-5183-8022-9908-BBA7FCE398A5}"/>
              </a:ext>
            </a:extLst>
          </p:cNvPr>
          <p:cNvSpPr/>
          <p:nvPr/>
        </p:nvSpPr>
        <p:spPr>
          <a:xfrm>
            <a:off x="10757237" y="12276318"/>
            <a:ext cx="585000" cy="585000"/>
          </a:xfrm>
          <a:prstGeom prst="flowChartConnector">
            <a:avLst/>
          </a:prstGeom>
          <a:solidFill>
            <a:srgbClr val="FF93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22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8;p6">
            <a:extLst>
              <a:ext uri="{FF2B5EF4-FFF2-40B4-BE49-F238E27FC236}">
                <a16:creationId xmlns:a16="http://schemas.microsoft.com/office/drawing/2014/main" id="{47A55B0C-1ECF-5F70-85C8-FCAF08AC95D7}"/>
              </a:ext>
            </a:extLst>
          </p:cNvPr>
          <p:cNvSpPr txBox="1"/>
          <p:nvPr/>
        </p:nvSpPr>
        <p:spPr>
          <a:xfrm>
            <a:off x="4884865" y="10143548"/>
            <a:ext cx="3857478" cy="166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535353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WynePay Service under an existing banking license</a:t>
            </a:r>
            <a:endParaRPr lang="en-US" sz="3200" kern="0" dirty="0">
              <a:solidFill>
                <a:srgbClr val="535353"/>
              </a:solidFill>
              <a:latin typeface="Univers" panose="020B0503020202020204" pitchFamily="34" charset="0"/>
              <a:ea typeface="Montserrat SemiBold"/>
              <a:cs typeface="Montserrat SemiBold"/>
            </a:endParaRPr>
          </a:p>
        </p:txBody>
      </p:sp>
      <p:sp>
        <p:nvSpPr>
          <p:cNvPr id="13" name="Google Shape;180;p6">
            <a:extLst>
              <a:ext uri="{FF2B5EF4-FFF2-40B4-BE49-F238E27FC236}">
                <a16:creationId xmlns:a16="http://schemas.microsoft.com/office/drawing/2014/main" id="{A90FD812-1DA6-BA7C-671F-E3EE94D5944B}"/>
              </a:ext>
            </a:extLst>
          </p:cNvPr>
          <p:cNvSpPr txBox="1"/>
          <p:nvPr/>
        </p:nvSpPr>
        <p:spPr>
          <a:xfrm>
            <a:off x="648865" y="9804994"/>
            <a:ext cx="3142848" cy="233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defTabSz="914400">
              <a:buClr>
                <a:srgbClr val="000000"/>
              </a:buClr>
              <a:buSzPts val="2300"/>
            </a:pPr>
            <a:r>
              <a:rPr lang="en-US" sz="2800" kern="0" dirty="0">
                <a:solidFill>
                  <a:srgbClr val="00B0F0"/>
                </a:solidFill>
                <a:latin typeface="Univers" panose="020B0503020202020204" pitchFamily="34" charset="0"/>
                <a:ea typeface="ＭＳ Ｐゴシック"/>
                <a:cs typeface="Montserrat SemiBold"/>
                <a:sym typeface="Montserrat SemiBold"/>
              </a:rPr>
              <a:t>Regulatory compliance and approvals and commercial agreements</a:t>
            </a:r>
          </a:p>
        </p:txBody>
      </p:sp>
      <p:sp>
        <p:nvSpPr>
          <p:cNvPr id="14" name="Google Shape;181;p6">
            <a:extLst>
              <a:ext uri="{FF2B5EF4-FFF2-40B4-BE49-F238E27FC236}">
                <a16:creationId xmlns:a16="http://schemas.microsoft.com/office/drawing/2014/main" id="{2FAFC287-9A51-823B-7ED8-ADDA022E9255}"/>
              </a:ext>
            </a:extLst>
          </p:cNvPr>
          <p:cNvSpPr/>
          <p:nvPr/>
        </p:nvSpPr>
        <p:spPr>
          <a:xfrm>
            <a:off x="14599629" y="12263318"/>
            <a:ext cx="585000" cy="585000"/>
          </a:xfrm>
          <a:prstGeom prst="flowChartConnector">
            <a:avLst/>
          </a:prstGeom>
          <a:solidFill>
            <a:srgbClr val="FF93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22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2;p6">
            <a:extLst>
              <a:ext uri="{FF2B5EF4-FFF2-40B4-BE49-F238E27FC236}">
                <a16:creationId xmlns:a16="http://schemas.microsoft.com/office/drawing/2014/main" id="{67C0990D-67BA-5586-687D-6E7F83346DAA}"/>
              </a:ext>
            </a:extLst>
          </p:cNvPr>
          <p:cNvSpPr txBox="1"/>
          <p:nvPr/>
        </p:nvSpPr>
        <p:spPr>
          <a:xfrm>
            <a:off x="9252136" y="10082854"/>
            <a:ext cx="3405085" cy="21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535353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WynePay Scheme as a members-led LGC</a:t>
            </a:r>
            <a:endParaRPr lang="en-US" sz="3200" kern="0" dirty="0">
              <a:solidFill>
                <a:srgbClr val="535353"/>
              </a:solidFill>
              <a:latin typeface="Univers" panose="020B0503020202020204" pitchFamily="34" charset="0"/>
              <a:ea typeface="Montserrat SemiBold"/>
              <a:cs typeface="Montserrat SemiBold"/>
            </a:endParaRPr>
          </a:p>
        </p:txBody>
      </p:sp>
      <p:sp>
        <p:nvSpPr>
          <p:cNvPr id="16" name="Google Shape;183;p6">
            <a:extLst>
              <a:ext uri="{FF2B5EF4-FFF2-40B4-BE49-F238E27FC236}">
                <a16:creationId xmlns:a16="http://schemas.microsoft.com/office/drawing/2014/main" id="{A07EAC97-EFAB-0C85-8F90-1721F8EC4A05}"/>
              </a:ext>
            </a:extLst>
          </p:cNvPr>
          <p:cNvSpPr txBox="1"/>
          <p:nvPr/>
        </p:nvSpPr>
        <p:spPr>
          <a:xfrm>
            <a:off x="17020185" y="9989660"/>
            <a:ext cx="3103355" cy="21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535353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WP connects to the national payment system</a:t>
            </a:r>
            <a:endParaRPr lang="en-US" sz="3200" kern="0" dirty="0">
              <a:solidFill>
                <a:srgbClr val="535353"/>
              </a:solidFill>
              <a:latin typeface="Univers" panose="020B0503020202020204" pitchFamily="34" charset="0"/>
              <a:ea typeface="Montserrat SemiBold"/>
              <a:cs typeface="Montserrat SemiBold"/>
            </a:endParaRPr>
          </a:p>
        </p:txBody>
      </p:sp>
      <p:sp>
        <p:nvSpPr>
          <p:cNvPr id="18" name="Google Shape;185;p6">
            <a:extLst>
              <a:ext uri="{FF2B5EF4-FFF2-40B4-BE49-F238E27FC236}">
                <a16:creationId xmlns:a16="http://schemas.microsoft.com/office/drawing/2014/main" id="{456BD4D0-2D58-30FF-1073-F29968334440}"/>
              </a:ext>
            </a:extLst>
          </p:cNvPr>
          <p:cNvSpPr/>
          <p:nvPr/>
        </p:nvSpPr>
        <p:spPr>
          <a:xfrm>
            <a:off x="16278961" y="5180518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14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86;p6">
            <a:extLst>
              <a:ext uri="{FF2B5EF4-FFF2-40B4-BE49-F238E27FC236}">
                <a16:creationId xmlns:a16="http://schemas.microsoft.com/office/drawing/2014/main" id="{DFCB9C8D-D073-183A-DD9F-57BC677F904E}"/>
              </a:ext>
            </a:extLst>
          </p:cNvPr>
          <p:cNvSpPr txBox="1"/>
          <p:nvPr/>
        </p:nvSpPr>
        <p:spPr>
          <a:xfrm>
            <a:off x="15882939" y="3177587"/>
            <a:ext cx="5494232" cy="21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ＭＳ Ｐゴシック"/>
                <a:cs typeface="Montserrat SemiBold"/>
                <a:sym typeface="Montserrat SemiBold"/>
              </a:rPr>
              <a:t>Governance structures (</a:t>
            </a:r>
            <a:r>
              <a:rPr lang="en-US" sz="2800" kern="0" dirty="0">
                <a:solidFill>
                  <a:srgbClr val="00B050"/>
                </a:solidFill>
                <a:latin typeface="Univers" panose="020B0503020202020204" pitchFamily="34" charset="0"/>
                <a:ea typeface="ＭＳ Ｐゴシック"/>
                <a:cs typeface="Montserrat SemiBold"/>
                <a:sym typeface="Montserrat SemiBold"/>
              </a:rPr>
              <a:t>Scheme Council, Scheme Advisory, Technical Working Groups</a:t>
            </a: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ＭＳ Ｐゴシック"/>
                <a:cs typeface="Montserrat SemiBold"/>
                <a:sym typeface="Montserrat SemiBold"/>
              </a:rPr>
              <a:t>)</a:t>
            </a:r>
            <a:endParaRPr lang="en-US" sz="3200" kern="0" dirty="0">
              <a:solidFill>
                <a:srgbClr val="00B050"/>
              </a:solidFill>
              <a:latin typeface="Univers" panose="020B0503020202020204" pitchFamily="34" charset="0"/>
              <a:ea typeface="ＭＳ Ｐゴシック"/>
              <a:cs typeface="Montserrat SemiBold"/>
            </a:endParaRPr>
          </a:p>
        </p:txBody>
      </p:sp>
      <p:sp>
        <p:nvSpPr>
          <p:cNvPr id="20" name="Google Shape;189;p6">
            <a:extLst>
              <a:ext uri="{FF2B5EF4-FFF2-40B4-BE49-F238E27FC236}">
                <a16:creationId xmlns:a16="http://schemas.microsoft.com/office/drawing/2014/main" id="{A7F141EE-B9EF-FB15-F0C7-E4340246E3B8}"/>
              </a:ext>
            </a:extLst>
          </p:cNvPr>
          <p:cNvSpPr/>
          <p:nvPr/>
        </p:nvSpPr>
        <p:spPr>
          <a:xfrm rot="20604950" flipH="1">
            <a:off x="2613203" y="8747958"/>
            <a:ext cx="772736" cy="1675181"/>
          </a:xfrm>
          <a:custGeom>
            <a:avLst/>
            <a:gdLst/>
            <a:ahLst/>
            <a:cxnLst/>
            <a:rect l="l" t="t" r="r" b="b"/>
            <a:pathLst>
              <a:path w="67819" h="94773" extrusionOk="0">
                <a:moveTo>
                  <a:pt x="0" y="94773"/>
                </a:moveTo>
                <a:cubicBezTo>
                  <a:pt x="3623" y="83615"/>
                  <a:pt x="10434" y="43619"/>
                  <a:pt x="21737" y="27823"/>
                </a:cubicBezTo>
                <a:cubicBezTo>
                  <a:pt x="33040" y="12028"/>
                  <a:pt x="60139" y="4637"/>
                  <a:pt x="67819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400" kern="0" dirty="0">
              <a:solidFill>
                <a:srgbClr val="000000"/>
              </a:solidFill>
              <a:latin typeface="Univers" panose="020B0503020202020204" pitchFamily="34" charset="0"/>
              <a:cs typeface="Arial"/>
              <a:sym typeface="Arial"/>
            </a:endParaRPr>
          </a:p>
        </p:txBody>
      </p:sp>
      <p:sp>
        <p:nvSpPr>
          <p:cNvPr id="21" name="Google Shape;190;p6">
            <a:extLst>
              <a:ext uri="{FF2B5EF4-FFF2-40B4-BE49-F238E27FC236}">
                <a16:creationId xmlns:a16="http://schemas.microsoft.com/office/drawing/2014/main" id="{CF664AAB-07DC-449C-4E97-D9C1BE26842C}"/>
              </a:ext>
            </a:extLst>
          </p:cNvPr>
          <p:cNvSpPr txBox="1"/>
          <p:nvPr/>
        </p:nvSpPr>
        <p:spPr>
          <a:xfrm>
            <a:off x="399367" y="8125782"/>
            <a:ext cx="2715738" cy="126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defTabSz="914400">
              <a:buClr>
                <a:srgbClr val="000000"/>
              </a:buClr>
              <a:buSzPts val="3500"/>
            </a:pPr>
            <a:r>
              <a:rPr lang="en-US" sz="3500" i="1" kern="0" dirty="0">
                <a:solidFill>
                  <a:srgbClr val="000000"/>
                </a:solidFill>
                <a:latin typeface="Univers" panose="020B0503020202020204" pitchFamily="34" charset="0"/>
                <a:ea typeface="Caveat"/>
                <a:cs typeface="Caveat"/>
                <a:sym typeface="Caveat"/>
              </a:rPr>
              <a:t>We are here!</a:t>
            </a:r>
            <a:endParaRPr sz="3500" i="1" kern="0" dirty="0">
              <a:solidFill>
                <a:srgbClr val="000000"/>
              </a:solidFill>
              <a:latin typeface="Univers" panose="020B0503020202020204" pitchFamily="34" charset="0"/>
              <a:ea typeface="Caveat"/>
              <a:cs typeface="Caveat"/>
              <a:sym typeface="Caveat"/>
            </a:endParaRPr>
          </a:p>
        </p:txBody>
      </p:sp>
      <p:sp>
        <p:nvSpPr>
          <p:cNvPr id="22" name="Google Shape;191;p6">
            <a:extLst>
              <a:ext uri="{FF2B5EF4-FFF2-40B4-BE49-F238E27FC236}">
                <a16:creationId xmlns:a16="http://schemas.microsoft.com/office/drawing/2014/main" id="{747AEB07-DD12-CB8B-B62B-007B4DAC1B7C}"/>
              </a:ext>
            </a:extLst>
          </p:cNvPr>
          <p:cNvSpPr txBox="1"/>
          <p:nvPr/>
        </p:nvSpPr>
        <p:spPr>
          <a:xfrm>
            <a:off x="5472109" y="5128266"/>
            <a:ext cx="301800" cy="5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defTabSz="914400">
              <a:buClr>
                <a:srgbClr val="000000"/>
              </a:buClr>
              <a:buSzPts val="2300"/>
            </a:pPr>
            <a:r>
              <a:rPr lang="en-US" sz="23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1</a:t>
            </a:r>
            <a:endParaRPr sz="29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" name="Google Shape;192;p6">
            <a:extLst>
              <a:ext uri="{FF2B5EF4-FFF2-40B4-BE49-F238E27FC236}">
                <a16:creationId xmlns:a16="http://schemas.microsoft.com/office/drawing/2014/main" id="{70237EA5-9855-3BB6-3141-B6D7751E2B7B}"/>
              </a:ext>
            </a:extLst>
          </p:cNvPr>
          <p:cNvSpPr/>
          <p:nvPr/>
        </p:nvSpPr>
        <p:spPr>
          <a:xfrm>
            <a:off x="18966213" y="6480952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SzPts val="1400"/>
            </a:pPr>
            <a:r>
              <a:rPr lang="en-US" sz="2300" kern="0" dirty="0">
                <a:solidFill>
                  <a:schemeClr val="bg1"/>
                </a:solidFill>
                <a:latin typeface="Univers" panose="020B0503020202020204" pitchFamily="34" charset="0"/>
                <a:ea typeface="Arial"/>
                <a:cs typeface="Arial"/>
                <a:sym typeface="Arial"/>
              </a:rPr>
              <a:t>4</a:t>
            </a:r>
            <a:endParaRPr sz="2300" kern="0" dirty="0">
              <a:solidFill>
                <a:schemeClr val="bg1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93;p6">
            <a:extLst>
              <a:ext uri="{FF2B5EF4-FFF2-40B4-BE49-F238E27FC236}">
                <a16:creationId xmlns:a16="http://schemas.microsoft.com/office/drawing/2014/main" id="{ED4C7C96-B05B-A918-4500-476F83B92934}"/>
              </a:ext>
            </a:extLst>
          </p:cNvPr>
          <p:cNvSpPr txBox="1"/>
          <p:nvPr/>
        </p:nvSpPr>
        <p:spPr>
          <a:xfrm>
            <a:off x="19713479" y="6027017"/>
            <a:ext cx="3327384" cy="11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2300"/>
              <a:buNone/>
              <a:defRPr sz="2300">
                <a:solidFill>
                  <a:srgbClr val="00B0F0"/>
                </a:solidFill>
                <a:latin typeface="Montserrat SemiBold"/>
                <a:ea typeface="Montserrat SemiBold"/>
                <a:cs typeface="Montserrat SemiBold"/>
              </a:defRPr>
            </a:lvl1pPr>
          </a:lstStyle>
          <a:p>
            <a:pPr algn="l" defTabSz="914400">
              <a:buClr>
                <a:srgbClr val="000000"/>
              </a:buClr>
            </a:pPr>
            <a:r>
              <a:rPr lang="en-US" sz="3200" kern="0" dirty="0">
                <a:solidFill>
                  <a:srgbClr val="00B050"/>
                </a:solidFill>
                <a:latin typeface="Univers"/>
                <a:ea typeface="+mn-ea"/>
                <a:sym typeface="Montserrat SemiBold"/>
              </a:rPr>
              <a:t>Settlement bank and processes</a:t>
            </a:r>
            <a:endParaRPr lang="en-US" sz="3200" kern="0" dirty="0">
              <a:solidFill>
                <a:srgbClr val="00B050"/>
              </a:solidFill>
              <a:latin typeface="Univers"/>
              <a:ea typeface="+mn-ea"/>
            </a:endParaRPr>
          </a:p>
        </p:txBody>
      </p:sp>
      <p:sp>
        <p:nvSpPr>
          <p:cNvPr id="25" name="Google Shape;194;p6">
            <a:extLst>
              <a:ext uri="{FF2B5EF4-FFF2-40B4-BE49-F238E27FC236}">
                <a16:creationId xmlns:a16="http://schemas.microsoft.com/office/drawing/2014/main" id="{428EE97B-A73F-C363-79A1-C29F07C7D4B4}"/>
              </a:ext>
            </a:extLst>
          </p:cNvPr>
          <p:cNvSpPr txBox="1"/>
          <p:nvPr/>
        </p:nvSpPr>
        <p:spPr>
          <a:xfrm>
            <a:off x="10961633" y="5157418"/>
            <a:ext cx="301800" cy="5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defTabSz="914400">
              <a:buClr>
                <a:srgbClr val="000000"/>
              </a:buClr>
              <a:buSzPts val="2300"/>
            </a:pPr>
            <a:r>
              <a:rPr lang="en-US" sz="23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2</a:t>
            </a:r>
            <a:endParaRPr sz="29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196;p6">
            <a:extLst>
              <a:ext uri="{FF2B5EF4-FFF2-40B4-BE49-F238E27FC236}">
                <a16:creationId xmlns:a16="http://schemas.microsoft.com/office/drawing/2014/main" id="{9FA0FF44-3CA2-8D53-BAA3-FDB9CDA8546A}"/>
              </a:ext>
            </a:extLst>
          </p:cNvPr>
          <p:cNvSpPr txBox="1"/>
          <p:nvPr/>
        </p:nvSpPr>
        <p:spPr>
          <a:xfrm>
            <a:off x="16328019" y="5203618"/>
            <a:ext cx="493412" cy="5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23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3</a:t>
            </a:r>
            <a:endParaRPr sz="29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" name="Google Shape;200;p6">
            <a:extLst>
              <a:ext uri="{FF2B5EF4-FFF2-40B4-BE49-F238E27FC236}">
                <a16:creationId xmlns:a16="http://schemas.microsoft.com/office/drawing/2014/main" id="{CD38776C-46F4-A624-5BC2-4A36B6F48FDE}"/>
              </a:ext>
            </a:extLst>
          </p:cNvPr>
          <p:cNvSpPr txBox="1"/>
          <p:nvPr/>
        </p:nvSpPr>
        <p:spPr>
          <a:xfrm>
            <a:off x="7064835" y="12401963"/>
            <a:ext cx="555165" cy="52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22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10</a:t>
            </a:r>
            <a:endParaRPr sz="22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201;p6">
            <a:extLst>
              <a:ext uri="{FF2B5EF4-FFF2-40B4-BE49-F238E27FC236}">
                <a16:creationId xmlns:a16="http://schemas.microsoft.com/office/drawing/2014/main" id="{A6586A9A-5570-8994-FA88-3C32A15A1A3D}"/>
              </a:ext>
            </a:extLst>
          </p:cNvPr>
          <p:cNvSpPr txBox="1"/>
          <p:nvPr/>
        </p:nvSpPr>
        <p:spPr>
          <a:xfrm>
            <a:off x="10747033" y="12296183"/>
            <a:ext cx="582857" cy="52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22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10</a:t>
            </a:r>
            <a:endParaRPr sz="22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" name="Google Shape;202;p6">
            <a:extLst>
              <a:ext uri="{FF2B5EF4-FFF2-40B4-BE49-F238E27FC236}">
                <a16:creationId xmlns:a16="http://schemas.microsoft.com/office/drawing/2014/main" id="{C38ACA84-D300-405C-5176-4C9FAE6C4D75}"/>
              </a:ext>
            </a:extLst>
          </p:cNvPr>
          <p:cNvSpPr txBox="1"/>
          <p:nvPr/>
        </p:nvSpPr>
        <p:spPr>
          <a:xfrm>
            <a:off x="14608547" y="12307684"/>
            <a:ext cx="523200" cy="52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22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11</a:t>
            </a:r>
            <a:endParaRPr sz="22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" name="Google Shape;193;p6">
            <a:extLst>
              <a:ext uri="{FF2B5EF4-FFF2-40B4-BE49-F238E27FC236}">
                <a16:creationId xmlns:a16="http://schemas.microsoft.com/office/drawing/2014/main" id="{3AE33ADA-4666-CDAA-8931-C92F77DC5B27}"/>
              </a:ext>
            </a:extLst>
          </p:cNvPr>
          <p:cNvSpPr txBox="1"/>
          <p:nvPr/>
        </p:nvSpPr>
        <p:spPr>
          <a:xfrm>
            <a:off x="13725948" y="6467972"/>
            <a:ext cx="4288476" cy="166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2300"/>
              <a:buNone/>
              <a:defRPr sz="2300">
                <a:solidFill>
                  <a:srgbClr val="00B0F0"/>
                </a:solidFill>
                <a:latin typeface="Montserrat SemiBold"/>
                <a:ea typeface="Montserrat SemiBold"/>
                <a:cs typeface="Montserrat SemiBold"/>
              </a:defRPr>
            </a:lvl1pPr>
          </a:lstStyle>
          <a:p>
            <a:pPr defTabSz="914400">
              <a:buClr>
                <a:srgbClr val="000000"/>
              </a:buClr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+mn-ea"/>
                <a:sym typeface="Montserrat SemiBold"/>
              </a:rPr>
              <a:t>Scheme rules, including pricing and participation rules</a:t>
            </a:r>
            <a:endParaRPr lang="en-US" sz="3200" kern="0" dirty="0">
              <a:solidFill>
                <a:srgbClr val="00B050"/>
              </a:solidFill>
              <a:latin typeface="Univers" panose="020B0503020202020204" pitchFamily="34" charset="0"/>
              <a:ea typeface="+mn-ea"/>
            </a:endParaRPr>
          </a:p>
        </p:txBody>
      </p:sp>
      <p:sp>
        <p:nvSpPr>
          <p:cNvPr id="33" name="Google Shape;193;p6">
            <a:extLst>
              <a:ext uri="{FF2B5EF4-FFF2-40B4-BE49-F238E27FC236}">
                <a16:creationId xmlns:a16="http://schemas.microsoft.com/office/drawing/2014/main" id="{080D6D8C-73DB-6329-D5AD-42A98D92437E}"/>
              </a:ext>
            </a:extLst>
          </p:cNvPr>
          <p:cNvSpPr txBox="1"/>
          <p:nvPr/>
        </p:nvSpPr>
        <p:spPr>
          <a:xfrm>
            <a:off x="4631780" y="6467972"/>
            <a:ext cx="4866110" cy="160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2300"/>
              <a:buNone/>
              <a:defRPr sz="2300">
                <a:solidFill>
                  <a:srgbClr val="00B0F0"/>
                </a:solidFill>
                <a:latin typeface="Montserrat SemiBold"/>
                <a:ea typeface="Montserrat SemiBold"/>
                <a:cs typeface="Montserrat SemiBold"/>
              </a:defRPr>
            </a:lvl1pPr>
          </a:lstStyle>
          <a:p>
            <a:pPr defTabSz="914400">
              <a:buClr>
                <a:srgbClr val="000000"/>
              </a:buClr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+mn-ea"/>
                <a:sym typeface="Montserrat SemiBold"/>
              </a:rPr>
              <a:t>MVP under a </a:t>
            </a:r>
          </a:p>
          <a:p>
            <a:pPr defTabSz="914400">
              <a:buClr>
                <a:srgbClr val="000000"/>
              </a:buClr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+mn-ea"/>
              </a:rPr>
              <a:t>phased rollout </a:t>
            </a:r>
          </a:p>
          <a:p>
            <a:pPr defTabSz="914400">
              <a:buClr>
                <a:srgbClr val="000000"/>
              </a:buClr>
            </a:pPr>
            <a:r>
              <a:rPr lang="en-US" sz="2800" kern="0" dirty="0">
                <a:solidFill>
                  <a:srgbClr val="00B050"/>
                </a:solidFill>
                <a:latin typeface="Univers" panose="020B0503020202020204" pitchFamily="34" charset="0"/>
                <a:ea typeface="+mn-ea"/>
              </a:rPr>
              <a:t>(FUT 1.0 – FUT 2.0 – CUG)</a:t>
            </a:r>
            <a:endParaRPr lang="en-US" sz="3200" kern="0" dirty="0">
              <a:solidFill>
                <a:srgbClr val="00B050"/>
              </a:solidFill>
              <a:latin typeface="Univers" panose="020B0503020202020204" pitchFamily="34" charset="0"/>
              <a:ea typeface="+mn-ea"/>
            </a:endParaRPr>
          </a:p>
        </p:txBody>
      </p:sp>
      <p:sp>
        <p:nvSpPr>
          <p:cNvPr id="34" name="Google Shape;167;p6">
            <a:extLst>
              <a:ext uri="{FF2B5EF4-FFF2-40B4-BE49-F238E27FC236}">
                <a16:creationId xmlns:a16="http://schemas.microsoft.com/office/drawing/2014/main" id="{DEB13B93-BE10-E9B5-1293-44CB819A750D}"/>
              </a:ext>
            </a:extLst>
          </p:cNvPr>
          <p:cNvSpPr/>
          <p:nvPr/>
        </p:nvSpPr>
        <p:spPr>
          <a:xfrm>
            <a:off x="6674083" y="8308080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SzPts val="1400"/>
            </a:pPr>
            <a:r>
              <a:rPr lang="en-US" sz="2300" kern="0" dirty="0">
                <a:solidFill>
                  <a:schemeClr val="bg1"/>
                </a:solidFill>
                <a:latin typeface="Univers" panose="020B0503020202020204" pitchFamily="34" charset="0"/>
                <a:ea typeface="Arial"/>
                <a:cs typeface="Arial"/>
                <a:sym typeface="Arial"/>
              </a:rPr>
              <a:t>7</a:t>
            </a:r>
            <a:endParaRPr sz="2300" kern="0" dirty="0">
              <a:solidFill>
                <a:schemeClr val="bg1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67;p6">
            <a:extLst>
              <a:ext uri="{FF2B5EF4-FFF2-40B4-BE49-F238E27FC236}">
                <a16:creationId xmlns:a16="http://schemas.microsoft.com/office/drawing/2014/main" id="{29E6FF23-C1CF-B66E-413A-1C4AE2523FE0}"/>
              </a:ext>
            </a:extLst>
          </p:cNvPr>
          <p:cNvSpPr/>
          <p:nvPr/>
        </p:nvSpPr>
        <p:spPr>
          <a:xfrm>
            <a:off x="15882939" y="8317921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SzPts val="1400"/>
            </a:pPr>
            <a:r>
              <a:rPr lang="en-US" sz="2300" kern="0" dirty="0">
                <a:solidFill>
                  <a:schemeClr val="bg1"/>
                </a:solidFill>
                <a:latin typeface="Univers" panose="020B0503020202020204" pitchFamily="34" charset="0"/>
                <a:ea typeface="Arial"/>
                <a:cs typeface="Arial"/>
                <a:sym typeface="Arial"/>
              </a:rPr>
              <a:t>5</a:t>
            </a:r>
            <a:endParaRPr sz="2300" kern="0" dirty="0">
              <a:solidFill>
                <a:schemeClr val="bg1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67;p6">
            <a:extLst>
              <a:ext uri="{FF2B5EF4-FFF2-40B4-BE49-F238E27FC236}">
                <a16:creationId xmlns:a16="http://schemas.microsoft.com/office/drawing/2014/main" id="{841425A2-C95B-E41B-2F14-6BAFB2B36C03}"/>
              </a:ext>
            </a:extLst>
          </p:cNvPr>
          <p:cNvSpPr/>
          <p:nvPr/>
        </p:nvSpPr>
        <p:spPr>
          <a:xfrm>
            <a:off x="3536603" y="10025663"/>
            <a:ext cx="658957" cy="628006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SzPts val="1400"/>
            </a:pPr>
            <a:r>
              <a:rPr lang="en-US" sz="2300" kern="0" dirty="0">
                <a:solidFill>
                  <a:schemeClr val="bg1"/>
                </a:solidFill>
                <a:latin typeface="Univers" panose="020B0503020202020204" pitchFamily="34" charset="0"/>
                <a:ea typeface="Arial"/>
                <a:cs typeface="Arial"/>
                <a:sym typeface="Arial"/>
              </a:rPr>
              <a:t>8</a:t>
            </a:r>
            <a:endParaRPr sz="2300" kern="0" dirty="0">
              <a:solidFill>
                <a:schemeClr val="bg1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61;g13ddb408d4e_1_10">
            <a:extLst>
              <a:ext uri="{FF2B5EF4-FFF2-40B4-BE49-F238E27FC236}">
                <a16:creationId xmlns:a16="http://schemas.microsoft.com/office/drawing/2014/main" id="{A9686578-CF1C-9F3B-0903-86CAFE6B38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206" t="17055" r="14222" b="18612"/>
          <a:stretch/>
        </p:blipFill>
        <p:spPr>
          <a:xfrm>
            <a:off x="21051145" y="10556020"/>
            <a:ext cx="3183612" cy="293346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67;p6">
            <a:extLst>
              <a:ext uri="{FF2B5EF4-FFF2-40B4-BE49-F238E27FC236}">
                <a16:creationId xmlns:a16="http://schemas.microsoft.com/office/drawing/2014/main" id="{5737DD63-A778-424B-82D0-966B01E2C634}"/>
              </a:ext>
            </a:extLst>
          </p:cNvPr>
          <p:cNvSpPr/>
          <p:nvPr/>
        </p:nvSpPr>
        <p:spPr>
          <a:xfrm>
            <a:off x="10961633" y="8308080"/>
            <a:ext cx="585000" cy="585000"/>
          </a:xfrm>
          <a:prstGeom prst="flowChartConnector">
            <a:avLst/>
          </a:prstGeom>
          <a:solidFill>
            <a:srgbClr val="1E9CB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algn="ctr" defTabSz="914400">
              <a:buClr>
                <a:srgbClr val="000000"/>
              </a:buClr>
              <a:buSzPts val="1400"/>
            </a:pPr>
            <a:r>
              <a:rPr lang="en-US" sz="2300" kern="0" dirty="0">
                <a:solidFill>
                  <a:schemeClr val="bg1"/>
                </a:solidFill>
                <a:latin typeface="Univers" panose="020B0503020202020204" pitchFamily="34" charset="0"/>
                <a:ea typeface="Arial"/>
                <a:cs typeface="Arial"/>
                <a:sym typeface="Arial"/>
              </a:rPr>
              <a:t>6</a:t>
            </a:r>
            <a:endParaRPr sz="2300" kern="0" dirty="0">
              <a:solidFill>
                <a:schemeClr val="bg1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93;p6">
            <a:extLst>
              <a:ext uri="{FF2B5EF4-FFF2-40B4-BE49-F238E27FC236}">
                <a16:creationId xmlns:a16="http://schemas.microsoft.com/office/drawing/2014/main" id="{6343D4E8-A2C1-4308-ADDD-1C804141112B}"/>
              </a:ext>
            </a:extLst>
          </p:cNvPr>
          <p:cNvSpPr txBox="1"/>
          <p:nvPr/>
        </p:nvSpPr>
        <p:spPr>
          <a:xfrm>
            <a:off x="9704363" y="6467972"/>
            <a:ext cx="3118139" cy="11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2300"/>
              <a:buNone/>
              <a:defRPr sz="2300">
                <a:solidFill>
                  <a:srgbClr val="00B0F0"/>
                </a:solidFill>
                <a:latin typeface="Montserrat SemiBold"/>
                <a:ea typeface="Montserrat SemiBold"/>
                <a:cs typeface="Montserrat SemiBold"/>
              </a:defRPr>
            </a:lvl1pPr>
          </a:lstStyle>
          <a:p>
            <a:pPr defTabSz="914400">
              <a:buClr>
                <a:srgbClr val="000000"/>
              </a:buClr>
            </a:pPr>
            <a:r>
              <a:rPr lang="en-US" sz="3200" kern="0" dirty="0">
                <a:solidFill>
                  <a:srgbClr val="00B050"/>
                </a:solidFill>
                <a:latin typeface="Univers" panose="020B0503020202020204" pitchFamily="34" charset="0"/>
                <a:ea typeface="+mn-ea"/>
                <a:sym typeface="Montserrat SemiBold"/>
              </a:rPr>
              <a:t>Localized Hub operations</a:t>
            </a:r>
            <a:endParaRPr lang="en-US" sz="3200" kern="0" dirty="0">
              <a:solidFill>
                <a:srgbClr val="00B050"/>
              </a:solidFill>
              <a:latin typeface="Univers" panose="020B0503020202020204" pitchFamily="34" charset="0"/>
              <a:ea typeface="+mn-ea"/>
            </a:endParaRPr>
          </a:p>
        </p:txBody>
      </p:sp>
      <p:sp>
        <p:nvSpPr>
          <p:cNvPr id="35" name="Google Shape;182;p6">
            <a:extLst>
              <a:ext uri="{FF2B5EF4-FFF2-40B4-BE49-F238E27FC236}">
                <a16:creationId xmlns:a16="http://schemas.microsoft.com/office/drawing/2014/main" id="{0B580382-4E75-6303-BE78-0E2B927440E2}"/>
              </a:ext>
            </a:extLst>
          </p:cNvPr>
          <p:cNvSpPr txBox="1"/>
          <p:nvPr/>
        </p:nvSpPr>
        <p:spPr>
          <a:xfrm>
            <a:off x="12686780" y="9985088"/>
            <a:ext cx="3940410" cy="215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3200" kern="0" dirty="0">
                <a:solidFill>
                  <a:srgbClr val="535353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Driving the business case through adoption and expansion</a:t>
            </a:r>
            <a:endParaRPr lang="en-US" sz="3200" kern="0" dirty="0">
              <a:solidFill>
                <a:srgbClr val="535353"/>
              </a:solidFill>
              <a:latin typeface="Univers" panose="020B0503020202020204" pitchFamily="34" charset="0"/>
              <a:ea typeface="Montserrat SemiBold"/>
              <a:cs typeface="Montserrat SemiBold"/>
            </a:endParaRPr>
          </a:p>
        </p:txBody>
      </p:sp>
      <p:sp>
        <p:nvSpPr>
          <p:cNvPr id="37" name="Google Shape;175;p6">
            <a:extLst>
              <a:ext uri="{FF2B5EF4-FFF2-40B4-BE49-F238E27FC236}">
                <a16:creationId xmlns:a16="http://schemas.microsoft.com/office/drawing/2014/main" id="{2F9103BE-3EA4-B24C-D394-D09BDCA61DA1}"/>
              </a:ext>
            </a:extLst>
          </p:cNvPr>
          <p:cNvSpPr/>
          <p:nvPr/>
        </p:nvSpPr>
        <p:spPr>
          <a:xfrm>
            <a:off x="6545678" y="12270044"/>
            <a:ext cx="585000" cy="585000"/>
          </a:xfrm>
          <a:prstGeom prst="flowChartConnector">
            <a:avLst/>
          </a:prstGeom>
          <a:solidFill>
            <a:srgbClr val="FF93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22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01;p6">
            <a:extLst>
              <a:ext uri="{FF2B5EF4-FFF2-40B4-BE49-F238E27FC236}">
                <a16:creationId xmlns:a16="http://schemas.microsoft.com/office/drawing/2014/main" id="{BDA8DCE7-1186-0E8E-D329-456AB31BC096}"/>
              </a:ext>
            </a:extLst>
          </p:cNvPr>
          <p:cNvSpPr txBox="1"/>
          <p:nvPr/>
        </p:nvSpPr>
        <p:spPr>
          <a:xfrm>
            <a:off x="6535474" y="12289909"/>
            <a:ext cx="582857" cy="52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algn="ctr" defTabSz="914400">
              <a:buClr>
                <a:srgbClr val="000000"/>
              </a:buClr>
              <a:buSzPts val="2300"/>
            </a:pPr>
            <a:r>
              <a:rPr lang="en-US" sz="22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9</a:t>
            </a:r>
            <a:endParaRPr sz="22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1" name="Google Shape;166;p6">
            <a:extLst>
              <a:ext uri="{FF2B5EF4-FFF2-40B4-BE49-F238E27FC236}">
                <a16:creationId xmlns:a16="http://schemas.microsoft.com/office/drawing/2014/main" id="{7B644A2A-1C92-9164-A30D-FBD9D6BFB8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9003" t="59157"/>
          <a:stretch/>
        </p:blipFill>
        <p:spPr>
          <a:xfrm>
            <a:off x="16021215" y="9965414"/>
            <a:ext cx="4797192" cy="259696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81;p6">
            <a:extLst>
              <a:ext uri="{FF2B5EF4-FFF2-40B4-BE49-F238E27FC236}">
                <a16:creationId xmlns:a16="http://schemas.microsoft.com/office/drawing/2014/main" id="{1D8E0332-7D84-E6B5-5008-9C9806B466AC}"/>
              </a:ext>
            </a:extLst>
          </p:cNvPr>
          <p:cNvSpPr/>
          <p:nvPr/>
        </p:nvSpPr>
        <p:spPr>
          <a:xfrm>
            <a:off x="18486073" y="12227284"/>
            <a:ext cx="585000" cy="585000"/>
          </a:xfrm>
          <a:prstGeom prst="flowChartConnector">
            <a:avLst/>
          </a:prstGeom>
          <a:solidFill>
            <a:srgbClr val="FF93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defTabSz="914400">
              <a:buClr>
                <a:srgbClr val="000000"/>
              </a:buClr>
              <a:buSzPts val="1400"/>
            </a:pPr>
            <a:endParaRPr sz="1400" kern="0" dirty="0">
              <a:solidFill>
                <a:srgbClr val="000000"/>
              </a:solidFill>
              <a:latin typeface="Univers" panose="020B05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02;p6">
            <a:extLst>
              <a:ext uri="{FF2B5EF4-FFF2-40B4-BE49-F238E27FC236}">
                <a16:creationId xmlns:a16="http://schemas.microsoft.com/office/drawing/2014/main" id="{C1DB3DDB-EC7B-AD4E-5B14-9899A4A86FA4}"/>
              </a:ext>
            </a:extLst>
          </p:cNvPr>
          <p:cNvSpPr txBox="1"/>
          <p:nvPr/>
        </p:nvSpPr>
        <p:spPr>
          <a:xfrm>
            <a:off x="18521479" y="12250385"/>
            <a:ext cx="523200" cy="5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6" tIns="91426" rIns="91426" bIns="91426" anchor="t" anchorCtr="0">
            <a:spAutoFit/>
          </a:bodyPr>
          <a:lstStyle/>
          <a:p>
            <a:pPr defTabSz="914400">
              <a:buClr>
                <a:srgbClr val="000000"/>
              </a:buClr>
              <a:buSzPts val="2300"/>
            </a:pPr>
            <a:r>
              <a:rPr lang="en-US" sz="2300" kern="0" dirty="0">
                <a:solidFill>
                  <a:srgbClr val="F2F5F7"/>
                </a:solidFill>
                <a:latin typeface="Univers" panose="020B0503020202020204" pitchFamily="34" charset="0"/>
                <a:ea typeface="Montserrat SemiBold"/>
                <a:cs typeface="Montserrat SemiBold"/>
                <a:sym typeface="Montserrat SemiBold"/>
              </a:rPr>
              <a:t>12</a:t>
            </a:r>
            <a:endParaRPr sz="2900" kern="0" dirty="0">
              <a:solidFill>
                <a:srgbClr val="F2F5F7"/>
              </a:solidFill>
              <a:latin typeface="Univers" panose="020B0503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" name="Lightning Bolt 48">
            <a:extLst>
              <a:ext uri="{FF2B5EF4-FFF2-40B4-BE49-F238E27FC236}">
                <a16:creationId xmlns:a16="http://schemas.microsoft.com/office/drawing/2014/main" id="{8A963AEC-B451-EECF-CB11-39D4FC096621}"/>
              </a:ext>
            </a:extLst>
          </p:cNvPr>
          <p:cNvSpPr>
            <a:spLocks noChangeAspect="1"/>
          </p:cNvSpPr>
          <p:nvPr/>
        </p:nvSpPr>
        <p:spPr>
          <a:xfrm>
            <a:off x="7304930" y="4926147"/>
            <a:ext cx="504000" cy="6840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Lightning Bolt 49">
            <a:extLst>
              <a:ext uri="{FF2B5EF4-FFF2-40B4-BE49-F238E27FC236}">
                <a16:creationId xmlns:a16="http://schemas.microsoft.com/office/drawing/2014/main" id="{5EB997E2-206A-C665-C624-B373A6225E5C}"/>
              </a:ext>
            </a:extLst>
          </p:cNvPr>
          <p:cNvSpPr>
            <a:spLocks noChangeAspect="1"/>
          </p:cNvSpPr>
          <p:nvPr/>
        </p:nvSpPr>
        <p:spPr>
          <a:xfrm>
            <a:off x="8588209" y="4926147"/>
            <a:ext cx="504000" cy="6840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Lightning Bolt 50">
            <a:extLst>
              <a:ext uri="{FF2B5EF4-FFF2-40B4-BE49-F238E27FC236}">
                <a16:creationId xmlns:a16="http://schemas.microsoft.com/office/drawing/2014/main" id="{83D05545-88D2-F538-474D-D2276CA8AE34}"/>
              </a:ext>
            </a:extLst>
          </p:cNvPr>
          <p:cNvSpPr>
            <a:spLocks noChangeAspect="1"/>
          </p:cNvSpPr>
          <p:nvPr/>
        </p:nvSpPr>
        <p:spPr>
          <a:xfrm>
            <a:off x="7946570" y="4926147"/>
            <a:ext cx="504000" cy="6840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ightning Bolt 51">
            <a:extLst>
              <a:ext uri="{FF2B5EF4-FFF2-40B4-BE49-F238E27FC236}">
                <a16:creationId xmlns:a16="http://schemas.microsoft.com/office/drawing/2014/main" id="{8601BCF9-63A4-1E2E-5735-3FB9B0C70196}"/>
              </a:ext>
            </a:extLst>
          </p:cNvPr>
          <p:cNvSpPr>
            <a:spLocks noChangeAspect="1"/>
          </p:cNvSpPr>
          <p:nvPr/>
        </p:nvSpPr>
        <p:spPr>
          <a:xfrm>
            <a:off x="4001930" y="8659150"/>
            <a:ext cx="504000" cy="6840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3707833"/>
          </a:xfrm>
        </p:spPr>
        <p:txBody>
          <a:bodyPr/>
          <a:lstStyle/>
          <a:p>
            <a:r>
              <a:rPr lang="en-US" dirty="0"/>
              <a:t>Panel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4781" y="8229600"/>
            <a:ext cx="14213074" cy="4747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Speaker 1 : Mr. Sai Nay Lynn (Hana Microfinance)</a:t>
            </a:r>
          </a:p>
          <a:p>
            <a:r>
              <a:rPr lang="en-US" sz="4400" dirty="0">
                <a:solidFill>
                  <a:schemeClr val="tx1"/>
                </a:solidFill>
              </a:rPr>
              <a:t>Speaker 2 : Mr. Kaung Set Lin (MIFIDA)</a:t>
            </a:r>
          </a:p>
          <a:p>
            <a:r>
              <a:rPr lang="en-US" sz="4400" dirty="0">
                <a:solidFill>
                  <a:schemeClr val="tx1"/>
                </a:solidFill>
              </a:rPr>
              <a:t>Speaker 3 : Ms. Su Mon Aung (ThitsaWorks)</a:t>
            </a:r>
          </a:p>
          <a:p>
            <a:endParaRPr lang="en-US" sz="4400" dirty="0">
              <a:solidFill>
                <a:schemeClr val="tx1"/>
              </a:solidFill>
              <a:cs typeface="Arial"/>
            </a:endParaRPr>
          </a:p>
          <a:p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C57CF-E3D9-BD11-653A-274AD8B17E63}"/>
              </a:ext>
            </a:extLst>
          </p:cNvPr>
          <p:cNvSpPr txBox="1"/>
          <p:nvPr/>
        </p:nvSpPr>
        <p:spPr>
          <a:xfrm>
            <a:off x="1461976" y="8229600"/>
            <a:ext cx="52790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A3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Facilitator</a:t>
            </a:r>
          </a:p>
          <a:p>
            <a:pPr>
              <a:spcBef>
                <a:spcPts val="1200"/>
              </a:spcBef>
            </a:pPr>
            <a:r>
              <a:rPr lang="en-US" sz="4000" dirty="0">
                <a:solidFill>
                  <a:schemeClr val="tx1"/>
                </a:solidFill>
              </a:rPr>
              <a:t>Mr. Amit Kumar Garg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e35d478-40be-4ebc-a01a-b8fbc2de31e2">
      <Terms xmlns="http://schemas.microsoft.com/office/infopath/2007/PartnerControls"/>
    </lcf76f155ced4ddcb4097134ff3c332f>
    <TaxCatchAll xmlns="cbeaf6cb-3891-4d85-892b-81fd4971d3f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8BF9FB8CCC34FBE8AD4F42036DBFE" ma:contentTypeVersion="16" ma:contentTypeDescription="Create a new document." ma:contentTypeScope="" ma:versionID="5ea5ae18a4e39665c8d0da3ac144da28">
  <xsd:schema xmlns:xsd="http://www.w3.org/2001/XMLSchema" xmlns:xs="http://www.w3.org/2001/XMLSchema" xmlns:p="http://schemas.microsoft.com/office/2006/metadata/properties" xmlns:ns2="cbeaf6cb-3891-4d85-892b-81fd4971d3f5" xmlns:ns3="1e35d478-40be-4ebc-a01a-b8fbc2de31e2" targetNamespace="http://schemas.microsoft.com/office/2006/metadata/properties" ma:root="true" ma:fieldsID="0adf536c91a5a826c2c1c423bb407e29" ns2:_="" ns3:_="">
    <xsd:import namespace="cbeaf6cb-3891-4d85-892b-81fd4971d3f5"/>
    <xsd:import namespace="1e35d478-40be-4ebc-a01a-b8fbc2de31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af6cb-3891-4d85-892b-81fd4971d3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e51304f-9bfb-48cf-970f-20ec4f6d8ecc}" ma:internalName="TaxCatchAll" ma:showField="CatchAllData" ma:web="cbeaf6cb-3891-4d85-892b-81fd4971d3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5d478-40be-4ebc-a01a-b8fbc2de3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1e35d478-40be-4ebc-a01a-b8fbc2de31e2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cbeaf6cb-3891-4d85-892b-81fd4971d3f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244C96-FC0F-47FC-A29D-1C1622E0DEED}">
  <ds:schemaRefs>
    <ds:schemaRef ds:uri="1e35d478-40be-4ebc-a01a-b8fbc2de31e2"/>
    <ds:schemaRef ds:uri="cbeaf6cb-3891-4d85-892b-81fd4971d3f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</Words>
  <Application>Microsoft Macintosh PowerPoint</Application>
  <PresentationFormat>Custom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Quattrocento Sans</vt:lpstr>
      <vt:lpstr>Univers</vt:lpstr>
      <vt:lpstr>Office Theme</vt:lpstr>
      <vt:lpstr>Hard-won Progress:  a discussion with WynePay DFSP participants</vt:lpstr>
      <vt:lpstr>WynePay powered by Mojaloop technology</vt:lpstr>
      <vt:lpstr>Key milestones / the journey so far</vt:lpstr>
      <vt:lpstr>Panel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Amit K Garg</cp:lastModifiedBy>
  <cp:revision>1</cp:revision>
  <dcterms:created xsi:type="dcterms:W3CDTF">2020-01-08T21:13:28Z</dcterms:created>
  <dcterms:modified xsi:type="dcterms:W3CDTF">2022-10-25T09:15:07Z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0x010100AB58BF9FB8CCC34FBE8AD4F42036DBFE</vt:lpwstr>
  </property>
  <property fmtid="{D5CDD505-2E9C-101B-9397-08002B2CF9AE}" pid="3" name="MediaServiceImageTags">
    <vt:lpwstr/>
  </property>
</Properties>
</file>