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263" r:id="rId6"/>
    <p:sldId id="259" r:id="rId7"/>
    <p:sldId id="264" r:id="rId8"/>
    <p:sldId id="257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/>
    <p:restoredTop sz="96197"/>
  </p:normalViewPr>
  <p:slideViewPr>
    <p:cSldViewPr snapToGrid="0" snapToObjects="1">
      <p:cViewPr varScale="1">
        <p:scale>
          <a:sx n="64" d="100"/>
          <a:sy n="64" d="100"/>
        </p:scale>
        <p:origin x="10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RTP in Tanzania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10160842"/>
            <a:ext cx="14344253" cy="1331503"/>
          </a:xfrm>
        </p:spPr>
        <p:txBody>
          <a:bodyPr/>
          <a:lstStyle/>
          <a:p>
            <a:r>
              <a:rPr lang="en-US" dirty="0"/>
              <a:t>Presented by Innocent Ephraim: RPA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137" y="981074"/>
            <a:ext cx="10584704" cy="3257550"/>
          </a:xfrm>
        </p:spPr>
        <p:txBody>
          <a:bodyPr anchor="b">
            <a:normAutofit/>
          </a:bodyPr>
          <a:lstStyle/>
          <a:p>
            <a:r>
              <a:rPr lang="en-US" sz="8000"/>
              <a:t>Isack Nchunda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53644-BCFF-E84A-8F89-518C55E7DA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3174"/>
            <a:ext cx="12193585" cy="1371282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7139" y="5229224"/>
            <a:ext cx="10791788" cy="750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Isack</a:t>
            </a:r>
            <a:r>
              <a:rPr lang="en-AU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Nchunda</a:t>
            </a:r>
            <a:r>
              <a:rPr lang="en-AU" sz="4800" dirty="0">
                <a:latin typeface="Calibri" panose="020F0502020204030204" pitchFamily="34" charset="0"/>
                <a:cs typeface="Calibri" panose="020F0502020204030204" pitchFamily="34" charset="0"/>
              </a:rPr>
              <a:t> is the CEO at Airtel Money Tanzania Ltd, Prior to that he was Director for Airtel Money and Marketing in Tanzania, He headed Zain Cash operations in Iraq and previously headed M-PESA Product development and Marketing dept at Vodacom Tanzania. He is a holder of MBA in Finance and Bachelor of Commerce in Accounting from University of Dar es salaam, Tanzania.</a:t>
            </a:r>
            <a:endParaRPr lang="en-ZA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137" y="981074"/>
            <a:ext cx="10584704" cy="3257550"/>
          </a:xfrm>
        </p:spPr>
        <p:txBody>
          <a:bodyPr anchor="b">
            <a:normAutofit/>
          </a:bodyPr>
          <a:lstStyle/>
          <a:p>
            <a:r>
              <a:rPr lang="en-US" sz="8000" dirty="0"/>
              <a:t>Miller 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5EE53-869F-964D-B934-A2A38423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" y="3174"/>
            <a:ext cx="12193585" cy="1371282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7139" y="4473146"/>
            <a:ext cx="10584704" cy="8261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4800" dirty="0">
                <a:latin typeface="Calibri" panose="020F0502020204030204" pitchFamily="34" charset="0"/>
                <a:cs typeface="Calibri" panose="020F0502020204030204" pitchFamily="34" charset="0"/>
              </a:rPr>
              <a:t>Miller Abel is Deputy Director, Principal Technologist, Financial Services for the Poor with the Bill &amp; Melinda Gates Foundation. At the Gates Foundation he initiated the Mojaloop open-source program in 2016 and serves on the Mojaloop Foundation Board of Directors and as Chair of the Technical Governing Board.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137" y="981074"/>
            <a:ext cx="10584704" cy="3257550"/>
          </a:xfrm>
        </p:spPr>
        <p:txBody>
          <a:bodyPr anchor="b">
            <a:normAutofit/>
          </a:bodyPr>
          <a:lstStyle/>
          <a:p>
            <a:r>
              <a:rPr lang="en-US" sz="8000" dirty="0"/>
              <a:t>Benjamin </a:t>
            </a:r>
            <a:r>
              <a:rPr lang="en-US" sz="8000" dirty="0" err="1"/>
              <a:t>Dotto</a:t>
            </a:r>
            <a:endParaRPr lang="en-US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7060D-913C-FF4E-952E-4E7D69B2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" y="3174"/>
            <a:ext cx="12193585" cy="1371282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7139" y="4634345"/>
            <a:ext cx="11228206" cy="85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Benjamin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Dotto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is the Director of Infrastructure and Operations at the e-Government Authority under the President’s Office - Public Service Management. He is responsible for overall planning, design, development, implementation and delivery of e-Government infrastructure, technology, and services.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He is member of Management and Technical Committees for Tanzania Instant Payment System (TIPS), Government Electronic Payment Systems (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GePG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), he plays a vital role in its implementation and operation. Also, during his tenure in Private Sector (Business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Connexion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) he participated in the design and deployment for Umoja Switch</a:t>
            </a:r>
          </a:p>
        </p:txBody>
      </p:sp>
    </p:spTree>
    <p:extLst>
      <p:ext uri="{BB962C8B-B14F-4D97-AF65-F5344CB8AC3E}">
        <p14:creationId xmlns:p14="http://schemas.microsoft.com/office/powerpoint/2010/main" val="32750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393" y="244928"/>
            <a:ext cx="14253890" cy="133848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defTabSz="914400"/>
            <a:r>
              <a:rPr lang="en-US" sz="9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RTP in Tanzania</a:t>
            </a:r>
            <a:endParaRPr lang="en-US" sz="96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1678" y="1665788"/>
            <a:ext cx="6602827" cy="66019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7EDC3-BBF3-DD44-8646-8080293D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1790905" y="1994972"/>
            <a:ext cx="5944374" cy="59436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9" name="Oval 13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2175" y="1665788"/>
            <a:ext cx="6602828" cy="66019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883EB-8909-AB4B-9C57-FA3AF8B0DB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21402" y="1994972"/>
            <a:ext cx="5944374" cy="59436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22671" y="1665788"/>
            <a:ext cx="6602827" cy="66019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CCD95-41BA-524B-8A3A-82EADFC603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51897" y="1994972"/>
            <a:ext cx="5944374" cy="59436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288BD-E0F9-BC4B-A3C4-CF071A694625}"/>
              </a:ext>
            </a:extLst>
          </p:cNvPr>
          <p:cNvSpPr txBox="1"/>
          <p:nvPr/>
        </p:nvSpPr>
        <p:spPr>
          <a:xfrm>
            <a:off x="1812524" y="8992023"/>
            <a:ext cx="5575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Miller Abel: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Bill &amp; Melinda Gates Foundation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5997D-5074-8B42-99E8-CAFA46407D83}"/>
              </a:ext>
            </a:extLst>
          </p:cNvPr>
          <p:cNvSpPr txBox="1"/>
          <p:nvPr/>
        </p:nvSpPr>
        <p:spPr>
          <a:xfrm>
            <a:off x="18343836" y="8992023"/>
            <a:ext cx="388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Isack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Nchunda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Airtel Money Tanzania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0570-6344-3B41-A8AE-27E99B051695}"/>
              </a:ext>
            </a:extLst>
          </p:cNvPr>
          <p:cNvSpPr txBox="1"/>
          <p:nvPr/>
        </p:nvSpPr>
        <p:spPr>
          <a:xfrm>
            <a:off x="10063132" y="8992024"/>
            <a:ext cx="3914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Benjamin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Dotto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e-Government Agency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B3898-A387-4743-A45C-499A54F841CA}"/>
              </a:ext>
            </a:extLst>
          </p:cNvPr>
          <p:cNvSpPr txBox="1"/>
          <p:nvPr/>
        </p:nvSpPr>
        <p:spPr>
          <a:xfrm>
            <a:off x="158011" y="120236"/>
            <a:ext cx="52843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 discussion: 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5118</TotalTime>
  <Words>266</Words>
  <Application>Microsoft Macintosh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Importance of RTP in Tanzania</vt:lpstr>
      <vt:lpstr>Isack Nchunda</vt:lpstr>
      <vt:lpstr>Miller Abel</vt:lpstr>
      <vt:lpstr>Benjamin Dotto</vt:lpstr>
      <vt:lpstr>Importance of RTP in Tanzania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samuel benny</cp:lastModifiedBy>
  <cp:revision>23</cp:revision>
  <dcterms:created xsi:type="dcterms:W3CDTF">2020-01-08T21:13:28Z</dcterms:created>
  <dcterms:modified xsi:type="dcterms:W3CDTF">2022-04-25T07:13:21Z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