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58" r:id="rId5"/>
    <p:sldId id="259" r:id="rId6"/>
    <p:sldId id="261" r:id="rId7"/>
    <p:sldId id="257" r:id="rId8"/>
    <p:sldId id="262" r:id="rId9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11"/>
    <p:restoredTop sz="96327"/>
  </p:normalViewPr>
  <p:slideViewPr>
    <p:cSldViewPr snapToGrid="0" snapToObjects="1">
      <p:cViewPr varScale="1">
        <p:scale>
          <a:sx n="43" d="100"/>
          <a:sy n="43" d="100"/>
        </p:scale>
        <p:origin x="101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C1ED45-D031-B94A-BAB1-482F24228794}"/>
              </a:ext>
            </a:extLst>
          </p:cNvPr>
          <p:cNvSpPr>
            <a:spLocks noChangeAspect="1"/>
          </p:cNvSpPr>
          <p:nvPr userDrawn="1"/>
        </p:nvSpPr>
        <p:spPr>
          <a:xfrm>
            <a:off x="16183637" y="9013230"/>
            <a:ext cx="3257669" cy="3257669"/>
          </a:xfrm>
          <a:prstGeom prst="ellipse">
            <a:avLst/>
          </a:prstGeom>
          <a:noFill/>
          <a:ln w="14605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531EC2-BD07-9544-89FF-31AE4C23EC5E}"/>
              </a:ext>
            </a:extLst>
          </p:cNvPr>
          <p:cNvSpPr>
            <a:spLocks noChangeAspect="1"/>
          </p:cNvSpPr>
          <p:nvPr userDrawn="1"/>
        </p:nvSpPr>
        <p:spPr>
          <a:xfrm>
            <a:off x="21320100" y="4425142"/>
            <a:ext cx="3608615" cy="36086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B1EF47-5F45-A042-A683-AA31B481CD13}"/>
              </a:ext>
            </a:extLst>
          </p:cNvPr>
          <p:cNvSpPr>
            <a:spLocks noChangeAspect="1"/>
          </p:cNvSpPr>
          <p:nvPr userDrawn="1"/>
        </p:nvSpPr>
        <p:spPr>
          <a:xfrm>
            <a:off x="17762247" y="5257042"/>
            <a:ext cx="5917515" cy="59175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DE4030-1079-0643-B091-D5D05B6A1734}"/>
              </a:ext>
            </a:extLst>
          </p:cNvPr>
          <p:cNvSpPr>
            <a:spLocks noChangeAspect="1"/>
          </p:cNvSpPr>
          <p:nvPr userDrawn="1"/>
        </p:nvSpPr>
        <p:spPr>
          <a:xfrm>
            <a:off x="16489928" y="351150"/>
            <a:ext cx="6658628" cy="66586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522722A-C71E-C24E-832F-3645EE12FC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5779" y="906822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CEF126B-F56C-6046-9078-242D284DDA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67DCEFF5-0D7E-ED41-AB7F-7D0FBD83F9E6}"/>
              </a:ext>
            </a:extLst>
          </p:cNvPr>
          <p:cNvSpPr/>
          <p:nvPr userDrawn="1"/>
        </p:nvSpPr>
        <p:spPr>
          <a:xfrm>
            <a:off x="861219" y="3595738"/>
            <a:ext cx="25129909" cy="8531688"/>
          </a:xfrm>
          <a:custGeom>
            <a:avLst/>
            <a:gdLst>
              <a:gd name="connsiteX0" fmla="*/ 570174 w 25129909"/>
              <a:gd name="connsiteY0" fmla="*/ 0 h 8531688"/>
              <a:gd name="connsiteX1" fmla="*/ 15632987 w 25129909"/>
              <a:gd name="connsiteY1" fmla="*/ 0 h 8531688"/>
              <a:gd name="connsiteX2" fmla="*/ 15628709 w 25129909"/>
              <a:gd name="connsiteY2" fmla="*/ 84726 h 8531688"/>
              <a:gd name="connsiteX3" fmla="*/ 18958023 w 25129909"/>
              <a:gd name="connsiteY3" fmla="*/ 3414040 h 8531688"/>
              <a:gd name="connsiteX4" fmla="*/ 22287337 w 25129909"/>
              <a:gd name="connsiteY4" fmla="*/ 84726 h 8531688"/>
              <a:gd name="connsiteX5" fmla="*/ 22283059 w 25129909"/>
              <a:gd name="connsiteY5" fmla="*/ 0 h 8531688"/>
              <a:gd name="connsiteX6" fmla="*/ 24559737 w 25129909"/>
              <a:gd name="connsiteY6" fmla="*/ 0 h 8531688"/>
              <a:gd name="connsiteX7" fmla="*/ 25129909 w 25129909"/>
              <a:gd name="connsiteY7" fmla="*/ 570173 h 8531688"/>
              <a:gd name="connsiteX8" fmla="*/ 25129909 w 25129909"/>
              <a:gd name="connsiteY8" fmla="*/ 7961515 h 8531688"/>
              <a:gd name="connsiteX9" fmla="*/ 24559737 w 25129909"/>
              <a:gd name="connsiteY9" fmla="*/ 8531688 h 8531688"/>
              <a:gd name="connsiteX10" fmla="*/ 570174 w 25129909"/>
              <a:gd name="connsiteY10" fmla="*/ 8531688 h 8531688"/>
              <a:gd name="connsiteX11" fmla="*/ 0 w 25129909"/>
              <a:gd name="connsiteY11" fmla="*/ 7961515 h 8531688"/>
              <a:gd name="connsiteX12" fmla="*/ 0 w 25129909"/>
              <a:gd name="connsiteY12" fmla="*/ 570173 h 8531688"/>
              <a:gd name="connsiteX13" fmla="*/ 570174 w 25129909"/>
              <a:gd name="connsiteY13" fmla="*/ 0 h 85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129909" h="8531688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E0E56EE-00B1-6C4C-9C45-C68FA4C4DC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05779" y="913387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914314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0CA752F-4157-1F49-9BD9-6341ACA14C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33483-5DC1-4919-B94C-777794C8A7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17" name="Freeform 16">
            <a:extLst>
              <a:ext uri="{FF2B5EF4-FFF2-40B4-BE49-F238E27FC236}">
                <a16:creationId xmlns:a16="http://schemas.microsoft.com/office/drawing/2014/main" id="{962299F1-A818-E549-B104-1D7345A9E9C5}"/>
              </a:ext>
            </a:extLst>
          </p:cNvPr>
          <p:cNvSpPr/>
          <p:nvPr userDrawn="1"/>
        </p:nvSpPr>
        <p:spPr>
          <a:xfrm>
            <a:off x="50103" y="564204"/>
            <a:ext cx="24387176" cy="5466945"/>
          </a:xfrm>
          <a:custGeom>
            <a:avLst/>
            <a:gdLst>
              <a:gd name="connsiteX0" fmla="*/ 0 w 24387176"/>
              <a:gd name="connsiteY0" fmla="*/ 0 h 5466945"/>
              <a:gd name="connsiteX1" fmla="*/ 21570558 w 24387176"/>
              <a:gd name="connsiteY1" fmla="*/ 0 h 5466945"/>
              <a:gd name="connsiteX2" fmla="*/ 21515138 w 24387176"/>
              <a:gd name="connsiteY2" fmla="*/ 41442 h 5466945"/>
              <a:gd name="connsiteX3" fmla="*/ 20831244 w 24387176"/>
              <a:gd name="connsiteY3" fmla="*/ 1491610 h 5466945"/>
              <a:gd name="connsiteX4" fmla="*/ 22710556 w 24387176"/>
              <a:gd name="connsiteY4" fmla="*/ 3370921 h 5466945"/>
              <a:gd name="connsiteX5" fmla="*/ 24363046 w 24387176"/>
              <a:gd name="connsiteY5" fmla="*/ 2387401 h 5466945"/>
              <a:gd name="connsiteX6" fmla="*/ 24387176 w 24387176"/>
              <a:gd name="connsiteY6" fmla="*/ 2337309 h 5466945"/>
              <a:gd name="connsiteX7" fmla="*/ 24387176 w 24387176"/>
              <a:gd name="connsiteY7" fmla="*/ 5466945 h 5466945"/>
              <a:gd name="connsiteX8" fmla="*/ 0 w 24387176"/>
              <a:gd name="connsiteY8" fmla="*/ 5466945 h 546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7176" h="5466945">
                <a:moveTo>
                  <a:pt x="0" y="0"/>
                </a:moveTo>
                <a:lnTo>
                  <a:pt x="21570558" y="0"/>
                </a:lnTo>
                <a:lnTo>
                  <a:pt x="21515138" y="41442"/>
                </a:lnTo>
                <a:cubicBezTo>
                  <a:pt x="21097466" y="386136"/>
                  <a:pt x="20831244" y="907783"/>
                  <a:pt x="20831244" y="1491610"/>
                </a:cubicBezTo>
                <a:cubicBezTo>
                  <a:pt x="20831244" y="2529525"/>
                  <a:pt x="21672640" y="3370921"/>
                  <a:pt x="22710556" y="3370921"/>
                </a:cubicBezTo>
                <a:cubicBezTo>
                  <a:pt x="23424124" y="3370921"/>
                  <a:pt x="24044804" y="2973230"/>
                  <a:pt x="24363046" y="2387401"/>
                </a:cubicBezTo>
                <a:lnTo>
                  <a:pt x="24387176" y="2337309"/>
                </a:lnTo>
                <a:lnTo>
                  <a:pt x="24387176" y="5466945"/>
                </a:lnTo>
                <a:lnTo>
                  <a:pt x="0" y="5466945"/>
                </a:lnTo>
                <a:close/>
              </a:path>
            </a:pathLst>
          </a:cu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869389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23FA03B-5C37-DA48-8571-A149C824F6D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13936867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0BE23F3-E5CF-084E-8ACD-443D91AE88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5779" y="794856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1FDB6C-806C-4135-BCBC-52AC466F4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14645007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8A2998F-5049-1746-BAE0-89403B9259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05779" y="794856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9261275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61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372E2AF-0D5A-1246-B93A-D8631C6A62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2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19052825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1E68B05-1CE0-3A43-9D27-682D924BE4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7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9093324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0CA894B-6867-8D4E-B48A-8A4A1815F6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005A8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5A83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4BDB1B-C0B9-4A3D-862F-7246D260B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3F41FD9-E1B0-466E-B999-20F4C1B1DA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304FD-7CAF-4D06-B5AC-16FD175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5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68D430F-6E67-5949-A1ED-5C85DDDA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2CEDC6-2A98-0144-9884-13FE4653C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2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07F391-3FF0-4E59-BE49-DDA705B2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D1169B-C341-4E40-B6D4-94F99EB35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85A4B-589A-4560-87B7-BB12B639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03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4172A6-E061-459D-9269-0E323B45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177CE-DE5D-8546-A3DA-7525514A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192C0D-3AE8-4FDA-B530-A0321759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308015-ECA4-4C77-8007-D47B4AB254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E4128E-660B-43ED-B77B-13C2AA9AAB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8E1405-E087-425E-8023-CEC3DEB06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301780-E254-413B-96E1-D8B0613CC35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6D111-D363-4272-A7C9-31162EF47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9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AC203550B4E40A8ED4C6A11385C01" ma:contentTypeVersion="12" ma:contentTypeDescription="Create a new document." ma:contentTypeScope="" ma:versionID="77ac94815fee3c457d929011a368b53d">
  <xsd:schema xmlns:xsd="http://www.w3.org/2001/XMLSchema" xmlns:xs="http://www.w3.org/2001/XMLSchema" xmlns:p="http://schemas.microsoft.com/office/2006/metadata/properties" xmlns:ns2="af12d3ca-d309-4d9b-872e-f669d895b06e" xmlns:ns3="6354f033-77ec-451f-a4b1-89785309665d" targetNamespace="http://schemas.microsoft.com/office/2006/metadata/properties" ma:root="true" ma:fieldsID="e201c9244ba7a4a609a784ffcd53c305" ns2:_="" ns3:_="">
    <xsd:import namespace="af12d3ca-d309-4d9b-872e-f669d895b06e"/>
    <xsd:import namespace="6354f033-77ec-451f-a4b1-8978530966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2d3ca-d309-4d9b-872e-f669d895b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4f033-77ec-451f-a4b1-8978530966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D56013-FFA3-4AA5-BFCF-7C4A0141612A}">
  <ds:schemaRefs>
    <ds:schemaRef ds:uri="http://schemas.microsoft.com/office/2006/metadata/properties"/>
    <ds:schemaRef ds:uri="http://www.w3.org/XML/1998/namespace"/>
    <ds:schemaRef ds:uri="6354f033-77ec-451f-a4b1-89785309665d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af12d3ca-d309-4d9b-872e-f669d895b06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9B9DBFE-81CB-46DA-8F15-25D52B850B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2d3ca-d309-4d9b-872e-f669d895b06e"/>
    <ds:schemaRef ds:uri="6354f033-77ec-451f-a4b1-8978530966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4456</TotalTime>
  <Words>5</Words>
  <Application>Microsoft Office PowerPoint</Application>
  <PresentationFormat>Custom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Vedeanu</dc:creator>
  <cp:lastModifiedBy>Alyssa McArdle</cp:lastModifiedBy>
  <cp:revision>18</cp:revision>
  <dcterms:created xsi:type="dcterms:W3CDTF">2020-01-08T21:13:28Z</dcterms:created>
  <dcterms:modified xsi:type="dcterms:W3CDTF">2021-04-21T19:17:25Z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