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8"/>
  </p:notesMasterIdLst>
  <p:sldIdLst>
    <p:sldId id="258" r:id="rId5"/>
    <p:sldId id="259" r:id="rId6"/>
    <p:sldId id="310" r:id="rId7"/>
    <p:sldId id="301" r:id="rId8"/>
    <p:sldId id="305" r:id="rId9"/>
    <p:sldId id="307" r:id="rId10"/>
    <p:sldId id="308" r:id="rId11"/>
    <p:sldId id="309" r:id="rId12"/>
    <p:sldId id="302" r:id="rId13"/>
    <p:sldId id="318" r:id="rId14"/>
    <p:sldId id="316" r:id="rId15"/>
    <p:sldId id="263" r:id="rId16"/>
    <p:sldId id="319" r:id="rId17"/>
  </p:sldIdLst>
  <p:sldSz cx="24387175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48"/>
    <p:restoredTop sz="96327"/>
  </p:normalViewPr>
  <p:slideViewPr>
    <p:cSldViewPr snapToGrid="0" snapToObjects="1">
      <p:cViewPr varScale="1">
        <p:scale>
          <a:sx n="53" d="100"/>
          <a:sy n="53" d="100"/>
        </p:scale>
        <p:origin x="192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C7158-3EDA-D449-8D0F-DA0A67645948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E28C9E-AFDC-3345-9ED4-F0F60104F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7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Mojaloop</a:t>
            </a:r>
            <a:r>
              <a:rPr lang="en-US" dirty="0"/>
              <a:t> is not going to be adopted by every country in the world and it only solves one issue for national infrastructure.  We are part of a larger ecosystem that serves humans in the last mile.</a:t>
            </a:r>
          </a:p>
          <a:p>
            <a:endParaRPr lang="en-US" dirty="0"/>
          </a:p>
          <a:p>
            <a:r>
              <a:rPr lang="en-US" dirty="0"/>
              <a:t>Unfortunately </a:t>
            </a:r>
            <a:r>
              <a:rPr lang="en-US" dirty="0" err="1"/>
              <a:t>Mojaloop</a:t>
            </a:r>
            <a:r>
              <a:rPr lang="en-US" dirty="0"/>
              <a:t> is special – it makes it a more efficient system at scale – but as we’ve already discussed – that makes it difficult.  </a:t>
            </a:r>
          </a:p>
          <a:p>
            <a:endParaRPr lang="en-US" dirty="0"/>
          </a:p>
          <a:p>
            <a:r>
              <a:rPr lang="en-US" dirty="0"/>
              <a:t>To look at how this has already started working – please look at the partnerships and relationships we’ve developed around Cross border – Visa, BIS, Ant, </a:t>
            </a:r>
            <a:r>
              <a:rPr lang="en-US" dirty="0" err="1"/>
              <a:t>RedCompass</a:t>
            </a:r>
            <a:r>
              <a:rPr lang="en-US" dirty="0"/>
              <a:t>, MAS, NPCI – not to mention the CBDC center of excellence which is focused on Cross border.   </a:t>
            </a:r>
          </a:p>
          <a:p>
            <a:endParaRPr lang="en-US" dirty="0"/>
          </a:p>
          <a:p>
            <a:r>
              <a:rPr lang="en-US" dirty="0"/>
              <a:t>With DPG interoperability, we’ve got two programs – G2P Connect and the Digital Convergence initiative.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E28C9E-AFDC-3345-9ED4-F0F60104F26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430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212E7D8-EF21-2543-93D3-E52749CD1EC8}"/>
              </a:ext>
            </a:extLst>
          </p:cNvPr>
          <p:cNvSpPr/>
          <p:nvPr userDrawn="1"/>
        </p:nvSpPr>
        <p:spPr>
          <a:xfrm>
            <a:off x="861219" y="3595738"/>
            <a:ext cx="25129908" cy="8531688"/>
          </a:xfrm>
          <a:prstGeom prst="roundRect">
            <a:avLst>
              <a:gd name="adj" fmla="val 668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5847" y="4203903"/>
            <a:ext cx="12286059" cy="4519609"/>
          </a:xfrm>
        </p:spPr>
        <p:txBody>
          <a:bodyPr anchor="b"/>
          <a:lstStyle>
            <a:lvl1pPr algn="l">
              <a:defRPr sz="12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5847" y="9308787"/>
            <a:ext cx="14344253" cy="2310326"/>
          </a:xfrm>
        </p:spPr>
        <p:txBody>
          <a:bodyPr/>
          <a:lstStyle>
            <a:lvl1pPr marL="0" indent="0" algn="l">
              <a:buNone/>
              <a:defRPr sz="4800">
                <a:solidFill>
                  <a:schemeClr val="bg1"/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AC1ED45-D031-B94A-BAB1-482F24228794}"/>
              </a:ext>
            </a:extLst>
          </p:cNvPr>
          <p:cNvSpPr>
            <a:spLocks noChangeAspect="1"/>
          </p:cNvSpPr>
          <p:nvPr userDrawn="1"/>
        </p:nvSpPr>
        <p:spPr>
          <a:xfrm>
            <a:off x="16183637" y="9013230"/>
            <a:ext cx="3257669" cy="3257669"/>
          </a:xfrm>
          <a:prstGeom prst="ellipse">
            <a:avLst/>
          </a:prstGeom>
          <a:noFill/>
          <a:ln w="146050">
            <a:gradFill>
              <a:gsLst>
                <a:gs pos="100000">
                  <a:schemeClr val="accent2"/>
                </a:gs>
                <a:gs pos="0">
                  <a:schemeClr val="accent4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B531EC2-BD07-9544-89FF-31AE4C23EC5E}"/>
              </a:ext>
            </a:extLst>
          </p:cNvPr>
          <p:cNvSpPr>
            <a:spLocks noChangeAspect="1"/>
          </p:cNvSpPr>
          <p:nvPr userDrawn="1"/>
        </p:nvSpPr>
        <p:spPr>
          <a:xfrm>
            <a:off x="21320100" y="4425142"/>
            <a:ext cx="3608615" cy="3608615"/>
          </a:xfrm>
          <a:prstGeom prst="ellipse">
            <a:avLst/>
          </a:prstGeom>
          <a:noFill/>
          <a:ln w="152400">
            <a:gradFill>
              <a:gsLst>
                <a:gs pos="100000">
                  <a:schemeClr val="accent2"/>
                </a:gs>
                <a:gs pos="0">
                  <a:schemeClr val="accent4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2B1EF47-5F45-A042-A683-AA31B481CD13}"/>
              </a:ext>
            </a:extLst>
          </p:cNvPr>
          <p:cNvSpPr>
            <a:spLocks noChangeAspect="1"/>
          </p:cNvSpPr>
          <p:nvPr userDrawn="1"/>
        </p:nvSpPr>
        <p:spPr>
          <a:xfrm>
            <a:off x="17762247" y="5257042"/>
            <a:ext cx="5917515" cy="5917515"/>
          </a:xfrm>
          <a:prstGeom prst="ellipse">
            <a:avLst/>
          </a:prstGeom>
          <a:noFill/>
          <a:ln w="152400">
            <a:gradFill>
              <a:gsLst>
                <a:gs pos="100000">
                  <a:schemeClr val="accent2"/>
                </a:gs>
                <a:gs pos="0">
                  <a:schemeClr val="accent4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DE4030-1079-0643-B091-D5D05B6A1734}"/>
              </a:ext>
            </a:extLst>
          </p:cNvPr>
          <p:cNvSpPr>
            <a:spLocks noChangeAspect="1"/>
          </p:cNvSpPr>
          <p:nvPr userDrawn="1"/>
        </p:nvSpPr>
        <p:spPr>
          <a:xfrm>
            <a:off x="16489928" y="351150"/>
            <a:ext cx="6658628" cy="66586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2522722A-C71E-C24E-832F-3645EE12FC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205779" y="906822"/>
            <a:ext cx="5226926" cy="541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84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CEF126B-F56C-6046-9078-242D284DDA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91356" y="730251"/>
            <a:ext cx="24384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978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B14EC90-E499-7F40-A81C-63D0DD2592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20" name="Freeform 19">
            <a:extLst>
              <a:ext uri="{FF2B5EF4-FFF2-40B4-BE49-F238E27FC236}">
                <a16:creationId xmlns:a16="http://schemas.microsoft.com/office/drawing/2014/main" id="{67DCEFF5-0D7E-ED41-AB7F-7D0FBD83F9E6}"/>
              </a:ext>
            </a:extLst>
          </p:cNvPr>
          <p:cNvSpPr/>
          <p:nvPr userDrawn="1"/>
        </p:nvSpPr>
        <p:spPr>
          <a:xfrm>
            <a:off x="861219" y="3595738"/>
            <a:ext cx="25129909" cy="8531688"/>
          </a:xfrm>
          <a:custGeom>
            <a:avLst/>
            <a:gdLst>
              <a:gd name="connsiteX0" fmla="*/ 570174 w 25129909"/>
              <a:gd name="connsiteY0" fmla="*/ 0 h 8531688"/>
              <a:gd name="connsiteX1" fmla="*/ 15632987 w 25129909"/>
              <a:gd name="connsiteY1" fmla="*/ 0 h 8531688"/>
              <a:gd name="connsiteX2" fmla="*/ 15628709 w 25129909"/>
              <a:gd name="connsiteY2" fmla="*/ 84726 h 8531688"/>
              <a:gd name="connsiteX3" fmla="*/ 18958023 w 25129909"/>
              <a:gd name="connsiteY3" fmla="*/ 3414040 h 8531688"/>
              <a:gd name="connsiteX4" fmla="*/ 22287337 w 25129909"/>
              <a:gd name="connsiteY4" fmla="*/ 84726 h 8531688"/>
              <a:gd name="connsiteX5" fmla="*/ 22283059 w 25129909"/>
              <a:gd name="connsiteY5" fmla="*/ 0 h 8531688"/>
              <a:gd name="connsiteX6" fmla="*/ 24559737 w 25129909"/>
              <a:gd name="connsiteY6" fmla="*/ 0 h 8531688"/>
              <a:gd name="connsiteX7" fmla="*/ 25129909 w 25129909"/>
              <a:gd name="connsiteY7" fmla="*/ 570173 h 8531688"/>
              <a:gd name="connsiteX8" fmla="*/ 25129909 w 25129909"/>
              <a:gd name="connsiteY8" fmla="*/ 7961515 h 8531688"/>
              <a:gd name="connsiteX9" fmla="*/ 24559737 w 25129909"/>
              <a:gd name="connsiteY9" fmla="*/ 8531688 h 8531688"/>
              <a:gd name="connsiteX10" fmla="*/ 570174 w 25129909"/>
              <a:gd name="connsiteY10" fmla="*/ 8531688 h 8531688"/>
              <a:gd name="connsiteX11" fmla="*/ 0 w 25129909"/>
              <a:gd name="connsiteY11" fmla="*/ 7961515 h 8531688"/>
              <a:gd name="connsiteX12" fmla="*/ 0 w 25129909"/>
              <a:gd name="connsiteY12" fmla="*/ 570173 h 8531688"/>
              <a:gd name="connsiteX13" fmla="*/ 570174 w 25129909"/>
              <a:gd name="connsiteY13" fmla="*/ 0 h 853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129909" h="8531688">
                <a:moveTo>
                  <a:pt x="570174" y="0"/>
                </a:moveTo>
                <a:lnTo>
                  <a:pt x="15632987" y="0"/>
                </a:lnTo>
                <a:lnTo>
                  <a:pt x="15628709" y="84726"/>
                </a:lnTo>
                <a:cubicBezTo>
                  <a:pt x="15628709" y="1923455"/>
                  <a:pt x="17119293" y="3414040"/>
                  <a:pt x="18958023" y="3414040"/>
                </a:cubicBezTo>
                <a:cubicBezTo>
                  <a:pt x="20796753" y="3414040"/>
                  <a:pt x="22287337" y="1923455"/>
                  <a:pt x="22287337" y="84726"/>
                </a:cubicBezTo>
                <a:lnTo>
                  <a:pt x="22283059" y="0"/>
                </a:lnTo>
                <a:lnTo>
                  <a:pt x="24559737" y="0"/>
                </a:lnTo>
                <a:cubicBezTo>
                  <a:pt x="24874633" y="0"/>
                  <a:pt x="25129909" y="255275"/>
                  <a:pt x="25129909" y="570173"/>
                </a:cubicBezTo>
                <a:lnTo>
                  <a:pt x="25129909" y="7961515"/>
                </a:lnTo>
                <a:cubicBezTo>
                  <a:pt x="25129909" y="8276413"/>
                  <a:pt x="24874633" y="8531688"/>
                  <a:pt x="24559737" y="8531688"/>
                </a:cubicBezTo>
                <a:lnTo>
                  <a:pt x="570174" y="8531688"/>
                </a:lnTo>
                <a:cubicBezTo>
                  <a:pt x="255275" y="8531688"/>
                  <a:pt x="0" y="8276413"/>
                  <a:pt x="0" y="7961515"/>
                </a:cubicBezTo>
                <a:lnTo>
                  <a:pt x="0" y="570173"/>
                </a:lnTo>
                <a:cubicBezTo>
                  <a:pt x="0" y="255275"/>
                  <a:pt x="255275" y="0"/>
                  <a:pt x="570174" y="0"/>
                </a:cubicBez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5847" y="4203903"/>
            <a:ext cx="12286059" cy="4519609"/>
          </a:xfrm>
        </p:spPr>
        <p:txBody>
          <a:bodyPr anchor="b"/>
          <a:lstStyle>
            <a:lvl1pPr algn="l">
              <a:defRPr sz="12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5847" y="9308787"/>
            <a:ext cx="14344253" cy="2310326"/>
          </a:xfrm>
        </p:spPr>
        <p:txBody>
          <a:bodyPr/>
          <a:lstStyle>
            <a:lvl1pPr marL="0" indent="0" algn="l">
              <a:buNone/>
              <a:defRPr sz="4800">
                <a:solidFill>
                  <a:schemeClr val="bg1"/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9E0E56EE-00B1-6C4C-9C45-C68FA4C4DCA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205779" y="913387"/>
            <a:ext cx="5226926" cy="541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265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18914314" cy="26511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0CA752F-4157-1F49-9BD9-6341ACA14C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91356" y="730251"/>
            <a:ext cx="24384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37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2D33483-5DC1-4919-B94C-777794C8A7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rcRect/>
          <a:stretch/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17" name="Freeform 16">
            <a:extLst>
              <a:ext uri="{FF2B5EF4-FFF2-40B4-BE49-F238E27FC236}">
                <a16:creationId xmlns:a16="http://schemas.microsoft.com/office/drawing/2014/main" id="{962299F1-A818-E549-B104-1D7345A9E9C5}"/>
              </a:ext>
            </a:extLst>
          </p:cNvPr>
          <p:cNvSpPr/>
          <p:nvPr userDrawn="1"/>
        </p:nvSpPr>
        <p:spPr>
          <a:xfrm>
            <a:off x="50103" y="564204"/>
            <a:ext cx="24387176" cy="5466945"/>
          </a:xfrm>
          <a:custGeom>
            <a:avLst/>
            <a:gdLst>
              <a:gd name="connsiteX0" fmla="*/ 0 w 24387176"/>
              <a:gd name="connsiteY0" fmla="*/ 0 h 5466945"/>
              <a:gd name="connsiteX1" fmla="*/ 21570558 w 24387176"/>
              <a:gd name="connsiteY1" fmla="*/ 0 h 5466945"/>
              <a:gd name="connsiteX2" fmla="*/ 21515138 w 24387176"/>
              <a:gd name="connsiteY2" fmla="*/ 41442 h 5466945"/>
              <a:gd name="connsiteX3" fmla="*/ 20831244 w 24387176"/>
              <a:gd name="connsiteY3" fmla="*/ 1491610 h 5466945"/>
              <a:gd name="connsiteX4" fmla="*/ 22710556 w 24387176"/>
              <a:gd name="connsiteY4" fmla="*/ 3370921 h 5466945"/>
              <a:gd name="connsiteX5" fmla="*/ 24363046 w 24387176"/>
              <a:gd name="connsiteY5" fmla="*/ 2387401 h 5466945"/>
              <a:gd name="connsiteX6" fmla="*/ 24387176 w 24387176"/>
              <a:gd name="connsiteY6" fmla="*/ 2337309 h 5466945"/>
              <a:gd name="connsiteX7" fmla="*/ 24387176 w 24387176"/>
              <a:gd name="connsiteY7" fmla="*/ 5466945 h 5466945"/>
              <a:gd name="connsiteX8" fmla="*/ 0 w 24387176"/>
              <a:gd name="connsiteY8" fmla="*/ 5466945 h 5466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7176" h="5466945">
                <a:moveTo>
                  <a:pt x="0" y="0"/>
                </a:moveTo>
                <a:lnTo>
                  <a:pt x="21570558" y="0"/>
                </a:lnTo>
                <a:lnTo>
                  <a:pt x="21515138" y="41442"/>
                </a:lnTo>
                <a:cubicBezTo>
                  <a:pt x="21097466" y="386136"/>
                  <a:pt x="20831244" y="907783"/>
                  <a:pt x="20831244" y="1491610"/>
                </a:cubicBezTo>
                <a:cubicBezTo>
                  <a:pt x="20831244" y="2529525"/>
                  <a:pt x="21672640" y="3370921"/>
                  <a:pt x="22710556" y="3370921"/>
                </a:cubicBezTo>
                <a:cubicBezTo>
                  <a:pt x="23424124" y="3370921"/>
                  <a:pt x="24044804" y="2973230"/>
                  <a:pt x="24363046" y="2387401"/>
                </a:cubicBezTo>
                <a:lnTo>
                  <a:pt x="24387176" y="2337309"/>
                </a:lnTo>
                <a:lnTo>
                  <a:pt x="24387176" y="5466945"/>
                </a:lnTo>
                <a:lnTo>
                  <a:pt x="0" y="5466945"/>
                </a:lnTo>
                <a:close/>
              </a:path>
            </a:pathLst>
          </a:cu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18869389" cy="26511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23FA03B-5C37-DA48-8571-A149C824F6D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491356" y="730251"/>
            <a:ext cx="24384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202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917" y="3419477"/>
            <a:ext cx="13936867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917" y="9178927"/>
            <a:ext cx="21033938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0BE23F3-E5CF-084E-8ACD-443D91AE88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205779" y="794856"/>
            <a:ext cx="5226926" cy="541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340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51FDB6C-806C-4135-BCBC-52AC466F48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917" y="3419477"/>
            <a:ext cx="14645007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917" y="9178927"/>
            <a:ext cx="21033938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8A2998F-5049-1746-BAE0-89403B9259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205779" y="794856"/>
            <a:ext cx="5226926" cy="541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09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19261275" cy="26511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618" y="3651250"/>
            <a:ext cx="10364549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6008" y="3651250"/>
            <a:ext cx="10364549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1372E2AF-0D5A-1246-B93A-D8631C6A62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91356" y="730251"/>
            <a:ext cx="24384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224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795" y="730251"/>
            <a:ext cx="19052825" cy="26511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796" y="3362326"/>
            <a:ext cx="10316917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796" y="5010150"/>
            <a:ext cx="10316917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6007" y="3362326"/>
            <a:ext cx="1036772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6007" y="5010150"/>
            <a:ext cx="1036772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11E68B05-1CE0-3A43-9D27-682D924BE4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91356" y="730251"/>
            <a:ext cx="24384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979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19093324" cy="26511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0CA894B-6867-8D4E-B48A-8A4A1815F6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91356" y="730251"/>
            <a:ext cx="24384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441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rgbClr val="005A8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rgbClr val="005A83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41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62" r:id="rId3"/>
    <p:sldLayoutId id="2147483668" r:id="rId4"/>
    <p:sldLayoutId id="2147483663" r:id="rId5"/>
    <p:sldLayoutId id="2147483669" r:id="rId6"/>
    <p:sldLayoutId id="2147483664" r:id="rId7"/>
    <p:sldLayoutId id="2147483665" r:id="rId8"/>
    <p:sldLayoutId id="2147483666" r:id="rId9"/>
    <p:sldLayoutId id="2147483667" r:id="rId10"/>
  </p:sldLayoutIdLst>
  <p:hf hdr="0" ft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slideLayout" Target="../slideLayouts/slideLayout1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soriko@mojaloop.io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24BDB1B-C0B9-4A3D-862F-7246D260B8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PI-20 Community Update 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3F41FD9-E1B0-466E-B999-20F4C1B1DA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Simeon Oriko</a:t>
            </a:r>
          </a:p>
          <a:p>
            <a:r>
              <a:rPr lang="en-US" dirty="0"/>
              <a:t>Director of Community</a:t>
            </a:r>
          </a:p>
          <a:p>
            <a:r>
              <a:rPr lang="en-US" dirty="0"/>
              <a:t>Mojaloop Foundation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A304FD-7CAF-4D06-B5AC-16FD1757D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50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C205A-0451-81D5-0A07-08FC1C5B0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Governance Elections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907E5-354E-19BC-E9BD-942E9C772E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85DA3-58DF-47A7-108C-210900EE1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08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3A8CC-F7F4-0242-8A3C-B7BB87A90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E" dirty="0"/>
              <a:t>2022 Election Slate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0CB20-FCE8-2B41-8FFC-53DB9731C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KE" dirty="0"/>
              <a:t>Community Council (9 openings)</a:t>
            </a:r>
          </a:p>
          <a:p>
            <a:pPr>
              <a:lnSpc>
                <a:spcPct val="200000"/>
              </a:lnSpc>
            </a:pPr>
            <a:r>
              <a:rPr lang="en-KE" dirty="0"/>
              <a:t>Design Authority (5 openings)</a:t>
            </a:r>
          </a:p>
          <a:p>
            <a:pPr>
              <a:lnSpc>
                <a:spcPct val="200000"/>
              </a:lnSpc>
            </a:pPr>
            <a:r>
              <a:rPr lang="en-KE" dirty="0"/>
              <a:t>Change Control Board (2 openings)</a:t>
            </a:r>
          </a:p>
          <a:p>
            <a:pPr lvl="1">
              <a:lnSpc>
                <a:spcPct val="200000"/>
              </a:lnSpc>
            </a:pPr>
            <a:r>
              <a:rPr lang="en-KE" dirty="0"/>
              <a:t>Rapporteur (Chair)</a:t>
            </a:r>
          </a:p>
          <a:p>
            <a:pPr lvl="1">
              <a:lnSpc>
                <a:spcPct val="200000"/>
              </a:lnSpc>
            </a:pPr>
            <a:r>
              <a:rPr lang="en-KE" dirty="0"/>
              <a:t>Convenor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1F589C-85F1-6A46-8577-76B4D9E9C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372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TB_00000000000000000000000000000000_LeftEndCaps" hidden="1">
            <a:extLst>
              <a:ext uri="{FF2B5EF4-FFF2-40B4-BE49-F238E27FC236}">
                <a16:creationId xmlns:a16="http://schemas.microsoft.com/office/drawing/2014/main" id="{DB5F6699-26A5-4BAD-8B4B-69B4334155D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-484152" y="25401"/>
            <a:ext cx="1025922" cy="553998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3600" b="1">
                <a:solidFill>
                  <a:schemeClr val="accent2"/>
                </a:solidFill>
              </a:rPr>
              <a:t>2022</a:t>
            </a:r>
          </a:p>
        </p:txBody>
      </p:sp>
      <p:sp>
        <p:nvSpPr>
          <p:cNvPr id="4" name="OTLSHAPE_TB_00000000000000000000000000000000_ScaleContainer">
            <a:extLst>
              <a:ext uri="{FF2B5EF4-FFF2-40B4-BE49-F238E27FC236}">
                <a16:creationId xmlns:a16="http://schemas.microsoft.com/office/drawing/2014/main" id="{3879C5B8-83C8-4CEA-AF2A-B07105B0F73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690517" y="7297576"/>
            <a:ext cx="21031200" cy="508000"/>
          </a:xfrm>
          <a:prstGeom prst="roundRect">
            <a:avLst/>
          </a:prstGeom>
          <a:gradFill flip="none" rotWithShape="1">
            <a:gsLst>
              <a:gs pos="0">
                <a:srgbClr val="6F3198"/>
              </a:gs>
              <a:gs pos="100000">
                <a:srgbClr val="5D2A7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5" name="OTLSHAPE_TB_00000000000000000000000000000000_ElapsedTime" hidden="1">
            <a:extLst>
              <a:ext uri="{FF2B5EF4-FFF2-40B4-BE49-F238E27FC236}">
                <a16:creationId xmlns:a16="http://schemas.microsoft.com/office/drawing/2014/main" id="{951DB5B7-A236-4770-A5C5-3D118543F15E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690517" y="7297576"/>
            <a:ext cx="0" cy="0"/>
          </a:xfrm>
          <a:prstGeom prst="round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6" name="OTLSHAPE_TB_00000000000000000000000000000000_TodayMarkerShape" hidden="1">
            <a:extLst>
              <a:ext uri="{FF2B5EF4-FFF2-40B4-BE49-F238E27FC236}">
                <a16:creationId xmlns:a16="http://schemas.microsoft.com/office/drawing/2014/main" id="{F455DDB1-E756-49A7-908C-8ABBC0C9F325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617947" y="7805577"/>
            <a:ext cx="152400" cy="169334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7" name="OTLSHAPE_TB_00000000000000000000000000000000_TodayMarkerText" hidden="1">
            <a:extLst>
              <a:ext uri="{FF2B5EF4-FFF2-40B4-BE49-F238E27FC236}">
                <a16:creationId xmlns:a16="http://schemas.microsoft.com/office/drawing/2014/main" id="{AA271D63-CE52-43BF-B8A4-59A3BD813FBE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329715" y="12735468"/>
            <a:ext cx="712951" cy="369332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2400" spc="-24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6B362429-561E-49CF-B243-CCA3864C1D0F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817517" y="7365521"/>
            <a:ext cx="747000" cy="37211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2400" spc="-32">
                <a:solidFill>
                  <a:schemeClr val="lt1"/>
                </a:solidFill>
                <a:latin typeface="Calibri" panose="020F0502020204030204" pitchFamily="34" charset="0"/>
              </a:rPr>
              <a:t>10/23</a:t>
            </a:r>
          </a:p>
        </p:txBody>
      </p:sp>
      <p:sp>
        <p:nvSpPr>
          <p:cNvPr id="9" name="OTLSHAPE_TB_00000000000000000000000000000000_TimescaleInterval2">
            <a:extLst>
              <a:ext uri="{FF2B5EF4-FFF2-40B4-BE49-F238E27FC236}">
                <a16:creationId xmlns:a16="http://schemas.microsoft.com/office/drawing/2014/main" id="{159CB868-4C28-411A-9BB2-F6F458DFB502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5318541" y="7365521"/>
            <a:ext cx="747000" cy="37211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2400" spc="-32">
                <a:solidFill>
                  <a:schemeClr val="lt1"/>
                </a:solidFill>
                <a:latin typeface="Calibri" panose="020F0502020204030204" pitchFamily="34" charset="0"/>
              </a:rPr>
              <a:t>10/30</a:t>
            </a:r>
          </a:p>
        </p:txBody>
      </p:sp>
      <p:sp>
        <p:nvSpPr>
          <p:cNvPr id="10" name="OTLSHAPE_TB_00000000000000000000000000000000_ScaleMarking1">
            <a:extLst>
              <a:ext uri="{FF2B5EF4-FFF2-40B4-BE49-F238E27FC236}">
                <a16:creationId xmlns:a16="http://schemas.microsoft.com/office/drawing/2014/main" id="{BC5D7DB0-5A4B-4C27-94E8-2DED1574C840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1817518" y="6925467"/>
            <a:ext cx="628378" cy="37211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2400" spc="-40">
                <a:solidFill>
                  <a:srgbClr val="6F3198"/>
                </a:solidFill>
                <a:latin typeface="Calibri" panose="020F0502020204030204" pitchFamily="34" charset="0"/>
              </a:rPr>
              <a:t>2022</a:t>
            </a:r>
            <a:endParaRPr lang="en-US" sz="2400" spc="-40" dirty="0">
              <a:solidFill>
                <a:srgbClr val="6F3198"/>
              </a:solidFill>
              <a:latin typeface="Calibri" panose="020F0502020204030204" pitchFamily="34" charset="0"/>
            </a:endParaRPr>
          </a:p>
        </p:txBody>
      </p:sp>
      <p:sp>
        <p:nvSpPr>
          <p:cNvPr id="203" name="OTLSHAPE_TB_00000000000000000000000000000000_TimescaleInterval3">
            <a:extLst>
              <a:ext uri="{FF2B5EF4-FFF2-40B4-BE49-F238E27FC236}">
                <a16:creationId xmlns:a16="http://schemas.microsoft.com/office/drawing/2014/main" id="{2912291A-54F7-4646-9156-D9F46D4D56AA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8819565" y="7365521"/>
            <a:ext cx="747000" cy="37211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2400" spc="-32">
                <a:solidFill>
                  <a:schemeClr val="lt1"/>
                </a:solidFill>
                <a:latin typeface="Calibri" panose="020F0502020204030204" pitchFamily="34" charset="0"/>
              </a:rPr>
              <a:t>11/06</a:t>
            </a:r>
          </a:p>
        </p:txBody>
      </p:sp>
      <p:sp>
        <p:nvSpPr>
          <p:cNvPr id="204" name="OTLSHAPE_TB_00000000000000000000000000000000_TimescaleInterval4">
            <a:extLst>
              <a:ext uri="{FF2B5EF4-FFF2-40B4-BE49-F238E27FC236}">
                <a16:creationId xmlns:a16="http://schemas.microsoft.com/office/drawing/2014/main" id="{B1C4330D-1137-4359-AB12-54E61AAA0977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12320591" y="7365521"/>
            <a:ext cx="747000" cy="37211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2400" spc="-32">
                <a:solidFill>
                  <a:schemeClr val="lt1"/>
                </a:solidFill>
                <a:latin typeface="Calibri" panose="020F0502020204030204" pitchFamily="34" charset="0"/>
              </a:rPr>
              <a:t>11/13</a:t>
            </a:r>
          </a:p>
        </p:txBody>
      </p:sp>
      <p:sp>
        <p:nvSpPr>
          <p:cNvPr id="205" name="OTLSHAPE_TB_00000000000000000000000000000000_TimescaleInterval5">
            <a:extLst>
              <a:ext uri="{FF2B5EF4-FFF2-40B4-BE49-F238E27FC236}">
                <a16:creationId xmlns:a16="http://schemas.microsoft.com/office/drawing/2014/main" id="{987D5C3E-2F0D-4A3A-9280-30B5BFCAC8EA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15821613" y="7365521"/>
            <a:ext cx="747000" cy="37211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2400" spc="-32">
                <a:solidFill>
                  <a:schemeClr val="lt1"/>
                </a:solidFill>
                <a:latin typeface="Calibri" panose="020F0502020204030204" pitchFamily="34" charset="0"/>
              </a:rPr>
              <a:t>11/20</a:t>
            </a:r>
          </a:p>
        </p:txBody>
      </p:sp>
      <p:sp>
        <p:nvSpPr>
          <p:cNvPr id="11" name="OTLSHAPE_TB_00000000000000000000000000000000_TimescaleInterval6">
            <a:extLst>
              <a:ext uri="{FF2B5EF4-FFF2-40B4-BE49-F238E27FC236}">
                <a16:creationId xmlns:a16="http://schemas.microsoft.com/office/drawing/2014/main" id="{F733933B-4C2B-6D4E-0809-634B62F2A604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19322639" y="7365521"/>
            <a:ext cx="747000" cy="37211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2400" spc="-32">
                <a:solidFill>
                  <a:schemeClr val="lt1"/>
                </a:solidFill>
                <a:latin typeface="Calibri" panose="020F0502020204030204" pitchFamily="34" charset="0"/>
              </a:rPr>
              <a:t>11/27</a:t>
            </a:r>
          </a:p>
        </p:txBody>
      </p:sp>
      <p:sp>
        <p:nvSpPr>
          <p:cNvPr id="221" name="OTLSHAPE_T_e1664b10a79849eaa7bb591159e4ff69_Shape">
            <a:extLst>
              <a:ext uri="{FF2B5EF4-FFF2-40B4-BE49-F238E27FC236}">
                <a16:creationId xmlns:a16="http://schemas.microsoft.com/office/drawing/2014/main" id="{43B7F5F5-F77C-4D65-9768-1D5E5937E9AE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3190957" y="3825396"/>
            <a:ext cx="5003800" cy="254000"/>
          </a:xfrm>
          <a:prstGeom prst="homePlat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223" name="OTLSHAPE_T_85ffb43cdd974451936cad87c9bb5db3_Shape">
            <a:extLst>
              <a:ext uri="{FF2B5EF4-FFF2-40B4-BE49-F238E27FC236}">
                <a16:creationId xmlns:a16="http://schemas.microsoft.com/office/drawing/2014/main" id="{1D0CD880-495C-4772-8670-98F4152CB8DE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9192713" y="4242634"/>
            <a:ext cx="2006600" cy="254000"/>
          </a:xfrm>
          <a:prstGeom prst="homePlat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225" name="OTLSHAPE_T_ee4428baded44f1b9fbe66b5519219b5_Shape">
            <a:extLst>
              <a:ext uri="{FF2B5EF4-FFF2-40B4-BE49-F238E27FC236}">
                <a16:creationId xmlns:a16="http://schemas.microsoft.com/office/drawing/2014/main" id="{EEEBB74C-187B-4CF0-9BE3-76E387002D92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11193297" y="4659870"/>
            <a:ext cx="2514600" cy="254000"/>
          </a:xfrm>
          <a:prstGeom prst="homePlat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227" name="OTLSHAPE_T_a1a676fbd78545babb16ecc35d69518b_Shape">
            <a:extLst>
              <a:ext uri="{FF2B5EF4-FFF2-40B4-BE49-F238E27FC236}">
                <a16:creationId xmlns:a16="http://schemas.microsoft.com/office/drawing/2014/main" id="{7E684BFA-413F-48C2-A178-28EB8CE77D71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13694029" y="5077108"/>
            <a:ext cx="1524000" cy="254000"/>
          </a:xfrm>
          <a:prstGeom prst="homePlat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229" name="OTLSHAPE_T_cfe82d0cbb74492e9807beb8c9c7b909_Shape">
            <a:extLst>
              <a:ext uri="{FF2B5EF4-FFF2-40B4-BE49-F238E27FC236}">
                <a16:creationId xmlns:a16="http://schemas.microsoft.com/office/drawing/2014/main" id="{99C0BF42-792A-4708-B75B-ED91FF5C4B39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16194759" y="5494346"/>
            <a:ext cx="508000" cy="254000"/>
          </a:xfrm>
          <a:prstGeom prst="homePlat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231" name="OTLSHAPE_T_9a73e463353c4d2abb641342adde4731_Shape">
            <a:extLst>
              <a:ext uri="{FF2B5EF4-FFF2-40B4-BE49-F238E27FC236}">
                <a16:creationId xmlns:a16="http://schemas.microsoft.com/office/drawing/2014/main" id="{DE8CFA1B-AF24-40C4-9325-20ABD6C45B1D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16194759" y="6252620"/>
            <a:ext cx="6019800" cy="254000"/>
          </a:xfrm>
          <a:prstGeom prst="homePlat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222" name="OTLSHAPE_T_e1664b10a79849eaa7bb591159e4ff69_ShapePercentage" hidden="1">
            <a:extLst>
              <a:ext uri="{FF2B5EF4-FFF2-40B4-BE49-F238E27FC236}">
                <a16:creationId xmlns:a16="http://schemas.microsoft.com/office/drawing/2014/main" id="{6FBCBEE0-FA05-400F-817F-BBF35D867705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3190957" y="3825396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224" name="OTLSHAPE_T_85ffb43cdd974451936cad87c9bb5db3_ShapePercentage" hidden="1">
            <a:extLst>
              <a:ext uri="{FF2B5EF4-FFF2-40B4-BE49-F238E27FC236}">
                <a16:creationId xmlns:a16="http://schemas.microsoft.com/office/drawing/2014/main" id="{CFFFAAC7-671F-47BA-A0E7-E10D1D573D88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9192713" y="4242634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226" name="OTLSHAPE_T_ee4428baded44f1b9fbe66b5519219b5_ShapePercentage" hidden="1">
            <a:extLst>
              <a:ext uri="{FF2B5EF4-FFF2-40B4-BE49-F238E27FC236}">
                <a16:creationId xmlns:a16="http://schemas.microsoft.com/office/drawing/2014/main" id="{46C8684E-B416-46A3-89F3-024E43FF28C6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11193297" y="4659870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228" name="OTLSHAPE_T_a1a676fbd78545babb16ecc35d69518b_ShapePercentage" hidden="1">
            <a:extLst>
              <a:ext uri="{FF2B5EF4-FFF2-40B4-BE49-F238E27FC236}">
                <a16:creationId xmlns:a16="http://schemas.microsoft.com/office/drawing/2014/main" id="{9AC9DCC0-DBB1-4998-88C4-DF13B5219C34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13694029" y="5077108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230" name="OTLSHAPE_T_cfe82d0cbb74492e9807beb8c9c7b909_ShapePercentage" hidden="1">
            <a:extLst>
              <a:ext uri="{FF2B5EF4-FFF2-40B4-BE49-F238E27FC236}">
                <a16:creationId xmlns:a16="http://schemas.microsoft.com/office/drawing/2014/main" id="{BA41BA35-E0F7-4507-ACA1-1672DF6A9836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16194759" y="5494346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232" name="OTLSHAPE_T_9a73e463353c4d2abb641342adde4731_ShapePercentage" hidden="1">
            <a:extLst>
              <a:ext uri="{FF2B5EF4-FFF2-40B4-BE49-F238E27FC236}">
                <a16:creationId xmlns:a16="http://schemas.microsoft.com/office/drawing/2014/main" id="{EDBB330C-7222-47E1-B1AE-23E675BC1097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16194759" y="6252620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77" name="OTLSHAPE_T_e1664b10a79849eaa7bb591159e4ff69_Duration" hidden="1">
            <a:extLst>
              <a:ext uri="{FF2B5EF4-FFF2-40B4-BE49-F238E27FC236}">
                <a16:creationId xmlns:a16="http://schemas.microsoft.com/office/drawing/2014/main" id="{2DBA36A7-445B-4725-97C4-46003972019F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26987" y="-609719"/>
            <a:ext cx="660400" cy="61555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8 days</a:t>
            </a:r>
          </a:p>
        </p:txBody>
      </p:sp>
      <p:sp>
        <p:nvSpPr>
          <p:cNvPr id="78" name="OTLSHAPE_T_e1664b10a79849eaa7bb591159e4ff69_TextPercentage" hidden="1">
            <a:extLst>
              <a:ext uri="{FF2B5EF4-FFF2-40B4-BE49-F238E27FC236}">
                <a16:creationId xmlns:a16="http://schemas.microsoft.com/office/drawing/2014/main" id="{669DB9DF-A7A3-48B9-B90F-E9A33B3E01AF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26987" y="-5377"/>
            <a:ext cx="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2000">
              <a:solidFill>
                <a:schemeClr val="accent2"/>
              </a:solidFill>
            </a:endParaRPr>
          </a:p>
        </p:txBody>
      </p:sp>
      <p:sp>
        <p:nvSpPr>
          <p:cNvPr id="79" name="OTLSHAPE_T_e1664b10a79849eaa7bb591159e4ff69_StartDate" hidden="1">
            <a:extLst>
              <a:ext uri="{FF2B5EF4-FFF2-40B4-BE49-F238E27FC236}">
                <a16:creationId xmlns:a16="http://schemas.microsoft.com/office/drawing/2014/main" id="{669D1D6B-1854-4721-BEC3-EDF11A6D2F30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26987" y="-5377"/>
            <a:ext cx="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2000">
              <a:solidFill>
                <a:schemeClr val="dk2"/>
              </a:solidFill>
            </a:endParaRPr>
          </a:p>
        </p:txBody>
      </p:sp>
      <p:sp>
        <p:nvSpPr>
          <p:cNvPr id="80" name="OTLSHAPE_T_e1664b10a79849eaa7bb591159e4ff69_EndDate" hidden="1">
            <a:extLst>
              <a:ext uri="{FF2B5EF4-FFF2-40B4-BE49-F238E27FC236}">
                <a16:creationId xmlns:a16="http://schemas.microsoft.com/office/drawing/2014/main" id="{E69FFE42-AFD0-4466-A88C-C8A9AE064476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26987" y="-5377"/>
            <a:ext cx="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2000">
              <a:solidFill>
                <a:schemeClr val="dk2"/>
              </a:solidFill>
            </a:endParaRPr>
          </a:p>
        </p:txBody>
      </p:sp>
      <p:sp>
        <p:nvSpPr>
          <p:cNvPr id="81" name="OTLSHAPE_T_e1664b10a79849eaa7bb591159e4ff69_JoinedDate">
            <a:extLst>
              <a:ext uri="{FF2B5EF4-FFF2-40B4-BE49-F238E27FC236}">
                <a16:creationId xmlns:a16="http://schemas.microsoft.com/office/drawing/2014/main" id="{8EE98F2C-6552-411A-8EE9-C32F7223A2B2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757975" y="3798509"/>
            <a:ext cx="23368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2000" spc="-8" dirty="0" err="1">
                <a:solidFill>
                  <a:schemeClr val="dk2"/>
                </a:solidFill>
                <a:latin typeface="Calibri" panose="020F0502020204030204" pitchFamily="34" charset="0"/>
              </a:rPr>
              <a:t>Thur</a:t>
            </a:r>
            <a:r>
              <a:rPr lang="en-US" sz="2000" spc="-8" dirty="0">
                <a:solidFill>
                  <a:schemeClr val="dk2"/>
                </a:solidFill>
                <a:latin typeface="Calibri" panose="020F0502020204030204" pitchFamily="34" charset="0"/>
              </a:rPr>
              <a:t> 27.Oct - Fri 4.Nov</a:t>
            </a:r>
          </a:p>
        </p:txBody>
      </p:sp>
      <p:sp>
        <p:nvSpPr>
          <p:cNvPr id="82" name="OTLSHAPE_T_e1664b10a79849eaa7bb591159e4ff69_Title">
            <a:extLst>
              <a:ext uri="{FF2B5EF4-FFF2-40B4-BE49-F238E27FC236}">
                <a16:creationId xmlns:a16="http://schemas.microsoft.com/office/drawing/2014/main" id="{83BDCCBD-FE85-47B4-8210-858260878628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8293673" y="3783121"/>
            <a:ext cx="4267200" cy="3385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2200" b="1" spc="-12">
                <a:solidFill>
                  <a:schemeClr val="dk1"/>
                </a:solidFill>
                <a:latin typeface="Calibri" panose="020F0502020204030204" pitchFamily="34" charset="0"/>
              </a:rPr>
              <a:t>Nomination / Register to vote Period</a:t>
            </a:r>
          </a:p>
        </p:txBody>
      </p:sp>
      <p:sp>
        <p:nvSpPr>
          <p:cNvPr id="109" name="OTLSHAPE_T_85ffb43cdd974451936cad87c9bb5db3_Duration" hidden="1">
            <a:extLst>
              <a:ext uri="{FF2B5EF4-FFF2-40B4-BE49-F238E27FC236}">
                <a16:creationId xmlns:a16="http://schemas.microsoft.com/office/drawing/2014/main" id="{8315A2CE-548D-4A6A-91FA-0BFABAFBEF94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26987" y="-598507"/>
            <a:ext cx="660400" cy="61555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4 days</a:t>
            </a:r>
          </a:p>
        </p:txBody>
      </p:sp>
      <p:sp>
        <p:nvSpPr>
          <p:cNvPr id="110" name="OTLSHAPE_T_85ffb43cdd974451936cad87c9bb5db3_TextPercentage" hidden="1">
            <a:extLst>
              <a:ext uri="{FF2B5EF4-FFF2-40B4-BE49-F238E27FC236}">
                <a16:creationId xmlns:a16="http://schemas.microsoft.com/office/drawing/2014/main" id="{BBFE2795-C211-4159-A668-CF6F894F04F8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26987" y="-5377"/>
            <a:ext cx="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2000">
              <a:solidFill>
                <a:schemeClr val="accent2"/>
              </a:solidFill>
            </a:endParaRPr>
          </a:p>
        </p:txBody>
      </p:sp>
      <p:sp>
        <p:nvSpPr>
          <p:cNvPr id="111" name="OTLSHAPE_T_85ffb43cdd974451936cad87c9bb5db3_StartDate" hidden="1">
            <a:extLst>
              <a:ext uri="{FF2B5EF4-FFF2-40B4-BE49-F238E27FC236}">
                <a16:creationId xmlns:a16="http://schemas.microsoft.com/office/drawing/2014/main" id="{D1FFE264-C792-468C-A7C8-0140D01A593B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26987" y="-5377"/>
            <a:ext cx="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2000">
              <a:solidFill>
                <a:schemeClr val="dk2"/>
              </a:solidFill>
            </a:endParaRPr>
          </a:p>
        </p:txBody>
      </p:sp>
      <p:sp>
        <p:nvSpPr>
          <p:cNvPr id="112" name="OTLSHAPE_T_85ffb43cdd974451936cad87c9bb5db3_EndDate" hidden="1">
            <a:extLst>
              <a:ext uri="{FF2B5EF4-FFF2-40B4-BE49-F238E27FC236}">
                <a16:creationId xmlns:a16="http://schemas.microsoft.com/office/drawing/2014/main" id="{54C790EC-AD73-4991-B9B2-AA4DB559BAEB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26987" y="-5377"/>
            <a:ext cx="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2000">
              <a:solidFill>
                <a:schemeClr val="dk2"/>
              </a:solidFill>
            </a:endParaRPr>
          </a:p>
        </p:txBody>
      </p:sp>
      <p:sp>
        <p:nvSpPr>
          <p:cNvPr id="113" name="OTLSHAPE_T_85ffb43cdd974451936cad87c9bb5db3_JoinedDate">
            <a:extLst>
              <a:ext uri="{FF2B5EF4-FFF2-40B4-BE49-F238E27FC236}">
                <a16:creationId xmlns:a16="http://schemas.microsoft.com/office/drawing/2014/main" id="{B01B6454-71B5-41B3-A5E0-EB679937943E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6570923" y="4215747"/>
            <a:ext cx="25400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2000" spc="-4">
                <a:solidFill>
                  <a:schemeClr val="dk2"/>
                </a:solidFill>
                <a:latin typeface="Calibri" panose="020F0502020204030204" pitchFamily="34" charset="0"/>
              </a:rPr>
              <a:t>Mon 7.Nov - Thu 10.Nov</a:t>
            </a:r>
            <a:endParaRPr lang="en-US" sz="2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4" name="OTLSHAPE_T_85ffb43cdd974451936cad87c9bb5db3_Title">
            <a:extLst>
              <a:ext uri="{FF2B5EF4-FFF2-40B4-BE49-F238E27FC236}">
                <a16:creationId xmlns:a16="http://schemas.microsoft.com/office/drawing/2014/main" id="{784CAA29-BD09-4712-B6DE-35734752216B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11294549" y="4200359"/>
            <a:ext cx="2006600" cy="3385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2200" b="1" spc="-16">
                <a:solidFill>
                  <a:schemeClr val="dk1"/>
                </a:solidFill>
                <a:latin typeface="Calibri" panose="020F0502020204030204" pitchFamily="34" charset="0"/>
              </a:rPr>
              <a:t>Slate preparation</a:t>
            </a:r>
          </a:p>
        </p:txBody>
      </p:sp>
      <p:sp>
        <p:nvSpPr>
          <p:cNvPr id="141" name="OTLSHAPE_T_ee4428baded44f1b9fbe66b5519219b5_Duration" hidden="1">
            <a:extLst>
              <a:ext uri="{FF2B5EF4-FFF2-40B4-BE49-F238E27FC236}">
                <a16:creationId xmlns:a16="http://schemas.microsoft.com/office/drawing/2014/main" id="{1F3FD60B-712C-423F-8FDC-614F6FE53A33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26987" y="-609719"/>
            <a:ext cx="660400" cy="61555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3 days</a:t>
            </a:r>
          </a:p>
        </p:txBody>
      </p:sp>
      <p:sp>
        <p:nvSpPr>
          <p:cNvPr id="142" name="OTLSHAPE_T_ee4428baded44f1b9fbe66b5519219b5_TextPercentage" hidden="1">
            <a:extLst>
              <a:ext uri="{FF2B5EF4-FFF2-40B4-BE49-F238E27FC236}">
                <a16:creationId xmlns:a16="http://schemas.microsoft.com/office/drawing/2014/main" id="{779B2C9E-EBE7-45E5-9B38-AD08D6D6455E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26987" y="-5377"/>
            <a:ext cx="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2000">
              <a:solidFill>
                <a:schemeClr val="accent2"/>
              </a:solidFill>
            </a:endParaRPr>
          </a:p>
        </p:txBody>
      </p:sp>
      <p:sp>
        <p:nvSpPr>
          <p:cNvPr id="143" name="OTLSHAPE_T_ee4428baded44f1b9fbe66b5519219b5_StartDate" hidden="1">
            <a:extLst>
              <a:ext uri="{FF2B5EF4-FFF2-40B4-BE49-F238E27FC236}">
                <a16:creationId xmlns:a16="http://schemas.microsoft.com/office/drawing/2014/main" id="{669FE138-E3D0-4595-93EA-35003371446B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26987" y="-5377"/>
            <a:ext cx="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2000">
              <a:solidFill>
                <a:schemeClr val="dk2"/>
              </a:solidFill>
            </a:endParaRPr>
          </a:p>
        </p:txBody>
      </p:sp>
      <p:sp>
        <p:nvSpPr>
          <p:cNvPr id="144" name="OTLSHAPE_T_ee4428baded44f1b9fbe66b5519219b5_EndDate" hidden="1">
            <a:extLst>
              <a:ext uri="{FF2B5EF4-FFF2-40B4-BE49-F238E27FC236}">
                <a16:creationId xmlns:a16="http://schemas.microsoft.com/office/drawing/2014/main" id="{DF7AC282-5D42-48B1-9337-25DD0143F0C3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26987" y="-5377"/>
            <a:ext cx="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2000">
              <a:solidFill>
                <a:schemeClr val="dk2"/>
              </a:solidFill>
            </a:endParaRPr>
          </a:p>
        </p:txBody>
      </p:sp>
      <p:sp>
        <p:nvSpPr>
          <p:cNvPr id="145" name="OTLSHAPE_T_ee4428baded44f1b9fbe66b5519219b5_JoinedDate">
            <a:extLst>
              <a:ext uri="{FF2B5EF4-FFF2-40B4-BE49-F238E27FC236}">
                <a16:creationId xmlns:a16="http://schemas.microsoft.com/office/drawing/2014/main" id="{7A56456B-8A90-4186-97EE-2C09997AD1E5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8686571" y="4632983"/>
            <a:ext cx="24130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da-DK" sz="2000" spc="-12">
                <a:solidFill>
                  <a:schemeClr val="dk2"/>
                </a:solidFill>
                <a:latin typeface="Calibri" panose="020F0502020204030204" pitchFamily="34" charset="0"/>
              </a:rPr>
              <a:t>Fri 11.Nov - Tue 15.Nov</a:t>
            </a:r>
            <a:endParaRPr lang="en-US" sz="2000" spc="-12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46" name="OTLSHAPE_T_ee4428baded44f1b9fbe66b5519219b5_Title">
            <a:extLst>
              <a:ext uri="{FF2B5EF4-FFF2-40B4-BE49-F238E27FC236}">
                <a16:creationId xmlns:a16="http://schemas.microsoft.com/office/drawing/2014/main" id="{19AFBF47-315C-4D5F-AD83-23011313376A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13795281" y="4617595"/>
            <a:ext cx="1574800" cy="3385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2200" b="1" spc="-20">
                <a:solidFill>
                  <a:schemeClr val="dk1"/>
                </a:solidFill>
                <a:latin typeface="Calibri" panose="020F0502020204030204" pitchFamily="34" charset="0"/>
              </a:rPr>
              <a:t>Voting Period</a:t>
            </a:r>
          </a:p>
        </p:txBody>
      </p:sp>
      <p:sp>
        <p:nvSpPr>
          <p:cNvPr id="149" name="OTLSHAPE_T_a1a676fbd78545babb16ecc35d69518b_Duration" hidden="1">
            <a:extLst>
              <a:ext uri="{FF2B5EF4-FFF2-40B4-BE49-F238E27FC236}">
                <a16:creationId xmlns:a16="http://schemas.microsoft.com/office/drawing/2014/main" id="{A479051D-B555-476A-B7B4-C1982E6A80EC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26987" y="-598507"/>
            <a:ext cx="660400" cy="61555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3 days</a:t>
            </a:r>
          </a:p>
        </p:txBody>
      </p:sp>
      <p:sp>
        <p:nvSpPr>
          <p:cNvPr id="150" name="OTLSHAPE_T_a1a676fbd78545babb16ecc35d69518b_TextPercentage" hidden="1">
            <a:extLst>
              <a:ext uri="{FF2B5EF4-FFF2-40B4-BE49-F238E27FC236}">
                <a16:creationId xmlns:a16="http://schemas.microsoft.com/office/drawing/2014/main" id="{01660D44-B80B-469C-A772-AFADD92AF4D6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26987" y="-5377"/>
            <a:ext cx="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2000">
              <a:solidFill>
                <a:schemeClr val="accent2"/>
              </a:solidFill>
            </a:endParaRPr>
          </a:p>
        </p:txBody>
      </p:sp>
      <p:sp>
        <p:nvSpPr>
          <p:cNvPr id="151" name="OTLSHAPE_T_a1a676fbd78545babb16ecc35d69518b_StartDate" hidden="1">
            <a:extLst>
              <a:ext uri="{FF2B5EF4-FFF2-40B4-BE49-F238E27FC236}">
                <a16:creationId xmlns:a16="http://schemas.microsoft.com/office/drawing/2014/main" id="{90A251CF-1442-465D-A1C6-17FF979AC112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26987" y="-5377"/>
            <a:ext cx="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2000">
              <a:solidFill>
                <a:schemeClr val="dk2"/>
              </a:solidFill>
            </a:endParaRPr>
          </a:p>
        </p:txBody>
      </p:sp>
      <p:sp>
        <p:nvSpPr>
          <p:cNvPr id="152" name="OTLSHAPE_T_a1a676fbd78545babb16ecc35d69518b_EndDate" hidden="1">
            <a:extLst>
              <a:ext uri="{FF2B5EF4-FFF2-40B4-BE49-F238E27FC236}">
                <a16:creationId xmlns:a16="http://schemas.microsoft.com/office/drawing/2014/main" id="{FE3E3899-FB2C-4C7E-A85B-E5BE0B414FE9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26987" y="-5377"/>
            <a:ext cx="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2000">
              <a:solidFill>
                <a:schemeClr val="dk2"/>
              </a:solidFill>
            </a:endParaRPr>
          </a:p>
        </p:txBody>
      </p:sp>
      <p:sp>
        <p:nvSpPr>
          <p:cNvPr id="153" name="OTLSHAPE_T_a1a676fbd78545babb16ecc35d69518b_JoinedDate">
            <a:extLst>
              <a:ext uri="{FF2B5EF4-FFF2-40B4-BE49-F238E27FC236}">
                <a16:creationId xmlns:a16="http://schemas.microsoft.com/office/drawing/2014/main" id="{F799E0BD-ADFB-43AD-A09D-95E8430E88EF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11078675" y="5050221"/>
            <a:ext cx="25146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2000" spc="-8">
                <a:solidFill>
                  <a:schemeClr val="dk2"/>
                </a:solidFill>
                <a:latin typeface="Calibri" panose="020F0502020204030204" pitchFamily="34" charset="0"/>
              </a:rPr>
              <a:t>Wed 16.Nov - Fri 18.Nov</a:t>
            </a:r>
          </a:p>
        </p:txBody>
      </p:sp>
      <p:sp>
        <p:nvSpPr>
          <p:cNvPr id="154" name="OTLSHAPE_T_a1a676fbd78545babb16ecc35d69518b_Title">
            <a:extLst>
              <a:ext uri="{FF2B5EF4-FFF2-40B4-BE49-F238E27FC236}">
                <a16:creationId xmlns:a16="http://schemas.microsoft.com/office/drawing/2014/main" id="{64F649B6-7D4A-4966-91A6-B6DAF778FA9F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15295721" y="5034833"/>
            <a:ext cx="2362200" cy="3385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2200" b="1" spc="-8">
                <a:solidFill>
                  <a:schemeClr val="dk1"/>
                </a:solidFill>
                <a:latin typeface="Calibri" panose="020F0502020204030204" pitchFamily="34" charset="0"/>
              </a:rPr>
              <a:t>Confirmation period</a:t>
            </a:r>
          </a:p>
        </p:txBody>
      </p:sp>
      <p:sp>
        <p:nvSpPr>
          <p:cNvPr id="173" name="OTLSHAPE_T_cfe82d0cbb74492e9807beb8c9c7b909_Duration" hidden="1">
            <a:extLst>
              <a:ext uri="{FF2B5EF4-FFF2-40B4-BE49-F238E27FC236}">
                <a16:creationId xmlns:a16="http://schemas.microsoft.com/office/drawing/2014/main" id="{23241D50-58C6-4B97-B4F6-51C08B23E1DB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26987" y="-455831"/>
            <a:ext cx="558800" cy="61555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 day</a:t>
            </a:r>
          </a:p>
        </p:txBody>
      </p:sp>
      <p:sp>
        <p:nvSpPr>
          <p:cNvPr id="174" name="OTLSHAPE_T_cfe82d0cbb74492e9807beb8c9c7b909_TextPercentage" hidden="1">
            <a:extLst>
              <a:ext uri="{FF2B5EF4-FFF2-40B4-BE49-F238E27FC236}">
                <a16:creationId xmlns:a16="http://schemas.microsoft.com/office/drawing/2014/main" id="{2CFD58E4-53E8-46DD-8304-A4711EF55697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26987" y="-5377"/>
            <a:ext cx="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2000">
              <a:solidFill>
                <a:schemeClr val="accent2"/>
              </a:solidFill>
            </a:endParaRPr>
          </a:p>
        </p:txBody>
      </p:sp>
      <p:sp>
        <p:nvSpPr>
          <p:cNvPr id="175" name="OTLSHAPE_T_cfe82d0cbb74492e9807beb8c9c7b909_StartDate" hidden="1">
            <a:extLst>
              <a:ext uri="{FF2B5EF4-FFF2-40B4-BE49-F238E27FC236}">
                <a16:creationId xmlns:a16="http://schemas.microsoft.com/office/drawing/2014/main" id="{EBC29B4E-62E5-4239-833F-E804063882D0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26987" y="-5377"/>
            <a:ext cx="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2000">
              <a:solidFill>
                <a:schemeClr val="dk2"/>
              </a:solidFill>
            </a:endParaRPr>
          </a:p>
        </p:txBody>
      </p:sp>
      <p:sp>
        <p:nvSpPr>
          <p:cNvPr id="176" name="OTLSHAPE_T_cfe82d0cbb74492e9807beb8c9c7b909_EndDate" hidden="1">
            <a:extLst>
              <a:ext uri="{FF2B5EF4-FFF2-40B4-BE49-F238E27FC236}">
                <a16:creationId xmlns:a16="http://schemas.microsoft.com/office/drawing/2014/main" id="{21047250-EEB7-4C45-8B58-AF069661FDFF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26987" y="-5377"/>
            <a:ext cx="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2000">
              <a:solidFill>
                <a:schemeClr val="dk2"/>
              </a:solidFill>
            </a:endParaRPr>
          </a:p>
        </p:txBody>
      </p:sp>
      <p:sp>
        <p:nvSpPr>
          <p:cNvPr id="177" name="OTLSHAPE_T_cfe82d0cbb74492e9807beb8c9c7b909_JoinedDate">
            <a:extLst>
              <a:ext uri="{FF2B5EF4-FFF2-40B4-BE49-F238E27FC236}">
                <a16:creationId xmlns:a16="http://schemas.microsoft.com/office/drawing/2014/main" id="{2511F381-5D6A-4590-A6FB-F80D66EA8577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14817995" y="5467457"/>
            <a:ext cx="13208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2000" spc="-8">
                <a:solidFill>
                  <a:schemeClr val="dk2"/>
                </a:solidFill>
                <a:latin typeface="Calibri" panose="020F0502020204030204" pitchFamily="34" charset="0"/>
              </a:rPr>
              <a:t>Mon 21.Nov</a:t>
            </a:r>
          </a:p>
        </p:txBody>
      </p:sp>
      <p:sp>
        <p:nvSpPr>
          <p:cNvPr id="178" name="OTLSHAPE_T_cfe82d0cbb74492e9807beb8c9c7b909_Title">
            <a:extLst>
              <a:ext uri="{FF2B5EF4-FFF2-40B4-BE49-F238E27FC236}">
                <a16:creationId xmlns:a16="http://schemas.microsoft.com/office/drawing/2014/main" id="{D025D36E-BC46-49C2-858F-94B5D2667530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16796159" y="5452069"/>
            <a:ext cx="6121400" cy="3385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2200" b="1" spc="-8">
                <a:solidFill>
                  <a:schemeClr val="dk1"/>
                </a:solidFill>
                <a:latin typeface="Calibri" panose="020F0502020204030204" pitchFamily="34" charset="0"/>
              </a:rPr>
              <a:t>Blog announcement of members for each committee</a:t>
            </a:r>
          </a:p>
        </p:txBody>
      </p:sp>
      <p:sp>
        <p:nvSpPr>
          <p:cNvPr id="197" name="OTLSHAPE_T_9a73e463353c4d2abb641342adde4731_Duration" hidden="1">
            <a:extLst>
              <a:ext uri="{FF2B5EF4-FFF2-40B4-BE49-F238E27FC236}">
                <a16:creationId xmlns:a16="http://schemas.microsoft.com/office/drawing/2014/main" id="{6AF50B72-FC92-485C-BA63-E9232F1C5C1C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26987" y="-752395"/>
            <a:ext cx="787400" cy="61555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10 days</a:t>
            </a:r>
          </a:p>
        </p:txBody>
      </p:sp>
      <p:sp>
        <p:nvSpPr>
          <p:cNvPr id="198" name="OTLSHAPE_T_9a73e463353c4d2abb641342adde4731_TextPercentage" hidden="1">
            <a:extLst>
              <a:ext uri="{FF2B5EF4-FFF2-40B4-BE49-F238E27FC236}">
                <a16:creationId xmlns:a16="http://schemas.microsoft.com/office/drawing/2014/main" id="{419DFE2A-67FB-40AA-83AB-9FB1EAEC2EDE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26987" y="-5377"/>
            <a:ext cx="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2000">
              <a:solidFill>
                <a:schemeClr val="accent2"/>
              </a:solidFill>
            </a:endParaRPr>
          </a:p>
        </p:txBody>
      </p:sp>
      <p:sp>
        <p:nvSpPr>
          <p:cNvPr id="199" name="OTLSHAPE_T_9a73e463353c4d2abb641342adde4731_StartDate" hidden="1">
            <a:extLst>
              <a:ext uri="{FF2B5EF4-FFF2-40B4-BE49-F238E27FC236}">
                <a16:creationId xmlns:a16="http://schemas.microsoft.com/office/drawing/2014/main" id="{F5D318EF-2F73-48E1-AFAB-10CF20CC0AD5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26987" y="-5377"/>
            <a:ext cx="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2000">
              <a:solidFill>
                <a:schemeClr val="dk2"/>
              </a:solidFill>
            </a:endParaRPr>
          </a:p>
        </p:txBody>
      </p:sp>
      <p:sp>
        <p:nvSpPr>
          <p:cNvPr id="200" name="OTLSHAPE_T_9a73e463353c4d2abb641342adde4731_EndDate" hidden="1">
            <a:extLst>
              <a:ext uri="{FF2B5EF4-FFF2-40B4-BE49-F238E27FC236}">
                <a16:creationId xmlns:a16="http://schemas.microsoft.com/office/drawing/2014/main" id="{DA3F7F49-2001-4118-B434-1494C6002145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26987" y="-5377"/>
            <a:ext cx="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2000">
              <a:solidFill>
                <a:schemeClr val="dk2"/>
              </a:solidFill>
            </a:endParaRPr>
          </a:p>
        </p:txBody>
      </p:sp>
      <p:sp>
        <p:nvSpPr>
          <p:cNvPr id="201" name="OTLSHAPE_T_9a73e463353c4d2abb641342adde4731_JoinedDate">
            <a:extLst>
              <a:ext uri="{FF2B5EF4-FFF2-40B4-BE49-F238E27FC236}">
                <a16:creationId xmlns:a16="http://schemas.microsoft.com/office/drawing/2014/main" id="{84C021E1-AD87-4CEF-84C8-4D7D2750F9C6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13721561" y="6225733"/>
            <a:ext cx="23876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nn-NO" sz="2000" spc="-4">
                <a:solidFill>
                  <a:schemeClr val="dk2"/>
                </a:solidFill>
                <a:latin typeface="Calibri" panose="020F0502020204030204" pitchFamily="34" charset="0"/>
              </a:rPr>
              <a:t>Mon 21.Nov - Fri 2.Dec</a:t>
            </a:r>
            <a:endParaRPr lang="en-US" sz="2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02" name="OTLSHAPE_T_9a73e463353c4d2abb641342adde4731_Title">
            <a:extLst>
              <a:ext uri="{FF2B5EF4-FFF2-40B4-BE49-F238E27FC236}">
                <a16:creationId xmlns:a16="http://schemas.microsoft.com/office/drawing/2014/main" id="{DE798F9F-422A-45A5-A704-27FCD64D53AA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22297769" y="5871790"/>
            <a:ext cx="2082800" cy="10156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2200" b="1">
                <a:solidFill>
                  <a:schemeClr val="dk1"/>
                </a:solidFill>
                <a:latin typeface="Calibri" panose="020F0502020204030204" pitchFamily="34" charset="0"/>
              </a:rPr>
              <a:t>Transition Week - Committee initial meetings</a:t>
            </a:r>
          </a:p>
        </p:txBody>
      </p:sp>
      <p:sp>
        <p:nvSpPr>
          <p:cNvPr id="12" name="Title 108">
            <a:extLst>
              <a:ext uri="{FF2B5EF4-FFF2-40B4-BE49-F238E27FC236}">
                <a16:creationId xmlns:a16="http://schemas.microsoft.com/office/drawing/2014/main" id="{259544AE-7252-FC4D-272E-F0C47E041F0A}"/>
              </a:ext>
            </a:extLst>
          </p:cNvPr>
          <p:cNvSpPr txBox="1">
            <a:spLocks/>
          </p:cNvSpPr>
          <p:nvPr/>
        </p:nvSpPr>
        <p:spPr>
          <a:xfrm>
            <a:off x="1677987" y="730251"/>
            <a:ext cx="21031200" cy="265112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dirty="0"/>
              <a:t>Mojaloop Community Governance Elections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7948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593D45-3911-F9D3-CFC3-750723D5D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E" dirty="0"/>
              <a:t>Ahsante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347DD3-5860-90F3-FEED-B469544707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KE" dirty="0">
                <a:hlinkClick r:id="rId2"/>
              </a:rPr>
              <a:t>soriko@mojaloop.io</a:t>
            </a:r>
            <a:endParaRPr lang="en-KE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FA9F83-A49B-C385-D69D-921FB739B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68D430F-6E67-5949-A1ED-5C85DDDAA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C2CEDC6-2A98-0144-9884-13FE4653C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Community Focus</a:t>
            </a:r>
          </a:p>
          <a:p>
            <a:pPr>
              <a:lnSpc>
                <a:spcPct val="200000"/>
              </a:lnSpc>
            </a:pPr>
            <a:r>
              <a:rPr lang="en-US" dirty="0"/>
              <a:t>2022 Community Governance Elections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A68DB-A849-43A9-ADF8-ACDD34C3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29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C205A-0451-81D5-0A07-08FC1C5B0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Focus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907E5-354E-19BC-E9BD-942E9C772E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85DA3-58DF-47A7-108C-210900EE1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648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A6A72-DDB1-4643-887D-F1DF202D2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Requirements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85FC88-8868-4D52-A6D8-CAB89F51B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30A041-533B-314F-7B94-B42EA06D99B6}"/>
              </a:ext>
            </a:extLst>
          </p:cNvPr>
          <p:cNvSpPr/>
          <p:nvPr/>
        </p:nvSpPr>
        <p:spPr>
          <a:xfrm>
            <a:off x="1885950" y="3743325"/>
            <a:ext cx="9486899" cy="2000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Make Adoption Easier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E10A75-A10C-3DEB-72F8-3672DA4B4F32}"/>
              </a:ext>
            </a:extLst>
          </p:cNvPr>
          <p:cNvSpPr/>
          <p:nvPr/>
        </p:nvSpPr>
        <p:spPr>
          <a:xfrm>
            <a:off x="1885950" y="6467475"/>
            <a:ext cx="9486899" cy="2000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Achieve Scale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A8BB80-93F0-09A4-43CA-ABA0A5A8D75C}"/>
              </a:ext>
            </a:extLst>
          </p:cNvPr>
          <p:cNvSpPr/>
          <p:nvPr/>
        </p:nvSpPr>
        <p:spPr>
          <a:xfrm>
            <a:off x="1885949" y="9191625"/>
            <a:ext cx="9486899" cy="2000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Connect to other systems</a:t>
            </a:r>
          </a:p>
        </p:txBody>
      </p:sp>
    </p:spTree>
    <p:extLst>
      <p:ext uri="{BB962C8B-B14F-4D97-AF65-F5344CB8AC3E}">
        <p14:creationId xmlns:p14="http://schemas.microsoft.com/office/powerpoint/2010/main" val="760554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A6A72-DDB1-4643-887D-F1DF202D2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Pillars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85FC88-8868-4D52-A6D8-CAB89F51B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30A041-533B-314F-7B94-B42EA06D99B6}"/>
              </a:ext>
            </a:extLst>
          </p:cNvPr>
          <p:cNvSpPr/>
          <p:nvPr/>
        </p:nvSpPr>
        <p:spPr>
          <a:xfrm rot="5400000">
            <a:off x="4377200" y="7024222"/>
            <a:ext cx="5981701" cy="2048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Make Adoption Easier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E10A75-A10C-3DEB-72F8-3672DA4B4F32}"/>
              </a:ext>
            </a:extLst>
          </p:cNvPr>
          <p:cNvSpPr/>
          <p:nvPr/>
        </p:nvSpPr>
        <p:spPr>
          <a:xfrm rot="5400000">
            <a:off x="7908624" y="7048500"/>
            <a:ext cx="5981702" cy="2000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Achieve Scale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A8BB80-93F0-09A4-43CA-ABA0A5A8D75C}"/>
              </a:ext>
            </a:extLst>
          </p:cNvPr>
          <p:cNvSpPr/>
          <p:nvPr/>
        </p:nvSpPr>
        <p:spPr>
          <a:xfrm rot="5400000">
            <a:off x="11415769" y="7048500"/>
            <a:ext cx="5981702" cy="2000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Connect to other systems</a:t>
            </a:r>
          </a:p>
        </p:txBody>
      </p:sp>
      <p:sp>
        <p:nvSpPr>
          <p:cNvPr id="3" name="Snip Same Side Corner Rectangle 2">
            <a:extLst>
              <a:ext uri="{FF2B5EF4-FFF2-40B4-BE49-F238E27FC236}">
                <a16:creationId xmlns:a16="http://schemas.microsoft.com/office/drawing/2014/main" id="{8CFE4F50-9A77-85FA-FF83-81FDDB5CF1FC}"/>
              </a:ext>
            </a:extLst>
          </p:cNvPr>
          <p:cNvSpPr/>
          <p:nvPr/>
        </p:nvSpPr>
        <p:spPr>
          <a:xfrm>
            <a:off x="5913137" y="11264896"/>
            <a:ext cx="9972675" cy="1225551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Quality Product</a:t>
            </a:r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5705E467-DE0E-CBF2-1E96-160DC6E4C809}"/>
              </a:ext>
            </a:extLst>
          </p:cNvPr>
          <p:cNvSpPr/>
          <p:nvPr/>
        </p:nvSpPr>
        <p:spPr>
          <a:xfrm>
            <a:off x="6343647" y="2886075"/>
            <a:ext cx="9063098" cy="18859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87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A6A72-DDB1-4643-887D-F1DF202D2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Requirements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85FC88-8868-4D52-A6D8-CAB89F51B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30A041-533B-314F-7B94-B42EA06D99B6}"/>
              </a:ext>
            </a:extLst>
          </p:cNvPr>
          <p:cNvSpPr/>
          <p:nvPr/>
        </p:nvSpPr>
        <p:spPr>
          <a:xfrm>
            <a:off x="1885950" y="3743325"/>
            <a:ext cx="9486899" cy="2000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Make Adoption Easier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E10A75-A10C-3DEB-72F8-3672DA4B4F32}"/>
              </a:ext>
            </a:extLst>
          </p:cNvPr>
          <p:cNvSpPr/>
          <p:nvPr/>
        </p:nvSpPr>
        <p:spPr>
          <a:xfrm>
            <a:off x="1885950" y="6467475"/>
            <a:ext cx="9486899" cy="20002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Drive Scale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A8BB80-93F0-09A4-43CA-ABA0A5A8D75C}"/>
              </a:ext>
            </a:extLst>
          </p:cNvPr>
          <p:cNvSpPr/>
          <p:nvPr/>
        </p:nvSpPr>
        <p:spPr>
          <a:xfrm>
            <a:off x="1885949" y="9191625"/>
            <a:ext cx="9486899" cy="20002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Connect to other systems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4B397E-6DD6-8C66-B98E-F0294428456A}"/>
              </a:ext>
            </a:extLst>
          </p:cNvPr>
          <p:cNvSpPr/>
          <p:nvPr/>
        </p:nvSpPr>
        <p:spPr>
          <a:xfrm>
            <a:off x="12401550" y="3743325"/>
            <a:ext cx="8486775" cy="7448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i="1" dirty="0"/>
              <a:t>Focused Messaging</a:t>
            </a:r>
          </a:p>
          <a:p>
            <a:pPr algn="ctr"/>
            <a:endParaRPr lang="en-US" sz="6000" dirty="0"/>
          </a:p>
          <a:p>
            <a:pPr algn="ctr"/>
            <a:r>
              <a:rPr lang="en-US" sz="6000" dirty="0"/>
              <a:t>Adoption Toolkit</a:t>
            </a:r>
          </a:p>
          <a:p>
            <a:pPr algn="ctr"/>
            <a:endParaRPr lang="en-US" sz="6000" dirty="0"/>
          </a:p>
          <a:p>
            <a:pPr algn="ctr"/>
            <a:r>
              <a:rPr lang="en-US" sz="6000" dirty="0"/>
              <a:t>Infrastructure</a:t>
            </a:r>
          </a:p>
          <a:p>
            <a:pPr algn="ctr"/>
            <a:endParaRPr lang="en-US" sz="6000" dirty="0"/>
          </a:p>
          <a:p>
            <a:pPr algn="ctr"/>
            <a:r>
              <a:rPr lang="en-US" sz="6000" dirty="0"/>
              <a:t>Portals / PM</a:t>
            </a:r>
          </a:p>
          <a:p>
            <a:pPr algn="ctr"/>
            <a:endParaRPr lang="en-US" sz="4000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232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A6A72-DDB1-4643-887D-F1DF202D2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Requirements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85FC88-8868-4D52-A6D8-CAB89F51B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30A041-533B-314F-7B94-B42EA06D99B6}"/>
              </a:ext>
            </a:extLst>
          </p:cNvPr>
          <p:cNvSpPr/>
          <p:nvPr/>
        </p:nvSpPr>
        <p:spPr>
          <a:xfrm>
            <a:off x="1885950" y="3743325"/>
            <a:ext cx="9486899" cy="20002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Make Adoption Easier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E10A75-A10C-3DEB-72F8-3672DA4B4F32}"/>
              </a:ext>
            </a:extLst>
          </p:cNvPr>
          <p:cNvSpPr/>
          <p:nvPr/>
        </p:nvSpPr>
        <p:spPr>
          <a:xfrm>
            <a:off x="1885950" y="6467475"/>
            <a:ext cx="9486899" cy="20002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Drive Scale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A8BB80-93F0-09A4-43CA-ABA0A5A8D75C}"/>
              </a:ext>
            </a:extLst>
          </p:cNvPr>
          <p:cNvSpPr/>
          <p:nvPr/>
        </p:nvSpPr>
        <p:spPr>
          <a:xfrm>
            <a:off x="1885949" y="9191625"/>
            <a:ext cx="9486899" cy="20002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Connect to other systems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60BCB5-95BA-598E-6E60-ADF9DB801854}"/>
              </a:ext>
            </a:extLst>
          </p:cNvPr>
          <p:cNvSpPr/>
          <p:nvPr/>
        </p:nvSpPr>
        <p:spPr>
          <a:xfrm>
            <a:off x="12401550" y="3743325"/>
            <a:ext cx="8486775" cy="7448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i="1" dirty="0"/>
              <a:t>Merchant Payments</a:t>
            </a:r>
          </a:p>
          <a:p>
            <a:pPr algn="ctr"/>
            <a:endParaRPr lang="en-US" sz="6000" i="1" dirty="0"/>
          </a:p>
          <a:p>
            <a:pPr algn="ctr"/>
            <a:r>
              <a:rPr lang="en-US" sz="6000" i="1" dirty="0"/>
              <a:t>3PPI</a:t>
            </a:r>
            <a:endParaRPr lang="en-US" sz="6000" dirty="0"/>
          </a:p>
          <a:p>
            <a:pPr algn="ctr"/>
            <a:endParaRPr lang="en-US" sz="4000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585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A6A72-DDB1-4643-887D-F1DF202D2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Requirements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85FC88-8868-4D52-A6D8-CAB89F51B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30A041-533B-314F-7B94-B42EA06D99B6}"/>
              </a:ext>
            </a:extLst>
          </p:cNvPr>
          <p:cNvSpPr/>
          <p:nvPr/>
        </p:nvSpPr>
        <p:spPr>
          <a:xfrm>
            <a:off x="1885950" y="3743325"/>
            <a:ext cx="9486899" cy="20002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Make Adoption Easier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E10A75-A10C-3DEB-72F8-3672DA4B4F32}"/>
              </a:ext>
            </a:extLst>
          </p:cNvPr>
          <p:cNvSpPr/>
          <p:nvPr/>
        </p:nvSpPr>
        <p:spPr>
          <a:xfrm>
            <a:off x="1885950" y="6467475"/>
            <a:ext cx="9486899" cy="20002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Drive Scale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A8BB80-93F0-09A4-43CA-ABA0A5A8D75C}"/>
              </a:ext>
            </a:extLst>
          </p:cNvPr>
          <p:cNvSpPr/>
          <p:nvPr/>
        </p:nvSpPr>
        <p:spPr>
          <a:xfrm>
            <a:off x="1885949" y="9191625"/>
            <a:ext cx="9486899" cy="20002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Work with other systems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9CC10E-DEED-494D-6DA8-6809333242E3}"/>
              </a:ext>
            </a:extLst>
          </p:cNvPr>
          <p:cNvSpPr/>
          <p:nvPr/>
        </p:nvSpPr>
        <p:spPr>
          <a:xfrm>
            <a:off x="12401550" y="3743325"/>
            <a:ext cx="8486775" cy="7448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i="1" dirty="0"/>
              <a:t>Cross Border</a:t>
            </a:r>
          </a:p>
          <a:p>
            <a:pPr algn="ctr"/>
            <a:endParaRPr lang="en-US" sz="6000" i="1" dirty="0"/>
          </a:p>
          <a:p>
            <a:pPr algn="ctr"/>
            <a:r>
              <a:rPr lang="en-US" sz="6000" i="1" dirty="0"/>
              <a:t>DPG interoperability</a:t>
            </a:r>
          </a:p>
          <a:p>
            <a:pPr algn="ctr"/>
            <a:endParaRPr lang="en-US" sz="6000" i="1" dirty="0"/>
          </a:p>
          <a:p>
            <a:pPr algn="ctr"/>
            <a:r>
              <a:rPr lang="en-US" sz="6000" i="1" dirty="0"/>
              <a:t>Modularity of adjacencies</a:t>
            </a:r>
            <a:endParaRPr lang="en-US" sz="6000" dirty="0"/>
          </a:p>
          <a:p>
            <a:pPr algn="ctr"/>
            <a:endParaRPr lang="en-US" sz="4000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821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A6A72-DDB1-4643-887D-F1DF202D2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this mean?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EF982-9D91-43CE-B42D-9820A1435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618" y="3651250"/>
            <a:ext cx="22040631" cy="8702676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5400" dirty="0"/>
              <a:t>Members of the community are still open to do what they want!</a:t>
            </a:r>
          </a:p>
          <a:p>
            <a:pPr>
              <a:spcAft>
                <a:spcPts val="1200"/>
              </a:spcAft>
            </a:pPr>
            <a:r>
              <a:rPr lang="en-US" sz="5400" dirty="0" err="1"/>
              <a:t>Mojaloop</a:t>
            </a:r>
            <a:r>
              <a:rPr lang="en-US" sz="5400" dirty="0"/>
              <a:t> Foundation team and resources will focus on these pillars</a:t>
            </a:r>
          </a:p>
          <a:p>
            <a:pPr>
              <a:spcAft>
                <a:spcPts val="1200"/>
              </a:spcAft>
            </a:pPr>
            <a:r>
              <a:rPr lang="en-US" sz="5400" dirty="0"/>
              <a:t>Thought leadership efforts will focus on these pillars</a:t>
            </a:r>
          </a:p>
          <a:p>
            <a:pPr>
              <a:spcAft>
                <a:spcPts val="1200"/>
              </a:spcAft>
            </a:pPr>
            <a:r>
              <a:rPr lang="en-US" sz="5400" dirty="0"/>
              <a:t>Grant programs will focus on initiatives supporting these pillars</a:t>
            </a:r>
          </a:p>
          <a:p>
            <a:pPr>
              <a:spcAft>
                <a:spcPts val="1200"/>
              </a:spcAft>
            </a:pPr>
            <a:r>
              <a:rPr lang="en-US" sz="5400" dirty="0"/>
              <a:t>Time and presentations at convening will focus on these pillars</a:t>
            </a:r>
          </a:p>
          <a:p>
            <a:pPr>
              <a:spcAft>
                <a:spcPts val="1200"/>
              </a:spcAft>
            </a:pPr>
            <a:r>
              <a:rPr lang="en-US" sz="5400" b="1" i="1" dirty="0"/>
              <a:t>Product Roadmap will be developed from these pillars</a:t>
            </a:r>
          </a:p>
          <a:p>
            <a:pPr marL="0" indent="0">
              <a:spcAft>
                <a:spcPts val="1200"/>
              </a:spcAft>
              <a:buNone/>
            </a:pPr>
            <a:endParaRPr lang="en-US" sz="4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85FC88-8868-4D52-A6D8-CAB89F51B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1617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XSwiQ3VsdHVyZUluZm9OYW1lIjoiZW4tVVMiLCJTdHlsZU5hbWUiOm51bGwsIlZlcnNpb24iOnsiJGlkIjoiMiIsIlZlcnNpb24iOiIzLjYuMSIsIk9yaWdpbmFsQXNzZW1ibHlWZXJzaW9uIjpudWxsLCJFZGl0aW9uIjoiUHJvIiwiTGFzdFNhdmVkRWRpdGlvbiI6MiwiSXNQbHVzRWRpdGlvbiI6dHJ1ZSwiSXNQcm9FZGl0aW9uIjp0cnVlfSwiRWZmZWN0IjoxLCJTdHlsZSI6eyIkaWQiOiIzIiwiVGltZWJhbmRTdHlsZSI6eyIkaWQiOiI0IiwiU2NhbGVNYXJraW5nIjoxLCJTaGFwZSI6MTAsIlNoYXBlU3R5bGUiOnsiJGlkIjoiNSIsIk1hcmdpbiI6eyIkaWQiOiI2IiwiVG9wIjowLjAsIkxlZnQiOjEwLjAsIlJpZ2h0IjoxMC4wLCJCb3R0b20iOjAuMH0sIlBhZGRpbmciOnsiJGlkIjoiNyIsIlRvcCI6My4wLCJMZWZ0IjowLjAsIlJpZ2h0IjowLjAsIkJvdHRvbSI6My4wfSwiQmFja2dyb3VuZCI6eyIkaWQiOiI4IiwiQ29sb3IiOnsiJGlkIjoiOSIsIkEiOjI1NSwiUiI6MTExLCJHIjo0OSwiQiI6MTUyfX0sIklzVmlzaWJsZSI6dHJ1ZSwiV2lkdGgiOjg1OC4wLCJIZWlnaHQiOjI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k1pZGRsZVRpZXJTaGFwZVN0eWxlIjp7IiRpZCI6IjEzIiwiTWFyZ2luIjp7IiRyZWYiOiI2In0sIlBhZGRpbmciOnsiJHJlZiI6IjcifSwiQmFja2dyb3VuZCI6eyIkcmVmIjoiOCJ9LCJJc1Zpc2libGUiOnRydWUsIldpZHRoIjo4NTguMCwiSGVpZ2h0IjoyMC4wLCJCb3JkZXJTdHlsZSI6bnVsbCwiUGFyZW50U3R5bGUiOm51bGx9LCJCb3R0b21UaWVyU2hhcGVTdHlsZSI6eyIkaWQiOiIxNCIsIk1hcmdpbiI6eyIkcmVmIjoiNiJ9LCJQYWRkaW5nIjp7IiRyZWYiOiI3In0sIkJhY2tncm91bmQiOnsiJHJlZiI6IjgifSwiSXNWaXNpYmxlIjp0cnVlLCJXaWR0aCI6ODU4LjAsIkhlaWdodCI6MjAuMCwiQm9yZGVyU3R5bGUiOm51bGwsIlBhcmVudFN0eWxlIjpudWxsfSwiUmlnaHRFbmRDYXBzU3R5bGUiOnsiJGlkIjoiMTUiLCJGb250U2V0dGluZ3MiOnsiJGlkIjoiMTYiLCJGb250U2l6ZSI6MTgsIkZvbnROYW1lIjoiQ2FsaWJyaSIsIklzQm9sZCI6dHJ1ZSwiSXNJdGFsaWMiOmZhbHNlLCJJc1VuZGVybGluZWQiOmZhbHNlLCJQYXJlbnRTdHlsZSI6bnVsbH0sIkF1dG9TaXplIjowLCJGb3JlZ3JvdW5kIjp7IiRpZCI6IjE3IiwiQ29sb3IiOnsiJGlkIjoiMTg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E5IiwiVG9wIjowLjAsIkxlZnQiOjAuMCwiUmlnaHQiOjIwLjAsIkJvdHRvbSI6MC4wfSwiUGFkZGluZyI6eyIkaWQiOiIyMCIsIlRvcCI6MC4wLCJMZWZ0IjowLjAsIlJpZ2h0IjowLjAsIkJvdHRvbSI6MC4wfSwiQmFja2dyb3VuZCI6eyIkaWQiOiIyMSIsIkNvbG9yIjp7IiRpZCI6IjIyIiwiQSI6ODksIlIiOjAsIkciOjAsIkIiOjB9fSwiSXNWaXNpYmxlIjpmYWxzZSwiV2lkdGgiOjAuMCwiSGVpZ2h0IjowLjAsIkJvcmRlclN0eWxlIjpudWxsLCJQYXJlbnRTdHlsZSI6bnVsbH0sIkxlZnRFbmRDYXBzU3R5bGUiOnsiJGlkIjoiMjMiLCJGb250U2V0dGluZ3MiOnsiJGlkIjoiMjQiLCJGb250U2l6ZSI6MTgsIkZvbnROYW1lIjoiQ2FsaWJyaSIsIklzQm9sZCI6dHJ1ZSwiSXNJdGFsaWMiOmZhbHNlLCJJc1VuZGVybGluZWQiOmZhbHNlLCJQYXJlbnRTdHlsZSI6bnVsbH0sIkF1dG9TaXplIjowLCJGb3JlZ3JvdW5kIjp7IiRpZCI6IjI1IiwiQ29sb3IiOnsiJGlkIjoiMjY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I3IiwiVG9wIjowLjAsIkxlZnQiOjIwLjAsIlJpZ2h0IjowLjAsIkJvdHRvbSI6MC4wfSwiUGFkZGluZyI6eyIkaWQiOiIyOCIsIlRvcCI6MC4wLCJMZWZ0IjowLjAsIlJpZ2h0IjowLjAsIkJvdHRvbSI6MC4wfSwiQmFja2dyb3VuZCI6eyIkaWQiOiIyOSIsIkNvbG9yIjp7IiRyZWYiOiIyMiJ9fSwiSXNWaXNpYmxlIjpmYWxzZSwiV2lkdGgiOjAuMCwiSGVpZ2h0IjowLjAsIkJvcmRlclN0eWxlIjpudWxsLCJQYXJlbnRTdHlsZSI6bnVsbH0sIlRvZGF5VGV4dFN0eWxlIjp7IiRpZCI6IjMwIiwiRm9udFNldHRpbmdzIjp7IiRpZCI6IjMxIiwiRm9udFNpemUiOjEyLCJGb250TmFtZSI6IkNhbGlicmkiLCJJc0JvbGQiOmZhbHNlLCJJc0l0YWxpYyI6ZmFsc2UsIklzVW5kZXJsaW5lZCI6ZmFsc2UsIlBhcmVudFN0eWxlIjpudWxsfSwiQXV0b1NpemUiOjAsIkZvcmVncm91bmQiOnsiJGlkIjoiMzIiLCJDb2xvciI6eyIkaWQiOiIzMy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NCIsIlRvcCI6MC4wLCJMZWZ0IjowLjAsIlJpZ2h0IjowLjAsIkJvdHRvbSI6MC4wfSwiUGFkZGluZyI6eyIkaWQiOiIzNSIsIlRvcCI6MC4wLCJMZWZ0IjowLjAsIlJpZ2h0IjowLjAsIkJvdHRvbSI6MC4wfSwiQmFja2dyb3VuZCI6eyIkaWQiOiIzNiIsIkNvbG9yIjp7IiRyZWYiOiIyMiJ9fSwiSXNWaXNpYmxlIjp0cnVlLCJXaWR0aCI6MC4wLCJIZWlnaHQiOjAuMCwiQm9yZGVyU3R5bGUiOm51bGwsIlBhcmVudFN0eWxlIjpudWxsfSwiVG9kYXlNYXJrZXJTdHlsZSI6eyIkaWQiOiIzNyIsIk1hcmdpbiI6eyIkaWQiOiIzOCIsIlRvcCI6MC4wLCJMZWZ0IjowLjAsIlJpZ2h0IjowLjAsIkJvdHRvbSI6MC4wfSwiUGFkZGluZyI6eyIkaWQiOiIzOSIsIlRvcCI6MC4wLCJMZWZ0IjowLjAsIlJpZ2h0IjowLjAsIkJvdHRvbSI6MC4wfSwiQmFja2dyb3VuZCI6eyIkaWQiOiI0MCIsIkNvbG9yIjp7IiRpZCI6IjQxIiwiQSI6MjU1LCJSIjoyNTUsIkciOjAsIkIiOjB9fSwiSXNWaXNpYmxlIjp0cnVlLCJXaWR0aCI6MC4wLCJIZWlnaHQiOjAuMCwiQm9yZGVyU3R5bGUiOm51bGwsIlBhcmVudFN0eWxlIjpudWxsfSwiU2NhbGVTdHlsZSI6eyIkaWQiOiI0MiIsIlNoYXBlIjozLCJTaG93U2VnbWVudFNlcGFyYXRvcnMiOmZhbHNlLCJTZWdtZW50U2VwYXJhdG9yT3BhY2l0eSI6MzAsIkhhc0JlZW5WaXNpYmxlQmVmb3JlIjp0cnVlLCJGb250U2V0dGluZ3MiOnsiJGlkIjoiNDMiLCJGb250U2l6ZSI6MTIsIkZvbnROYW1lIjoiQ2FsaWJyaSIsIklzQm9sZCI6ZmFsc2UsIklzSXRhbGljIjpmYWxzZSwiSXNVbmRlcmxpbmVkIjpmYWxzZSwiUGFyZW50U3R5bGUiOm51bGx9LCJBdXRvU2l6ZSI6MCwiRm9yZWdyb3VuZCI6eyIkaWQiOiI0NCIsIkNvbG9yIjp7IiRpZCI6IjQ1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Q2IiwiVG9wIjowLjAsIkxlZnQiOjUuMCwiUmlnaHQiOjAuMCwiQm90dG9tIjowLjB9LCJQYWRkaW5nIjp7IiRpZCI6IjQ3IiwiVG9wIjowLjAsIkxlZnQiOjAuMCwiUmlnaHQiOjAuMCwiQm90dG9tIjowLjB9LCJCYWNrZ3JvdW5kIjp7IiRpZCI6IjQ4IiwiQ29sb3IiOnsiJHJlZiI6IjIyIn19LCJJc1Zpc2libGUiOnRydWUsIldpZHRoIjowLjAsIkhlaWdodCI6MC4wLCJCb3JkZXJTdHlsZSI6bnVsbCwiUGFyZW50U3R5bGUiOm51bGx9LCJTaW5nbGVTY2FsZVNoYXBlU3R5bGUiOnsiJGlkIjoiNDkiLCJTaGFwZSI6MywiSGVpZ2h0IjoyMC4wfSwiTWlkZGxlVGllclNjYWxlU3R5bGUiOnsiJGlkIjoiNTAiLCJTaGFwZSI6MywiU2hvd1NlZ21lbnRTZXBhcmF0b3JzIjpmYWxzZSwiU2VnbWVudFNlcGFyYXRvck9wYWNpdHkiOjMwLCJIYXNCZWVuVmlzaWJsZUJlZm9yZSI6ZmFsc2UsIkZvbnRTZXR0aW5ncyI6eyIkaWQiOiI1MSIsIkZvbnRTaXplIjoxMiwiRm9udE5hbWUiOiJDYWxpYnJpIiwiSXNCb2xkIjpmYWxzZSwiSXNJdGFsaWMiOmZhbHNlLCJJc1VuZGVybGluZWQiOmZhbHNlLCJQYXJlbnRTdHlsZSI6bnVsbH0sIkF1dG9TaXplIjowLCJGb3JlZ3JvdW5kIjp7IiRyZWYiOiI0NCJ9LCJNYXhXaWR0aCI6MjAwLjAsIk1heEhlaWdodCI6IkluZmluaXR5IiwiU21hcnRGb3JlZ3JvdW5kSXNBY3RpdmUiOmZhbHNlLCJIb3Jpem9udGFsQWxpZ25tZW50IjowLCJWZXJ0aWNhbEFsaWdubWVudCI6MSwiU21hcnRGb3JlZ3JvdW5kIjpudWxsLCJCYWNrZ3JvdW5kRmlsbFR5cGUiOjAsIk1hcmdpbiI6eyIkcmVmIjoiNDYifSwiUGFkZGluZyI6eyIkcmVmIjoiNDcifSwiQmFja2dyb3VuZCI6eyIkcmVmIjoiNDgifSwiSXNWaXNpYmxlIjpmYWxzZSwiV2lkdGgiOjAuMCwiSGVpZ2h0IjowLjAsIkJvcmRlclN0eWxlIjpudWxsLCJQYXJlbnRTdHlsZSI6bnVsbH0sIkJvdHRvbVRpZXJTY2FsZVN0eWxlIjp7IiRpZCI6IjUyIiwiU2hhcGUiOjMsIlNob3dTZWdtZW50U2VwYXJhdG9ycyI6ZmFsc2UsIlNlZ21lbnRTZXBhcmF0b3JPcGFjaXR5IjozMCwiSGFzQmVlblZpc2libGVCZWZvcmUiOmZhbHNlLCJGb250U2V0dGluZ3MiOnsiJGlkIjoiNTMiLCJGb250U2l6ZSI6MTIsIkZvbnROYW1lIjoiQ2FsaWJyaSIsIklzQm9sZCI6ZmFsc2UsIklzSXRhbGljIjpmYWxzZSwiSXNVbmRlcmxpbmVkIjpmYWxzZSwiUGFyZW50U3R5bGUiOm51bGx9LCJBdXRvU2l6ZSI6MCwiRm9yZWdyb3VuZCI6eyIkcmVmIjoiNDQifSwiTWF4V2lkdGgiOjIwMC4wLCJNYXhIZWlnaHQiOiJJbmZpbml0eSIsIlNtYXJ0Rm9yZWdyb3VuZElzQWN0aXZlIjpmYWxzZSwiSG9yaXpvbnRhbEFsaWdubWVudCI6MCwiVmVydGljYWxBbGlnbm1lbnQiOjEsIlNtYXJ0Rm9yZWdyb3VuZCI6bnVsbCwiQmFja2dyb3VuZEZpbGxUeXBlIjowLCJNYXJnaW4iOnsiJHJlZiI6IjQ2In0sIlBhZGRpbmciOnsiJHJlZiI6IjQ3In0sIkJhY2tncm91bmQiOnsiJHJlZiI6IjQ4In0sIklzVmlzaWJsZSI6ZmFsc2UsIldpZHRoIjowLjAsIkhlaWdodCI6MC4wLCJCb3JkZXJTdHlsZSI6bnVsbCwiUGFyZW50U3R5bGUiOm51bGx9LCJFbGFwc2VkVGltZUJhY2tncm91bmQiOnsiJGlkIjoiNTQiLCJDb2xvciI6eyIkaWQiOiI1NSIsIkEiOjE5MSwiUiI6MjU1LCJHIjowLCJCIjowfX0sIkFwcGVuZFllYXJPblllYXJDaGFuZ2UiOmZhbHNlLCJFbGFwc2VkVGltZUZvcm1hdCI6MiwiVG9kYXlNYXJrZXJQb3NpdGlvbiI6MCwiUXVpY2tQb3NpdGlvbiI6MywiQWJzb2x1dGVQb3NpdGlvbiI6Mjg3LjMwNjE1MiwiTWFyZ2luIjp7IiRpZCI6IjU2IiwiVG9wIjowLjAsIkxlZnQiOjEwLjAsIlJpZ2h0IjoxMC4wLCJCb3R0b20iOjAuMH0sIlBhZGRpbmciOnsiJGlkIjoiNTciLCJUb3AiOjAuMCwiTGVmdCI6MC4wLCJSaWdodCI6MC4wLCJCb3R0b20iOjAuMH0sIkJhY2tncm91bmQiOnsiJGlkIjoiNTgiLCJDb2xvciI6eyIkaWQiOiI1OSIsIkEiOjI1NSwiUiI6NDcsIkciOjU0LCJCIjoxNTN9fSwiSXNWaXNpYmxlIjp0cnVlLCJXaWR0aCI6MC4wLCJIZWlnaHQiOjAuMCwiQm9yZGVyU3R5bGUiOm51bGwsIlBhcmVudFN0eWxlIjpudWxsfSwiRGVmYXVsdE1pbGVzdG9uZVN0eWxlIjp7IiRpZCI6IjYwIiwiU2hhcGUiOjIsIkNvbm5lY3Rvck1hcmdpbiI6eyIkaWQiOiI2MSIsIlRvcCI6MC4wLCJMZWZ0IjoyLjAsIlJpZ2h0IjoyLjAsIkJvdHRvbSI6MC4wfSwiQ29ubmVjdG9yU3R5bGUiOnsiJGlkIjoiNjIiLCJMaW5lQ29sb3IiOnsiJGlkIjoiNjMiLCIkdHlwZSI6Ik5MUkUuQ29tbW9uLkRvbS5Tb2xpZENvbG9yQnJ1c2gsIE5MUkUuQ29tbW9uIiwiQ29sb3IiOnsiJGlkIjoiNjQiLCJBIjoxMjcsIlIiOjc5LCJHIjoxMjksIkIiOjE4OX19LCJMaW5lV2VpZ2h0IjoxLjAsIkxpbmVUeXBlIjowLCJQYXJlbnRTdHlsZSI6bnVsbH0sIklzQmVsb3dUaW1lYmFuZCI6ZmFsc2UsIlBvc2l0aW9uT25UYXNrIjowLCJIaWRlRGF0ZSI6ZmFsc2UsIlNoYXBlU2l6ZSI6MSwiU3BhY2luZyI6Mi4wLCJQYWRkaW5nIjp7IiRpZCI6IjY1IiwiVG9wIjo3LjAsIkxlZnQiOjMuMCwiUmlnaHQiOjAuMCwiQm90dG9tIjoyLjB9LCJTaGFwZVN0eWxlIjp7IiRpZCI6IjY2IiwiTWFyZ2luIjp7IiRpZCI6IjY3IiwiVG9wIjowLjAsIkxlZnQiOjAuMCwiUmlnaHQiOjAuMCwiQm90dG9tIjowLjB9LCJQYWRkaW5nIjp7IiRpZCI6IjY4IiwiVG9wIjowLjAsIkxlZnQiOjAuMCwiUmlnaHQiOjAuMCwiQm90dG9tIjowLjB9LCJCYWNrZ3JvdW5kIjp7IiRpZCI6IjY5IiwiQ29sb3IiOnsiJGlkIjoiNzAiLCJBIjoyNTUsIlIiOjAsIkciOjExNCwiQiI6MTg4fX0sIklzVmlzaWJsZSI6dHJ1ZSwiV2lkdGgiOjEzLjAsIkhlaWdodCI6MTMuMCwiQm9yZGVyU3R5bGUiOnsiJGlkIjoiNzEiLCJMaW5lQ29sb3IiOnsiJGlkIjoiNzIiLCIkdHlwZSI6Ik5MUkUuQ29tbW9uLkRvbS5Tb2xpZENvbG9yQnJ1c2gsIE5MUkUuQ29tbW9uIiwiQ29sb3IiOnsiJGlkIjoiNzMiLCJBIjoyNTUsIlIiOjI1NSwiRyI6MCwiQiI6MH19LCJMaW5lV2VpZ2h0IjowLjAsIkxpbmVUeXBlIjowLCJQYXJlbnRTdHlsZSI6bnVsbH0sIlBhcmVudFN0eWxlIjpudWxsfSwiVGl0bGVTdHlsZSI6eyIkaWQiOiI3NCIsIkZvbnRTZXR0aW5ncyI6eyIkaWQiOiI3NSIsIkZvbnRTaXplIjoxMSwiRm9udE5hbWUiOiJDYWxpYnJpIiwiSXNCb2xkIjp0cnVlLCJJc0l0YWxpYyI6ZmFsc2UsIklzVW5kZXJsaW5lZCI6ZmFsc2UsIlBhcmVudFN0eWxlIjpudWxsfSwiQXV0b1NpemUiOjAsIkZvcmVncm91bmQiOnsiJGlkIjoiNzYiLCJDb2xvciI6eyIkaWQiOiI3Ny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3OCIsIlRvcCI6MC4wLCJMZWZ0IjowLjAsIlJpZ2h0IjowLjAsIkJvdHRvbSI6MC4wfSwiUGFkZGluZyI6eyIkaWQiOiI3OSIsIlRvcCI6MC4wLCJMZWZ0IjowLjAsIlJpZ2h0IjowLjAsIkJvdHRvbSI6MC4wfSwiQmFja2dyb3VuZCI6eyIkaWQiOiI4MCIsIkNvbG9yIjp7IiRyZWYiOiIyMiJ9fSwiSXNWaXNpYmxlIjp0cnVlLCJXaWR0aCI6MC4wLCJIZWlnaHQiOjAuMCwiQm9yZGVyU3R5bGUiOm51bGwsIlBhcmVudFN0eWxlIjpudWxsfSwiRGF0ZVN0eWxlIjp7IiRpZCI6IjgxIiwiRm9udFNldHRpbmdzIjp7IiRpZCI6IjgyIiwiRm9udFNpemUiOjEwLCJGb250TmFtZSI6IkNhbGlicmkiLCJJc0JvbGQiOmZhbHNlLCJJc0l0YWxpYyI6ZmFsc2UsIklzVW5kZXJsaW5lZCI6ZmFsc2UsIlBhcmVudFN0eWxlIjpudWxsfSwiQXV0b1NpemUiOjAsIkZvcmVncm91bmQiOnsiJGlkIjoiODMiLCJDb2xvciI6eyIkaWQiOiI4N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ODUiLCJUb3AiOjAuMCwiTGVmdCI6MC4wLCJSaWdodCI6MC4wLCJCb3R0b20iOjAuMH0sIlBhZGRpbmciOnsiJGlkIjoiODYiLCJUb3AiOjAuMCwiTGVmdCI6MC4wLCJSaWdodCI6MC4wLCJCb3R0b20iOjAuMH0sIkJhY2tncm91bmQiOnsiJGlkIjoiODciLCJDb2xvciI6eyIkcmVmIjoiMjIifX0sIklzVmlzaWJsZSI6dHJ1ZSwiV2lkdGgiOjAuMCwiSGVpZ2h0IjowLjAsIkJvcmRlclN0eWxlIjpudWxsLCJQYXJlbnRTdHlsZSI6bnVsbH0sIkRhdGVGb3JtYXQiOnsiJGlkIjoiODg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ODkiLCJGb3JtYXQiOjAsIklzVmlzaWJsZSI6ZmFsc2UsIkxhc3RLbm93blZpc2liaWxpdHlTdGF0ZSI6ZmFsc2V9LCJJc1Zpc2libGUiOnRydWUsIlBhcmVudFN0eWxlIjpudWxsfSwiRGVmYXVsdFRhc2tTdHlsZSI6eyIkaWQiOiI5MCIsIlNoYXBlIjoxLCJTaGFwZVRoaWNrbmVzcyI6MCwiRHVyYXRpb25Gb3JtYXQiOjAsIkluY2x1ZGVOb25Xb3JraW5nRGF5c0luRHVyYXRpb24iOmZhbHNlLCJQZXJjZW50YWdlQ29tcGxldGVTdHlsZSI6eyIkaWQiOiI5MSIsIkZvbnRTZXR0aW5ncyI6eyIkaWQiOiI5MiIsIkZvbnRTaXplIjoxMCwiRm9udE5hbWUiOiJDYWxpYnJpIiwiSXNCb2xkIjpmYWxzZSwiSXNJdGFsaWMiOmZhbHNlLCJJc1VuZGVybGluZWQiOmZhbHNlLCJQYXJlbnRTdHlsZSI6bnVsbH0sIkF1dG9TaXplIjowLCJGb3JlZ3JvdW5kIjp7IiRpZCI6IjkzIiwiQ29sb3IiOnsiJGlkIjoiOTQ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5NSIsIlRvcCI6MC4wLCJMZWZ0IjowLjAsIlJpZ2h0IjowLjAsIkJvdHRvbSI6MC4wfSwiUGFkZGluZyI6eyIkaWQiOiI5NiIsIlRvcCI6MC4wLCJMZWZ0IjowLjAsIlJpZ2h0IjowLjAsIkJvdHRvbSI6MC4wfSwiQmFja2dyb3VuZCI6eyIkaWQiOiI5NyIsIkNvbG9yIjp7IiRyZWYiOiIyMiJ9fSwiSXNWaXNpYmxlIjp0cnVlLCJXaWR0aCI6MC4wLCJIZWlnaHQiOjAuMCwiQm9yZGVyU3R5bGUiOm51bGwsIlBhcmVudFN0eWxlIjpudWxsfSwiRHVyYXRpb25TdHlsZSI6eyIkaWQiOiI5OCIsIkZvbnRTZXR0aW5ncyI6eyIkaWQiOiI5OSIsIkZvbnRTaXplIjoxMCwiRm9udE5hbWUiOiJDYWxpYnJpIiwiSXNCb2xkIjpmYWxzZSwiSXNJdGFsaWMiOmZhbHNlLCJJc1VuZGVybGluZWQiOmZhbHNlLCJQYXJlbnRTdHlsZSI6bnVsbH0sIkF1dG9TaXplIjowLCJGb3JlZ3JvdW5kIjp7IiRpZCI6IjEwMCIsIkNvbG9yIjp7IiRpZCI6IjEwMS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EwMiIsIlRvcCI6MC4wLCJMZWZ0IjowLjAsIlJpZ2h0IjowLjAsIkJvdHRvbSI6MC4wfSwiUGFkZGluZyI6eyIkaWQiOiIxMDMiLCJUb3AiOjAuMCwiTGVmdCI6MC4wLCJSaWdodCI6MC4wLCJCb3R0b20iOjAuMH0sIkJhY2tncm91bmQiOnsiJGlkIjoiMTA0IiwiQ29sb3IiOnsiJHJlZiI6IjIyIn19LCJJc1Zpc2libGUiOnRydWUsIldpZHRoIjowLjAsIkhlaWdodCI6MC4wLCJCb3JkZXJTdHlsZSI6bnVsbCwiUGFyZW50U3R5bGUiOm51bGx9LCJIb3Jpem9udGFsQ29ubmVjdG9yU3R5bGUiOnsiJGlkIjoiMTA1IiwiTGluZUNvbG9yIjp7IiRpZCI6IjEwNiIsIiR0eXBlIjoiTkxSRS5Db21tb24uRG9tLlNvbGlkQ29sb3JCcnVzaCwgTkxSRS5Db21tb24iLCJDb2xvciI6eyIkaWQiOiIxMDciLCJBIjoyNTUsIlIiOjIwNCwiRyI6MjA0LCJCIjoyMDR9fSwiTGluZVdlaWdodCI6MS4wLCJMaW5lVHlwZSI6MCwiUGFyZW50U3R5bGUiOm51bGx9LCJWZXJ0aWNhbENvbm5lY3RvclN0eWxlIjp7IiRpZCI6IjEwOCIsIkxpbmVDb2xvciI6eyIkaWQiOiIxMDkiLCIkdHlwZSI6Ik5MUkUuQ29tbW9uLkRvbS5Tb2xpZENvbG9yQnJ1c2gsIE5MUkUuQ29tbW9uIiwiQ29sb3IiOnsiJGlkIjoiMTEwIiwiQSI6MjU1LCJSIjoyMDQsIkciOjIwNCwiQiI6MjA0fX0sIkxpbmVXZWlnaHQiOjAuMCwiTGluZVR5cGUiOjAsIlBhcmVudFN0eWxlIjpudWxsfSwiTWFyZ2luIjpudWxsLCJTdGFydERhdGVQb3NpdGlvbiI6MywiRW5kRGF0ZVBvc2l0aW9uIjozLCJEYXRlSXNWaXNpYmxlIjp0cnVlLCJUaXRsZVBvc2l0aW9uIjo0LCJEdXJhdGlvblBvc2l0aW9uIjo2LCJQZXJjZW50YWdlQ29tcGxldGVkUG9zaXRpb24iOjYsIlNwYWNpbmciOjMsIklzQmVsb3dUaW1lYmFuZCI6ZmFsc2UsIlBlcmNlbnRhZ2VDb21wbGV0ZVNoYXBlT3BhY2l0eSI6MzUsIlNoYXBlU3R5bGUiOnsiJGlkIjoiMTExIiwiTWFyZ2luIjp7IiRpZCI6IjExMiIsIlRvcCI6MC4wLCJMZWZ0Ijo0LjAsIlJpZ2h0Ijo0LjAsIkJvdHRvbSI6MC4wfSwiUGFkZGluZyI6eyIkaWQiOiIxMTMiLCJUb3AiOjAuMCwiTGVmdCI6MC4wLCJSaWdodCI6MC4wLCJCb3R0b20iOjAuMH0sIkJhY2tncm91bmQiOnsiJGlkIjoiMTE0IiwiQ29sb3IiOnsiJGlkIjoiMTE1IiwiQSI6MjU1LCJSIjowLCJHIjoxMTQsIkIiOjE4OH19LCJJc1Zpc2libGUiOnRydWUsIldpZHRoIjowLjAsIkhlaWdodCI6MTAuMCwiQm9yZGVyU3R5bGUiOnsiJGlkIjoiMTE2IiwiTGluZUNvbG9yIjp7IiRpZCI6IjExNyIsIiR0eXBlIjoiTkxSRS5Db21tb24uRG9tLlNvbGlkQ29sb3JCcnVzaCwgTkxSRS5Db21tb24iLCJDb2xvciI6eyIkaWQiOiIxMTgiLCJBIjoyNTUsIlIiOjI1NSwiRyI6MCwiQiI6MH19LCJMaW5lV2VpZ2h0IjowLjAsIkxpbmVUeXBlIjowLCJQYXJlbnRTdHlsZSI6bnVsbH0sIlBhcmVudFN0eWxlIjpudWxsfSwiVGl0bGVTdHlsZSI6eyIkaWQiOiIxMTkiLCJGb250U2V0dGluZ3MiOnsiJGlkIjoiMTIwIiwiRm9udFNpemUiOjExLCJGb250TmFtZSI6IkNhbGlicmkiLCJJc0JvbGQiOnRydWUsIklzSXRhbGljIjpmYWxzZSwiSXNVbmRlcmxpbmVkIjpmYWxzZSwiUGFyZW50U3R5bGUiOm51bGx9LCJBdXRvU2l6ZSI6MCwiRm9yZWdyb3VuZCI6eyIkaWQiOiIxMjEiLCJDb2xvciI6eyIkaWQiOiIxMjIiLCJBIjoyNTUsIlIiOjAsIkciOjAsIkIiOjB9fSwiTWF4V2lkdGgiOjk2MC4wLCJNYXhIZWlnaHQiOiJJbmZpbml0eSIsIlNtYXJ0Rm9yZWdyb3VuZElzQWN0aXZlIjpmYWxzZSwiSG9yaXpvbnRhbEFsaWdubWVudCI6MCwiVmVydGljYWxBbGlnbm1lbnQiOjAsIlNtYXJ0Rm9yZWdyb3VuZCI6bnVsbCwiQmFja2dyb3VuZEZpbGxUeXBlIjowLCJNYXJnaW4iOnsiJGlkIjoiMTIzIiwiVG9wIjowLjAsIkxlZnQiOjAuMCwiUmlnaHQiOjAuMCwiQm90dG9tIjowLjB9LCJQYWRkaW5nIjp7IiRpZCI6IjEyNCIsIlRvcCI6MC4wLCJMZWZ0IjowLjAsIlJpZ2h0IjowLjAsIkJvdHRvbSI6MC4wfSwiQmFja2dyb3VuZCI6eyIkaWQiOiIxMjUiLCJDb2xvciI6eyIkcmVmIjoiMjIifX0sIklzVmlzaWJsZSI6dHJ1ZSwiV2lkdGgiOjAuMCwiSGVpZ2h0IjowLjAsIkJvcmRlclN0eWxlIjpudWxsLCJQYXJlbnRTdHlsZSI6bnVsbH0sIkRhdGVTdHlsZSI6eyIkaWQiOiIxMjYiLCJGb250U2V0dGluZ3MiOnsiJGlkIjoiMTI3IiwiRm9udFNpemUiOjEwLCJGb250TmFtZSI6IkNhbGlicmkiLCJJc0JvbGQiOmZhbHNlLCJJc0l0YWxpYyI6ZmFsc2UsIklzVW5kZXJsaW5lZCI6ZmFsc2UsIlBhcmVudFN0eWxlIjpudWxsfSwiQXV0b1NpemUiOjAsIkZvcmVncm91bmQiOnsiJGlkIjoiMTI4IiwiQ29sb3IiOnsiJGlkIjoiMTI5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aWQiOiIxMzAiLCJUb3AiOjAuMCwiTGVmdCI6MC4wLCJSaWdodCI6MC4wLCJCb3R0b20iOjAuMH0sIlBhZGRpbmciOnsiJGlkIjoiMTMxIiwiVG9wIjowLjAsIkxlZnQiOjAuMCwiUmlnaHQiOjAuMCwiQm90dG9tIjowLjB9LCJCYWNrZ3JvdW5kIjp7IiRpZCI6IjEzMiIsIkNvbG9yIjp7IiRyZWYiOiIyMiJ9fSwiSXNWaXNpYmxlIjp0cnVlLCJXaWR0aCI6MC4wLCJIZWlnaHQiOjAuMCwiQm9yZGVyU3R5bGUiOm51bGwsIlBhcmVudFN0eWxlIjpudWxsfSwiRGF0ZUZvcm1hdCI6eyIkaWQiOiIxMzMiLCJGb3JtYXRTdHJpbmciOiJkZGQgZC9NTU0iLCJTZXBhcmF0b3IiOiIvIiwiVXNlSW50ZXJuYXRpb25hbERhdGVGb3JtYXQiOnRydWUsIkRhdGVJc1Zpc2libGUiOnRydWUsIlRpbWVJc1Zpc2libGUiOmZhbHNlLCJIb3VyRGlnaXRzIjoxLCJBbVBtRGVzaWduYXRvciI6MiwiVHJpbTAwTWludXRlcyI6ZmFsc2UsIkxhc3RLbm93blZpc2liaWxpdHlTdGF0ZSI6bnVsbH0sIldlZWtOdW1iZXJpbmciOnsiJGlkIjoiMTM0IiwiRm9ybWF0IjowLCJJc1Zpc2libGUiOmZhbHNlLCJMYXN0S25vd25WaXNpYmlsaXR5U3RhdGUiOmZhbHNlfSwiSXNWaXNpYmxlIjp0cnVlLCJQYXJlbnRTdHlsZSI6bnVsbCwiX2V4cGxpY2l0bHlTZXQiOnsiJGlkIjoiMTM1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dyaWRsaW5lUGFuZWxTdHlsZSI6eyIkaWQiOiIxMzYiLCJHcmlkbGluZVN0eWxlIjp7IiRpZCI6IjEzNyIsIkxpbmVDb2xvciI6eyIkaWQiOiIxMzgiLCIkdHlwZSI6Ik5MUkUuQ29tbW9uLkRvbS5Tb2xpZENvbG9yQnJ1c2gsIE5MUkUuQ29tbW9uIiwiQ29sb3IiOnsiJGlkIjoiMTM5IiwiQSI6MzgsIlIiOjkxLCJHIjoxNTUsIkIiOjIxM319LCJMaW5lV2VpZ2h0IjoxLjAsIkxpbmVUeXBlIjowLCJQYXJlbnRTdHlsZSI6bnVsbH0sIk1hcmdpbiI6eyIkaWQiOiIxNDAiLCJUb3AiOjAuMCwiTGVmdCI6MC4wLCJSaWdodCI6MC4wLCJCb3R0b20iOjAuMH0sIlBhZGRpbmciOnsiJGlkIjoiMTQxIiwiVG9wIjowLjAsIkxlZnQiOjAuMCwiUmlnaHQiOjAuMCwiQm90dG9tIjowLjB9LCJCYWNrZ3JvdW5kIjpudWxsLCJJc1Zpc2libGUiOnRydWUsIldpZHRoIjowLjAsIkhlaWdodCI6MC4wLCJCb3JkZXJTdHlsZSI6eyIkaWQiOiIxNDIiLCJMaW5lQ29sb3IiOm51bGwsIkxpbmVXZWlnaHQiOjAuMCwiTGluZVR5cGUiOjAsIlBhcmVudFN0eWxlIjpudWxsfSwiUGFyZW50U3R5bGUiOm51bGx9LCJBY3Rpdml0eUxpbmVQYW5lbFN0eWxlIjp7IiRpZCI6IjE0MyIsIkFjdGl2aXR5TGluZVN0eWxlIjp7IiRpZCI6IjE0NCIsIkxpbmVDb2xvciI6eyIkaWQiOiIxNDUiLCIkdHlwZSI6Ik5MUkUuQ29tbW9uLkRvbS5Tb2xpZENvbG9yQnJ1c2gsIE5MUkUuQ29tbW9uIiwiQ29sb3IiOnsiJGlkIjoiMTQ2IiwiQSI6MzgsIlIiOjAsIkciOjE2MywiQiI6MjU1fX0sIkxpbmVXZWlnaHQiOjEuMCwiTGluZVR5cGUiOjAsIlBhcmVudFN0eWxlIjpudWxsfSwiTWFyZ2luIjp7IiRpZCI6IjE0NyIsIlRvcCI6MC4wLCJMZWZ0IjowLjAsIlJpZ2h0IjowLjAsIkJvdHRvbSI6MC4wfSwiUGFkZGluZyI6eyIkaWQiOiIxNDgiLCJUb3AiOjAuMCwiTGVmdCI6MC4wLCJSaWdodCI6MC4wLCJCb3R0b20iOjAuMH0sIkJhY2tncm91bmQiOm51bGwsIklzVmlzaWJsZSI6dHJ1ZSwiV2lkdGgiOjAuMCwiSGVpZ2h0IjowLjAsIkJvcmRlclN0eWxlIjpudWxsLCJQYXJlbnRTdHlsZSI6bnVsbH0sIlNob3dFbGFwc2VkVGltZUdyYWRpZW50U3R5bGUiOmZhbHNlLCJUaW1lYmFuZFJlc2VydmVkTGVmdEFyZWFTdHlsZSI6eyIkaWQiOiIxNDkiLCJBY3Rpdml0eUhlYWRlcldpZHRoIjowLjAsIklzU2V0IjpmYWxzZX0sIkRlZmF1bHRTd2ltbGFuZVN0eWxlIjp7IiRpZCI6IjE1MCIsIkhlYWRlclN0eWxlIjp7IiRpZCI6IjE1MSIsIlRleHRTdHlsZSI6eyIkaWQiOiIxNTIiLCJGb250U2V0dGluZ3MiOnsiJGlkIjoiMTUzIiwiRm9udFNpemUiOjEyLCJGb250TmFtZSI6IkNhbGlicmkiLCJJc0JvbGQiOmZhbHNlLCJJc0l0YWxpYyI6ZmFsc2UsIklzVW5kZXJsaW5lZCI6ZmFsc2UsIlBhcmVudFN0eWxlIjpudWxsfSwiQXV0b1NpemUiOjAsIkZvcmVncm91bmQiOnsiJGlkIjoiMTU0IiwiQ29sb3IiOnsiJGlkIjoiMTU1IiwiQSI6MjU1LCJSIjozMiwiRyI6NTYsIkIiOjEwMH19LCJNYXhXaWR0aCI6MC4wLCJNYXhIZWlnaHQiOjAuMCwiU21hcnRGb3JlZ3JvdW5kSXNBY3RpdmUiOmZhbHNlLCJIb3Jpem9udGFsQWxpZ25tZW50IjowLCJWZXJ0aWNhbEFsaWdubWVudCI6MCwiU21hcnRGb3JlZ3JvdW5kIjpudWxsLCJCYWNrZ3JvdW5kRmlsbFR5cGUiOjAsIk1hcmdpbiI6eyIkaWQiOiIxNTYiLCJUb3AiOjAuMCwiTGVmdCI6MC4wLCJSaWdodCI6MC4wLCJCb3R0b20iOjAuMH0sIlBhZGRpbmciOnsiJGlkIjoiMTU3IiwiVG9wIjowLjAsIkxlZnQiOjAuMCwiUmlnaHQiOjAuMCwiQm90dG9tIjowLjB9LCJCYWNrZ3JvdW5kIjpudWxsLCJJc1Zpc2libGUiOmZhbHNlLCJXaWR0aCI6MC4wLCJIZWlnaHQiOjAuMCwiQm9yZGVyU3R5bGUiOm51bGwsIlBhcmVudFN0eWxlIjpudWxsfSwiUmVjdGFuZ2xlU3R5bGUiOnsiJGlkIjoiMTU4IiwiTWFyZ2luIjp7IiRpZCI6IjE1OSIsIlRvcCI6MC4wLCJMZWZ0IjowLjAsIlJpZ2h0IjowLjAsIkJvdHRvbSI6MC4wfSwiUGFkZGluZyI6eyIkaWQiOiIxNjAiLCJUb3AiOjAuMCwiTGVmdCI6MC4wLCJSaWdodCI6MC4wLCJCb3R0b20iOjAuMH0sIkJhY2tncm91bmQiOnsiJGlkIjoiMTYxIiwiQ29sb3IiOnsiJGlkIjoiMTYyIiwiQSI6MTI3LCJSIjo5MSwiRyI6MTU1LCJCIjoyMTN9fSwiSXNWaXNpYmxlIjpmYWxzZSwiV2lkdGgiOjAuMCwiSGVpZ2h0IjowLjAsIkJvcmRlclN0eWxlIjp7IiRpZCI6IjE2MyIsIkxpbmVDb2xvciI6eyIkaWQiOiIxNjQiLCIkdHlwZSI6Ik5MUkUuQ29tbW9uLkRvbS5Tb2xpZENvbG9yQnJ1c2gsIE5MUkUuQ29tbW9uIiwiQ29sb3IiOnsiJGlkIjoiMTY1IiwiQSI6MjU1LCJSIjoyNTUsIkciOjAsIkIiOjB9fSwiTGluZVdlaWdodCI6MC4wLCJMaW5lVHlwZSI6MCwiUGFyZW50U3R5bGUiOm51bGx9LCJQYXJlbnRTdHlsZSI6bnVsbH0sIk1hcmdpbiI6eyIkaWQiOiIxNjYiLCJUb3AiOjAuMCwiTGVmdCI6MC4wLCJSaWdodCI6MC4wLCJCb3R0b20iOjAuMH0sIlBhZGRpbmciOnsiJGlkIjoiMTY3IiwiVG9wIjowLjAsIkxlZnQiOjAuMCwiUmlnaHQiOjAuMCwiQm90dG9tIjowLjB9LCJCYWNrZ3JvdW5kIjpudWxsLCJJc1Zpc2libGUiOnRydWUsIldpZHRoIjowLjAsIkhlaWdodCI6MC4wLCJCb3JkZXJTdHlsZSI6bnVsbCwiUGFyZW50U3R5bGUiOm51bGx9LCJCYWNrZ3JvdW5kU3R5bGUiOnsiJGlkIjoiMTY4IiwiTWFyZ2luIjp7IiRpZCI6IjE2OSIsIlRvcCI6MC4wLCJMZWZ0IjowLjAsIlJpZ2h0IjowLjAsIkJvdHRvbSI6MC4wfSwiUGFkZGluZyI6eyIkaWQiOiIxNzAiLCJUb3AiOjAuMCwiTGVmdCI6MC4wLCJSaWdodCI6MC4wLCJCb3R0b20iOjAuMH0sIkJhY2tncm91bmQiOnsiJGlkIjoiMTcxIiwiQ29sb3IiOnsiJGlkIjoiMTcyIiwiQSI6MzgsIlIiOjkxLCJHIjoxNTUsIkIiOjIxM319LCJJc1Zpc2libGUiOnRydWUsIldpZHRoIjowLjAsIkhlaWdodCI6MC4wLCJCb3JkZXJTdHlsZSI6eyIkaWQiOiIxNzMiLCJMaW5lQ29sb3IiOnsiJGlkIjoiMTc0IiwiJHR5cGUiOiJOTFJFLkNvbW1vbi5Eb20uU29saWRDb2xvckJydXNoLCBOTFJFLkNvbW1vbiIsIkNvbG9yIjp7IiRpZCI6IjE3NSIsIkEiOjI1NSwiUiI6MjU1LCJHIjowLCJCIjowfX0sIkxpbmVXZWlnaHQiOjAuMCwiTGluZVR5cGUiOjAsIlBhcmVudFN0eWxlIjpudWxsfSwiUGFyZW50U3R5bGUiOm51bGx9LCJJc0Fib3ZlVGltZWJhbmQiOmZhbHNlLCJNYXJnaW4iOnsiJGlkIjoiMTc2IiwiVG9wIjowLjAsIkxlZnQiOjAuMCwiUmlnaHQiOjAuMCwiQm90dG9tIjowLjB9LCJQYWRkaW5nIjp7IiRpZCI6IjE3NyIsIlRvcCI6MC4wLCJMZWZ0IjowLjAsIlJpZ2h0IjowLjAsIkJvdHRvbSI6MC4wfSwiSXNWaXNpYmxlIjp0cnVlLCJXaWR0aCI6MC4wLCJIZWlnaHQiOjAuMCwiQm9yZGVyU3R5bGUiOm51bGwsIlBhcmVudFN0eWxlIjpudWxsfX0sIlNjYWxlIjp7IiRpZCI6IjE3OCIsIlN0YXJ0RGF0ZSI6IjAwMDEtMDEtMDFUMDA6MDA6MDAiLCJFbmREYXRlIjoiMjAyMC0xMS0yNVQyMzo1OTowMFoiLCJGb3JtYXQiOiJNTS9kZCIsIlR5cGUiOjEsIkF1dG9EYXRlUmFuZ2UiOnRydWUsIldvcmtpbmdEYXlzIjozMSwiRmlzY2FsWWVhciI6eyIkaWQiOiIxNzkiLCJTdGFydE1vbnRoIjoxLCJVc2VTdGFydGluZ1llYXJGb3JOdW1iZXJpbmciOnRydWUsIlNob3dGaXNjYWxZZWFyTGFiZWwiOnRydWV9LCJUb2RheU1hcmtlclRleHQiOiJUb2RheSIsIkF1dG9TY2FsZVR5cGUiOmZhbHNlfSwiU2NhbGVWMiI6eyIkaWQiOiIxODAiLCJTdGFydERhdGUiOiIwMDAxLTAxLTAxVDAwOjAwOjAwIiwiRW5kRGF0ZSI6IjIwMjItMTItMDJUMjM6NTk6MDAiLCJBdXRvRGF0ZVJhbmdlIjp0cnVlLCJXb3JraW5nRGF5cyI6MzEsIkZpc2NhbFllYXIiOnsiJHJlZiI6IjE3OSJ9LCJUb2RheU1hcmtlclRleHQiOiJUb2RheSIsIkF1dG9TY2FsZVR5cGUiOmZhbHNlLCJUaW1lYmFuZFNjYWxlcyI6eyIkaWQiOiIxODEiLCJUb3BTY2FsZUxheWVyIjp7IiRpZCI6IjE4MiIsIkZvcm1hdCI6Ik1NL2RkIiwiVHlwZSI6MX0sIk1pZGRsZVNjYWxlTGF5ZXIiOnsiJGlkIjoiMTgzIiwiRm9ybWF0IjpudWxsLCJUeXBlIjowfSwiQm90dG9tU2NhbGVMYXllciI6eyIkaWQiOiIxODQiLCJGb3JtYXQiOm51bGwsIlR5cGUiOjB9fX0sIk1pbGVzdG9uZXMiOltdLCJUYXNrcyI6W3siJGlkIjoiMTg1IiwiR3JvdXBOYW1lIjpudWxsLCJTdGFydERhdGUiOiIyMDIyLTEwLTI2VDAwOjAwOjAwWiIsIkVuZERhdGUiOiIyMDIyLTExLTA0VDIzOjU5OjAwWiIsIlBlcmNlbnRhZ2VDb21wbGV0ZSI6bnVsbCwiU3R5bGUiOnsiJGlkIjoiMTg2IiwiU2hhcGUiOjMsIlNoYXBlVGhpY2tuZXNzIjowLCJEdXJhdGlvbkZvcm1hdCI6MCwiSW5jbHVkZU5vbldvcmtpbmdEYXlzSW5EdXJhdGlvbiI6ZmFsc2UsIlBlcmNlbnRhZ2VDb21wbGV0ZVN0eWxlIjp7IiRpZCI6IjE4NyIsIkZvbnRTZXR0aW5ncyI6eyIkaWQiOiIxODgiLCJGb250U2l6ZSI6MTAsIkZvbnROYW1lIjoiQ2FsaWJyaSIsIklzQm9sZCI6ZmFsc2UsIklzSXRhbGljIjpmYWxzZSwiSXNVbmRlcmxpbmVkIjpmYWxzZSwiUGFyZW50U3R5bGUiOm51bGx9LCJBdXRvU2l6ZSI6MCwiRm9yZWdyb3VuZCI6eyIkaWQiOiIxODkiLCJDb2xvciI6eyIkcmVmIjoiOTQifX0sIk1heFdpZHRoIjoyMDAuMCwiTWF4SGVpZ2h0IjoiSW5maW5pdHkiLCJTbWFydEZvcmVncm91bmRJc0FjdGl2ZSI6ZmFsc2UsIkhvcml6b250YWxBbGlnbm1lbnQiOjAsIlZlcnRpY2FsQWxpZ25tZW50IjowLCJTbWFydEZvcmVncm91bmQiOm51bGwsIkJhY2tncm91bmRGaWxsVHlwZSI6MCwiTWFyZ2luIjp7IiRpZCI6IjE5MCIsIlRvcCI6MC4wLCJMZWZ0IjowLjAsIlJpZ2h0IjowLjAsIkJvdHRvbSI6MC4wfSwiUGFkZGluZyI6eyIkaWQiOiIxOTEiLCJUb3AiOjAuMCwiTGVmdCI6MC4wLCJSaWdodCI6MC4wLCJCb3R0b20iOjAuMH0sIkJhY2tncm91bmQiOnsiJHJlZiI6Ijk3In0sIklzVmlzaWJsZSI6dHJ1ZSwiV2lkdGgiOjAuMCwiSGVpZ2h0IjowLjAsIkJvcmRlclN0eWxlIjp7IiRpZCI6IjE5MiIsIkxpbmVDb2xvciI6bnVsbCwiTGluZVdlaWdodCI6MC4wLCJMaW5lVHlwZSI6MCwiUGFyZW50U3R5bGUiOm51bGx9LCJQYXJlbnRTdHlsZSI6bnVsbH0sIkR1cmF0aW9uU3R5bGUiOnsiJGlkIjoiMTkzIiwiRm9udFNldHRpbmdzIjp7IiRpZCI6IjE5NCIsIkZvbnRTaXplIjoxMCwiRm9udE5hbWUiOiJDYWxpYnJpIiwiSXNCb2xkIjpmYWxzZSwiSXNJdGFsaWMiOmZhbHNlLCJJc1VuZGVybGluZWQiOmZhbHNlLCJQYXJlbnRTdHlsZSI6bnVsbH0sIkF1dG9TaXplIjowLCJGb3JlZ3JvdW5kIjp7IiRpZCI6IjE5NSIsIkNvbG9yIjp7IiRyZWYiOiIxMDEifX0sIk1heFdpZHRoIjoyMDAuMCwiTWF4SGVpZ2h0IjoiSW5maW5pdHkiLCJTbWFydEZvcmVncm91bmRJc0FjdGl2ZSI6ZmFsc2UsIkhvcml6b250YWxBbGlnbm1lbnQiOjAsIlZlcnRpY2FsQWxpZ25tZW50IjowLCJTbWFydEZvcmVncm91bmQiOm51bGwsIkJhY2tncm91bmRGaWxsVHlwZSI6MCwiTWFyZ2luIjp7IiRpZCI6IjE5NiIsIlRvcCI6MC4wLCJMZWZ0IjowLjAsIlJpZ2h0IjowLjAsIkJvdHRvbSI6MC4wfSwiUGFkZGluZyI6eyIkaWQiOiIxOTciLCJUb3AiOjAuMCwiTGVmdCI6MC4wLCJSaWdodCI6MC4wLCJCb3R0b20iOjAuMH0sIkJhY2tncm91bmQiOnsiJHJlZiI6IjEwNCJ9LCJJc1Zpc2libGUiOnRydWUsIldpZHRoIjowLjAsIkhlaWdodCI6MC4wLCJCb3JkZXJTdHlsZSI6eyIkaWQiOiIxOTgiLCJMaW5lQ29sb3IiOm51bGwsIkxpbmVXZWlnaHQiOjAuMCwiTGluZVR5cGUiOjAsIlBhcmVudFN0eWxlIjpudWxsfSwiUGFyZW50U3R5bGUiOm51bGx9LCJIb3Jpem9udGFsQ29ubmVjdG9yU3R5bGUiOnsiJGlkIjoiMTk5IiwiTGluZUNvbG9yIjp7IiRyZWYiOiIxMDYifSwiTGluZVdlaWdodCI6MS4wLCJMaW5lVHlwZSI6MCwiUGFyZW50U3R5bGUiOm51bGx9LCJWZXJ0aWNhbENvbm5lY3RvclN0eWxlIjp7IiRpZCI6IjIwMCIsIkxpbmVDb2xvciI6eyIkcmVmIjoiMTA5In0sIkxpbmVXZWlnaHQiOjAuMCwiTGluZVR5cGUiOjAsIlBhcmVudFN0eWxlIjpudWxsfSwiTWFyZ2luIjpudWxsLCJTdGFydERhdGVQb3NpdGlvbiI6MywiRW5kRGF0ZVBvc2l0aW9uIjozLCJEYXRlSXNWaXNpYmxlIjp0cnVlLCJUaXRsZVBvc2l0aW9uIjo0LCJEdXJhdGlvblBvc2l0aW9uIjo2LCJQZXJjZW50YWdlQ29tcGxldGVkUG9zaXRpb24iOjYsIlNwYWNpbmciOjMsIklzQmVsb3dUaW1lYmFuZCI6ZmFsc2UsIlBlcmNlbnRhZ2VDb21wbGV0ZVNoYXBlT3BhY2l0eSI6MzUsIlNoYXBlU3R5bGUiOnsiJGlkIjoiMjAxIiwiTWFyZ2luIjp7IiRpZCI6IjIwMiIsIlRvcCI6MC4wLCJMZWZ0Ijo0LjAsIlJpZ2h0Ijo0LjAsIkJvdHRvbSI6MC4wfSwiUGFkZGluZyI6eyIkaWQiOiIyMDMiLCJUb3AiOjAuMCwiTGVmdCI6MC4wLCJSaWdodCI6MC4wLCJCb3R0b20iOjAuMH0sIkJhY2tncm91bmQiOnsiJGlkIjoiMjA0IiwiQ29sb3IiOnsiJGlkIjoiMjA1IiwiQSI6MjU1LCJSIjoyMzcsIkciOjEyNSwiQiI6NDl9fSwiSXNWaXNpYmxlIjp0cnVlLCJXaWR0aCI6MC4wLCJIZWlnaHQiOjEwLjAsIkJvcmRlclN0eWxlIjp7IiRpZCI6IjIwNiIsIkxpbmVDb2xvciI6eyIkcmVmIjoiMTE3In0sIkxpbmVXZWlnaHQiOjAuMCwiTGluZVR5cGUiOjAsIlBhcmVudFN0eWxlIjpudWxsfSwiUGFyZW50U3R5bGUiOm51bGx9LCJUaXRsZVN0eWxlIjp7IiRpZCI6IjIwNyIsIkZvbnRTZXR0aW5ncyI6eyIkaWQiOiIyMDgiLCJGb250U2l6ZSI6MTEsIkZvbnROYW1lIjoiQ2FsaWJyaSIsIklzQm9sZCI6dHJ1ZSwiSXNJdGFsaWMiOmZhbHNlLCJJc1VuZGVybGluZWQiOmZhbHNlLCJQYXJlbnRTdHlsZSI6bnVsbH0sIkF1dG9TaXplIjowLCJGb3JlZ3JvdW5kIjp7IiRpZCI6IjIwOSIsIkNvbG9yIjp7IiRpZCI6IjIxMCIsIkEiOjI1NSwiUiI6MCwiRyI6MCwiQiI6MH19LCJNYXhXaWR0aCI6OTYwLjAsIk1heEhlaWdodCI6IkluZmluaXR5IiwiU21hcnRGb3JlZ3JvdW5kSXNBY3RpdmUiOmZhbHNlLCJIb3Jpem9udGFsQWxpZ25tZW50IjowLCJWZXJ0aWNhbEFsaWdubWVudCI6MCwiU21hcnRGb3JlZ3JvdW5kIjpudWxsLCJCYWNrZ3JvdW5kRmlsbFR5cGUiOjAsIk1hcmdpbiI6eyIkaWQiOiIyMTEiLCJUb3AiOjAuMCwiTGVmdCI6MC4wLCJSaWdodCI6MC4wLCJCb3R0b20iOjAuMH0sIlBhZGRpbmciOnsiJGlkIjoiMjEyIiwiVG9wIjowLjAsIkxlZnQiOjAuMCwiUmlnaHQiOjAuMCwiQm90dG9tIjowLjB9LCJCYWNrZ3JvdW5kIjp7IiRyZWYiOiIxMjUifSwiSXNWaXNpYmxlIjp0cnVlLCJXaWR0aCI6MC4wLCJIZWlnaHQiOjAuMCwiQm9yZGVyU3R5bGUiOnsiJGlkIjoiMjEzIiwiTGluZUNvbG9yIjpudWxsLCJMaW5lV2VpZ2h0IjowLjAsIkxpbmVUeXBlIjowLCJQYXJlbnRTdHlsZSI6bnVsbH0sIlBhcmVudFN0eWxlIjpudWxsfSwiRGF0ZVN0eWxlIjp7IiRpZCI6IjIxNCIsIkZvbnRTZXR0aW5ncyI6eyIkaWQiOiIyMTUiLCJGb250U2l6ZSI6MTAsIkZvbnROYW1lIjoiQ2FsaWJyaSIsIklzQm9sZCI6ZmFsc2UsIklzSXRhbGljIjpmYWxzZSwiSXNVbmRlcmxpbmVkIjpmYWxzZSwiUGFyZW50U3R5bGUiOm51bGx9LCJBdXRvU2l6ZSI6MCwiRm9yZWdyb3VuZCI6eyIkaWQiOiIyMTYiLCJDb2xvciI6eyIkaWQiOiIyMTc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pZCI6IjIxOCIsIlRvcCI6MC4wLCJMZWZ0IjowLjAsIlJpZ2h0IjowLjAsIkJvdHRvbSI6MC4wfSwiUGFkZGluZyI6eyIkaWQiOiIyMTkiLCJUb3AiOjAuMCwiTGVmdCI6MC4wLCJSaWdodCI6MC4wLCJCb3R0b20iOjAuMH0sIkJhY2tncm91bmQiOnsiJHJlZiI6IjEzMiJ9LCJJc1Zpc2libGUiOnRydWUsIldpZHRoIjowLjAsIkhlaWdodCI6MC4wLCJCb3JkZXJTdHlsZSI6eyIkaWQiOiIyMjAiLCJMaW5lQ29sb3IiOm51bGwsIkxpbmVXZWlnaHQiOjAuMCwiTGluZVR5cGUiOjAsIlBhcmVudFN0eWxlIjpudWxsfSwiUGFyZW50U3R5bGUiOm51bGx9LCJEYXRlRm9ybWF0Ijp7IiRpZCI6IjIyMSIsIkZvcm1hdFN0cmluZyI6ImRkZCBkLk1NTSIsIlNlcGFyYXRvciI6Ii4iLCJVc2VJbnRlcm5hdGlvbmFsRGF0ZUZvcm1hdCI6dHJ1ZSwiRGF0ZUlzVmlzaWJsZSI6dHJ1ZSwiVGltZUlzVmlzaWJsZSI6ZmFsc2UsIkhvdXJEaWdpdHMiOjEsIkFtUG1EZXNpZ25hdG9yIjoyLCJUcmltMDBNaW51dGVzIjpmYWxzZSwiTGFzdEtub3duVmlzaWJpbGl0eVN0YXRlIjpudWxsfSwiV2Vla051bWJlcmluZyI6eyIkaWQiOiIyMjIiLCJGb3JtYXQiOjAsIklzVmlzaWJsZSI6ZmFsc2UsIkxhc3RLbm93blZpc2liaWxpdHlTdGF0ZSI6ZmFsc2V9LCJJc1Zpc2libGUiOnRydWUsIlBhcmVudFN0eWxlIjpudWxsfSwiSW5kZXgiOjAsIlNtYXJ0RHVyYXRpb25BY3RpdmF0ZWQiOmZhbHNlLCJEYXRlRm9ybWF0Ijp7IiRyZWYiOiIyMjEifSwiV2Vla051bWJlcmluZyI6eyIkaWQiOiIyMjMiLCJGb3JtYXQiOjAsIklzVmlzaWJsZSI6ZmFsc2UsIkxhc3RLbm93blZpc2liaWxpdHlTdGF0ZSI6ZmFsc2V9LCJJZCI6ImUxNjY0YjEwLWE3OTgtNDllYS1hN2JiLTU5MTE1OWU0ZmY2OSIsIkltcG9ydElkIjoiTm9taW5hdGlvbiAvIFJlZ2lzdGVyIHRvIHZvdGUgUGVyaW9kIiwiVGl0bGUiOiJOb21pbmF0aW9uIC8gUmVnaXN0ZXIgdG8gdm90ZSBQZXJpb2QiLCJOb3RlIjpudWxsLCJIeXBlcmxpbmsiOnsiJGlkIjoiMjI0IiwiQWRkcmVzcyI6IiIsIlN1YkFkZHJlc3MiOiIifSwiSXNDaGFuZ2VkIjpmYWxzZSwiSXNOZXciOmZhbHNlfSx7IiRpZCI6IjIyNSIsIkdyb3VwTmFtZSI6bnVsbCwiU3RhcnREYXRlIjoiMjAyMi0xMS0wN1QwMDowMDowMFoiLCJFbmREYXRlIjoiMjAyMi0xMS0xMFQyMzo1OTowMFoiLCJQZXJjZW50YWdlQ29tcGxldGUiOm51bGwsIlN0eWxlIjp7IiRpZCI6IjIyNiIsIlNoYXBlIjozLCJTaGFwZVRoaWNrbmVzcyI6MCwiRHVyYXRpb25Gb3JtYXQiOjAsIkluY2x1ZGVOb25Xb3JraW5nRGF5c0luRHVyYXRpb24iOmZhbHNlLCJQZXJjZW50YWdlQ29tcGxldGVTdHlsZSI6eyIkaWQiOiIyMjciLCJGb250U2V0dGluZ3MiOnsiJGlkIjoiMjI4IiwiRm9udFNpemUiOjEwLCJGb250TmFtZSI6IkNhbGlicmkiLCJJc0JvbGQiOmZhbHNlLCJJc0l0YWxpYyI6ZmFsc2UsIklzVW5kZXJsaW5lZCI6ZmFsc2UsIlBhcmVudFN0eWxlIjpudWxsfSwiQXV0b1NpemUiOjAsIkZvcmVncm91bmQiOnsiJGlkIjoiMjI5IiwiQ29sb3IiOnsiJHJlZiI6Ijk0In19LCJNYXhXaWR0aCI6MjAwLjAsIk1heEhlaWdodCI6IkluZmluaXR5IiwiU21hcnRGb3JlZ3JvdW5kSXNBY3RpdmUiOmZhbHNlLCJIb3Jpem9udGFsQWxpZ25tZW50IjowLCJWZXJ0aWNhbEFsaWdubWVudCI6MCwiU21hcnRGb3JlZ3JvdW5kIjpudWxsLCJCYWNrZ3JvdW5kRmlsbFR5cGUiOjAsIk1hcmdpbiI6eyIkaWQiOiIyMzAiLCJUb3AiOjAuMCwiTGVmdCI6MC4wLCJSaWdodCI6MC4wLCJCb3R0b20iOjAuMH0sIlBhZGRpbmciOnsiJGlkIjoiMjMxIiwiVG9wIjowLjAsIkxlZnQiOjAuMCwiUmlnaHQiOjAuMCwiQm90dG9tIjowLjB9LCJCYWNrZ3JvdW5kIjp7IiRyZWYiOiI5NyJ9LCJJc1Zpc2libGUiOnRydWUsIldpZHRoIjowLjAsIkhlaWdodCI6MC4wLCJCb3JkZXJTdHlsZSI6eyIkaWQiOiIyMzIiLCJMaW5lQ29sb3IiOm51bGwsIkxpbmVXZWlnaHQiOjAuMCwiTGluZVR5cGUiOjAsIlBhcmVudFN0eWxlIjpudWxsfSwiUGFyZW50U3R5bGUiOm51bGx9LCJEdXJhdGlvblN0eWxlIjp7IiRpZCI6IjIzMyIsIkZvbnRTZXR0aW5ncyI6eyIkaWQiOiIyMzQiLCJGb250U2l6ZSI6MTAsIkZvbnROYW1lIjoiQ2FsaWJyaSIsIklzQm9sZCI6ZmFsc2UsIklzSXRhbGljIjpmYWxzZSwiSXNVbmRlcmxpbmVkIjpmYWxzZSwiUGFyZW50U3R5bGUiOm51bGx9LCJBdXRvU2l6ZSI6MCwiRm9yZWdyb3VuZCI6eyIkaWQiOiIyMzUiLCJDb2xvciI6eyIkcmVmIjoiMTAxIn19LCJNYXhXaWR0aCI6MjAwLjAsIk1heEhlaWdodCI6IkluZmluaXR5IiwiU21hcnRGb3JlZ3JvdW5kSXNBY3RpdmUiOmZhbHNlLCJIb3Jpem9udGFsQWxpZ25tZW50IjowLCJWZXJ0aWNhbEFsaWdubWVudCI6MCwiU21hcnRGb3JlZ3JvdW5kIjpudWxsLCJCYWNrZ3JvdW5kRmlsbFR5cGUiOjAsIk1hcmdpbiI6eyIkaWQiOiIyMzYiLCJUb3AiOjAuMCwiTGVmdCI6MC4wLCJSaWdodCI6MC4wLCJCb3R0b20iOjAuMH0sIlBhZGRpbmciOnsiJGlkIjoiMjM3IiwiVG9wIjowLjAsIkxlZnQiOjAuMCwiUmlnaHQiOjAuMCwiQm90dG9tIjowLjB9LCJCYWNrZ3JvdW5kIjp7IiRyZWYiOiIxMDQifSwiSXNWaXNpYmxlIjp0cnVlLCJXaWR0aCI6MC4wLCJIZWlnaHQiOjAuMCwiQm9yZGVyU3R5bGUiOnsiJGlkIjoiMjM4IiwiTGluZUNvbG9yIjpudWxsLCJMaW5lV2VpZ2h0IjowLjAsIkxpbmVUeXBlIjowLCJQYXJlbnRTdHlsZSI6bnVsbH0sIlBhcmVudFN0eWxlIjpudWxsfSwiSG9yaXpvbnRhbENvbm5lY3RvclN0eWxlIjp7IiRpZCI6IjIzOSIsIkxpbmVDb2xvciI6eyIkcmVmIjoiMTA2In0sIkxpbmVXZWlnaHQiOjEuMCwiTGluZVR5cGUiOjAsIlBhcmVudFN0eWxlIjpudWxsfSwiVmVydGljYWxDb25uZWN0b3JTdHlsZSI6eyIkaWQiOiIyNDAiLCJMaW5lQ29sb3IiOnsiJHJlZiI6IjEwOSJ9LCJMaW5lV2VpZ2h0IjowLjAsIkxpbmVUeXBlIjowLCJQYXJlbnRTdHlsZSI6bnVsbH0sIk1hcmdpbiI6bnVsbCwiU3RhcnREYXRlUG9zaXRpb24iOjMsIkVuZERhdGVQb3NpdGlvbiI6MywiRGF0ZUlzVmlzaWJsZSI6dHJ1ZSwiVGl0bGVQb3NpdGlvbiI6NCwiRHVyYXRpb25Qb3NpdGlvbiI6NiwiUGVyY2VudGFnZUNvbXBsZXRlZFBvc2l0aW9uIjo2LCJTcGFjaW5nIjozLCJJc0JlbG93VGltZWJhbmQiOmZhbHNlLCJQZXJjZW50YWdlQ29tcGxldGVTaGFwZU9wYWNpdHkiOjM1LCJTaGFwZVN0eWxlIjp7IiRpZCI6IjI0MSIsIk1hcmdpbiI6eyIkaWQiOiIyNDIiLCJUb3AiOjAuMCwiTGVmdCI6NC4wLCJSaWdodCI6NC4wLCJCb3R0b20iOjAuMH0sIlBhZGRpbmciOnsiJGlkIjoiMjQzIiwiVG9wIjowLjAsIkxlZnQiOjAuMCwiUmlnaHQiOjAuMCwiQm90dG9tIjowLjB9LCJCYWNrZ3JvdW5kIjp7IiRpZCI6IjI0NCIsIkNvbG9yIjp7IiRpZCI6IjI0NSIsIkEiOjI1NSwiUiI6MjM3LCJHIjoxMjUsIkIiOjQ5fX0sIklzVmlzaWJsZSI6dHJ1ZSwiV2lkdGgiOjAuMCwiSGVpZ2h0IjoxMC4wLCJCb3JkZXJTdHlsZSI6eyIkaWQiOiIyNDYiLCJMaW5lQ29sb3IiOnsiJHJlZiI6IjExNyJ9LCJMaW5lV2VpZ2h0IjowLjAsIkxpbmVUeXBlIjowLCJQYXJlbnRTdHlsZSI6bnVsbH0sIlBhcmVudFN0eWxlIjpudWxsfSwiVGl0bGVTdHlsZSI6eyIkaWQiOiIyNDciLCJGb250U2V0dGluZ3MiOnsiJGlkIjoiMjQ4IiwiRm9udFNpemUiOjExLCJGb250TmFtZSI6IkNhbGlicmkiLCJJc0JvbGQiOnRydWUsIklzSXRhbGljIjpmYWxzZSwiSXNVbmRlcmxpbmVkIjpmYWxzZSwiUGFyZW50U3R5bGUiOm51bGx9LCJBdXRvU2l6ZSI6MCwiRm9yZWdyb3VuZCI6eyIkaWQiOiIyNDkiLCJDb2xvciI6eyIkaWQiOiIyNTAiLCJBIjoyNTUsIlIiOjAsIkciOjAsIkIiOjB9fSwiTWF4V2lkdGgiOjk2MC4wLCJNYXhIZWlnaHQiOiJJbmZpbml0eSIsIlNtYXJ0Rm9yZWdyb3VuZElzQWN0aXZlIjpmYWxzZSwiSG9yaXpvbnRhbEFsaWdubWVudCI6MCwiVmVydGljYWxBbGlnbm1lbnQiOjAsIlNtYXJ0Rm9yZWdyb3VuZCI6bnVsbCwiQmFja2dyb3VuZEZpbGxUeXBlIjowLCJNYXJnaW4iOnsiJGlkIjoiMjUxIiwiVG9wIjowLjAsIkxlZnQiOjAuMCwiUmlnaHQiOjAuMCwiQm90dG9tIjowLjB9LCJQYWRkaW5nIjp7IiRpZCI6IjI1MiIsIlRvcCI6MC4wLCJMZWZ0IjowLjAsIlJpZ2h0IjowLjAsIkJvdHRvbSI6MC4wfSwiQmFja2dyb3VuZCI6eyIkcmVmIjoiMTI1In0sIklzVmlzaWJsZSI6dHJ1ZSwiV2lkdGgiOjAuMCwiSGVpZ2h0IjowLjAsIkJvcmRlclN0eWxlIjp7IiRpZCI6IjI1MyIsIkxpbmVDb2xvciI6bnVsbCwiTGluZVdlaWdodCI6MC4wLCJMaW5lVHlwZSI6MCwiUGFyZW50U3R5bGUiOm51bGx9LCJQYXJlbnRTdHlsZSI6bnVsbH0sIkRhdGVTdHlsZSI6eyIkaWQiOiIyNTQiLCJGb250U2V0dGluZ3MiOnsiJGlkIjoiMjU1IiwiRm9udFNpemUiOjEwLCJGb250TmFtZSI6IkNhbGlicmkiLCJJc0JvbGQiOmZhbHNlLCJJc0l0YWxpYyI6ZmFsc2UsIklzVW5kZXJsaW5lZCI6ZmFsc2UsIlBhcmVudFN0eWxlIjpudWxsfSwiQXV0b1NpemUiOjAsIkZvcmVncm91bmQiOnsiJGlkIjoiMjU2IiwiQ29sb3IiOnsiJGlkIjoiMjU3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aWQiOiIyNTgiLCJUb3AiOjAuMCwiTGVmdCI6MC4wLCJSaWdodCI6MC4wLCJCb3R0b20iOjAuMH0sIlBhZGRpbmciOnsiJGlkIjoiMjU5IiwiVG9wIjowLjAsIkxlZnQiOjAuMCwiUmlnaHQiOjAuMCwiQm90dG9tIjowLjB9LCJCYWNrZ3JvdW5kIjp7IiRyZWYiOiIxMzIifSwiSXNWaXNpYmxlIjp0cnVlLCJXaWR0aCI6MC4wLCJIZWlnaHQiOjAuMCwiQm9yZGVyU3R5bGUiOnsiJGlkIjoiMjYwIiwiTGluZUNvbG9yIjpudWxsLCJMaW5lV2VpZ2h0IjowLjAsIkxpbmVUeXBlIjowLCJQYXJlbnRTdHlsZSI6bnVsbH0sIlBhcmVudFN0eWxlIjpudWxsfSwiRGF0ZUZvcm1hdCI6eyIkaWQiOiIyNjEiLCJGb3JtYXRTdHJpbmciOiJkZGQgZC5NTU0iLCJTZXBhcmF0b3IiOiIuIiwiVXNlSW50ZXJuYXRpb25hbERhdGVGb3JtYXQiOnRydWUsIkRhdGVJc1Zpc2libGUiOnRydWUsIlRpbWVJc1Zpc2libGUiOmZhbHNlLCJIb3VyRGlnaXRzIjoxLCJBbVBtRGVzaWduYXRvciI6MiwiVHJpbTAwTWludXRlcyI6ZmFsc2UsIkxhc3RLbm93blZpc2liaWxpdHlTdGF0ZSI6bnVsbH0sIldlZWtOdW1iZXJpbmciOnsiJGlkIjoiMjYyIiwiRm9ybWF0IjowLCJJc1Zpc2libGUiOmZhbHNlLCJMYXN0S25vd25WaXNpYmlsaXR5U3RhdGUiOmZhbHNlfSwiSXNWaXNpYmxlIjp0cnVlLCJQYXJlbnRTdHlsZSI6bnVsbH0sIkluZGV4IjoxLCJTbWFydER1cmF0aW9uQWN0aXZhdGVkIjpmYWxzZSwiRGF0ZUZvcm1hdCI6eyIkcmVmIjoiMjYxIn0sIldlZWtOdW1iZXJpbmciOnsiJGlkIjoiMjYzIiwiRm9ybWF0IjowLCJJc1Zpc2libGUiOmZhbHNlLCJMYXN0S25vd25WaXNpYmlsaXR5U3RhdGUiOmZhbHNlfSwiSWQiOiI4NWZmYjQzYy1kZDk3LTQ0NTEtOTM2Yy1hZDg3YzliYjVkYjMiLCJJbXBvcnRJZCI6IlNsYXRlIHByZXBhcmF0aW9uIiwiVGl0bGUiOiJTbGF0ZSBwcmVwYXJhdGlvbiIsIk5vdGUiOm51bGwsIkh5cGVybGluayI6eyIkaWQiOiIyNjQiLCJBZGRyZXNzIjoiIiwiU3ViQWRkcmVzcyI6IiJ9LCJJc0NoYW5nZWQiOmZhbHNlLCJJc05ldyI6ZmFsc2V9LHsiJGlkIjoiMjY1IiwiR3JvdXBOYW1lIjpudWxsLCJTdGFydERhdGUiOiIyMDIyLTExLTExVDAwOjAwOjAwWiIsIkVuZERhdGUiOiIyMDIyLTExLTE1VDIzOjU5OjAwWiIsIlBlcmNlbnRhZ2VDb21wbGV0ZSI6bnVsbCwiU3R5bGUiOnsiJGlkIjoiMjY2IiwiU2hhcGUiOjMsIlNoYXBlVGhpY2tuZXNzIjowLCJEdXJhdGlvbkZvcm1hdCI6MCwiSW5jbHVkZU5vbldvcmtpbmdEYXlzSW5EdXJhdGlvbiI6ZmFsc2UsIlBlcmNlbnRhZ2VDb21wbGV0ZVN0eWxlIjp7IiRpZCI6IjI2NyIsIkZvbnRTZXR0aW5ncyI6eyIkaWQiOiIyNjgiLCJGb250U2l6ZSI6MTAsIkZvbnROYW1lIjoiQ2FsaWJyaSIsIklzQm9sZCI6ZmFsc2UsIklzSXRhbGljIjpmYWxzZSwiSXNVbmRlcmxpbmVkIjpmYWxzZSwiUGFyZW50U3R5bGUiOm51bGx9LCJBdXRvU2l6ZSI6MCwiRm9yZWdyb3VuZCI6eyIkaWQiOiIyNjkiLCJDb2xvciI6eyIkcmVmIjoiOTQifX0sIk1heFdpZHRoIjoyMDAuMCwiTWF4SGVpZ2h0IjoiSW5maW5pdHkiLCJTbWFydEZvcmVncm91bmRJc0FjdGl2ZSI6ZmFsc2UsIkhvcml6b250YWxBbGlnbm1lbnQiOjAsIlZlcnRpY2FsQWxpZ25tZW50IjowLCJTbWFydEZvcmVncm91bmQiOm51bGwsIkJhY2tncm91bmRGaWxsVHlwZSI6MCwiTWFyZ2luIjp7IiRpZCI6IjI3MCIsIlRvcCI6MC4wLCJMZWZ0IjowLjAsIlJpZ2h0IjowLjAsIkJvdHRvbSI6MC4wfSwiUGFkZGluZyI6eyIkaWQiOiIyNzEiLCJUb3AiOjAuMCwiTGVmdCI6MC4wLCJSaWdodCI6MC4wLCJCb3R0b20iOjAuMH0sIkJhY2tncm91bmQiOnsiJHJlZiI6Ijk3In0sIklzVmlzaWJsZSI6dHJ1ZSwiV2lkdGgiOjAuMCwiSGVpZ2h0IjowLjAsIkJvcmRlclN0eWxlIjp7IiRpZCI6IjI3MiIsIkxpbmVDb2xvciI6bnVsbCwiTGluZVdlaWdodCI6MC4wLCJMaW5lVHlwZSI6MCwiUGFyZW50U3R5bGUiOm51bGx9LCJQYXJlbnRTdHlsZSI6bnVsbH0sIkR1cmF0aW9uU3R5bGUiOnsiJGlkIjoiMjczIiwiRm9udFNldHRpbmdzIjp7IiRpZCI6IjI3NCIsIkZvbnRTaXplIjoxMCwiRm9udE5hbWUiOiJDYWxpYnJpIiwiSXNCb2xkIjpmYWxzZSwiSXNJdGFsaWMiOmZhbHNlLCJJc1VuZGVybGluZWQiOmZhbHNlLCJQYXJlbnRTdHlsZSI6bnVsbH0sIkF1dG9TaXplIjowLCJGb3JlZ3JvdW5kIjp7IiRpZCI6IjI3NSIsIkNvbG9yIjp7IiRyZWYiOiIxMDEifX0sIk1heFdpZHRoIjoyMDAuMCwiTWF4SGVpZ2h0IjoiSW5maW5pdHkiLCJTbWFydEZvcmVncm91bmRJc0FjdGl2ZSI6ZmFsc2UsIkhvcml6b250YWxBbGlnbm1lbnQiOjAsIlZlcnRpY2FsQWxpZ25tZW50IjowLCJTbWFydEZvcmVncm91bmQiOm51bGwsIkJhY2tncm91bmRGaWxsVHlwZSI6MCwiTWFyZ2luIjp7IiRpZCI6IjI3NiIsIlRvcCI6MC4wLCJMZWZ0IjowLjAsIlJpZ2h0IjowLjAsIkJvdHRvbSI6MC4wfSwiUGFkZGluZyI6eyIkaWQiOiIyNzciLCJUb3AiOjAuMCwiTGVmdCI6MC4wLCJSaWdodCI6MC4wLCJCb3R0b20iOjAuMH0sIkJhY2tncm91bmQiOnsiJHJlZiI6IjEwNCJ9LCJJc1Zpc2libGUiOnRydWUsIldpZHRoIjowLjAsIkhlaWdodCI6MC4wLCJCb3JkZXJTdHlsZSI6eyIkaWQiOiIyNzgiLCJMaW5lQ29sb3IiOm51bGwsIkxpbmVXZWlnaHQiOjAuMCwiTGluZVR5cGUiOjAsIlBhcmVudFN0eWxlIjpudWxsfSwiUGFyZW50U3R5bGUiOm51bGx9LCJIb3Jpem9udGFsQ29ubmVjdG9yU3R5bGUiOnsiJGlkIjoiMjc5IiwiTGluZUNvbG9yIjp7IiRyZWYiOiIxMDYifSwiTGluZVdlaWdodCI6MS4wLCJMaW5lVHlwZSI6MCwiUGFyZW50U3R5bGUiOm51bGx9LCJWZXJ0aWNhbENvbm5lY3RvclN0eWxlIjp7IiRpZCI6IjI4MCIsIkxpbmVDb2xvciI6eyIkcmVmIjoiMTA5In0sIkxpbmVXZWlnaHQiOjAuMCwiTGluZVR5cGUiOjAsIlBhcmVudFN0eWxlIjpudWxsfSwiTWFyZ2luIjpudWxsLCJTdGFydERhdGVQb3NpdGlvbiI6MywiRW5kRGF0ZVBvc2l0aW9uIjozLCJEYXRlSXNWaXNpYmxlIjp0cnVlLCJUaXRsZVBvc2l0aW9uIjo0LCJEdXJhdGlvblBvc2l0aW9uIjo2LCJQZXJjZW50YWdlQ29tcGxldGVkUG9zaXRpb24iOjYsIlNwYWNpbmciOjMsIklzQmVsb3dUaW1lYmFuZCI6ZmFsc2UsIlBlcmNlbnRhZ2VDb21wbGV0ZVNoYXBlT3BhY2l0eSI6MzUsIlNoYXBlU3R5bGUiOnsiJGlkIjoiMjgxIiwiTWFyZ2luIjp7IiRpZCI6IjI4MiIsIlRvcCI6MC4wLCJMZWZ0Ijo0LjAsIlJpZ2h0Ijo0LjAsIkJvdHRvbSI6MC4wfSwiUGFkZGluZyI6eyIkaWQiOiIyODMiLCJUb3AiOjAuMCwiTGVmdCI6MC4wLCJSaWdodCI6MC4wLCJCb3R0b20iOjAuMH0sIkJhY2tncm91bmQiOnsiJGlkIjoiMjg0IiwiQ29sb3IiOnsiJGlkIjoiMjg1IiwiQSI6MjU1LCJSIjoyMzcsIkciOjEyNSwiQiI6NDl9fSwiSXNWaXNpYmxlIjp0cnVlLCJXaWR0aCI6MC4wLCJIZWlnaHQiOjEwLjAsIkJvcmRlclN0eWxlIjp7IiRpZCI6IjI4NiIsIkxpbmVDb2xvciI6eyIkcmVmIjoiMTE3In0sIkxpbmVXZWlnaHQiOjAuMCwiTGluZVR5cGUiOjAsIlBhcmVudFN0eWxlIjpudWxsfSwiUGFyZW50U3R5bGUiOm51bGx9LCJUaXRsZVN0eWxlIjp7IiRpZCI6IjI4NyIsIkZvbnRTZXR0aW5ncyI6eyIkaWQiOiIyODgiLCJGb250U2l6ZSI6MTEsIkZvbnROYW1lIjoiQ2FsaWJyaSIsIklzQm9sZCI6dHJ1ZSwiSXNJdGFsaWMiOmZhbHNlLCJJc1VuZGVybGluZWQiOmZhbHNlLCJQYXJlbnRTdHlsZSI6bnVsbH0sIkF1dG9TaXplIjowLCJGb3JlZ3JvdW5kIjp7IiRpZCI6IjI4OSIsIkNvbG9yIjp7IiRpZCI6IjI5MCIsIkEiOjI1NSwiUiI6MCwiRyI6MCwiQiI6MH19LCJNYXhXaWR0aCI6OTYwLjAsIk1heEhlaWdodCI6IkluZmluaXR5IiwiU21hcnRGb3JlZ3JvdW5kSXNBY3RpdmUiOmZhbHNlLCJIb3Jpem9udGFsQWxpZ25tZW50IjowLCJWZXJ0aWNhbEFsaWdubWVudCI6MCwiU21hcnRGb3JlZ3JvdW5kIjpudWxsLCJCYWNrZ3JvdW5kRmlsbFR5cGUiOjAsIk1hcmdpbiI6eyIkaWQiOiIyOTEiLCJUb3AiOjAuMCwiTGVmdCI6MC4wLCJSaWdodCI6MC4wLCJCb3R0b20iOjAuMH0sIlBhZGRpbmciOnsiJGlkIjoiMjkyIiwiVG9wIjowLjAsIkxlZnQiOjAuMCwiUmlnaHQiOjAuMCwiQm90dG9tIjowLjB9LCJCYWNrZ3JvdW5kIjp7IiRyZWYiOiIxMjUifSwiSXNWaXNpYmxlIjp0cnVlLCJXaWR0aCI6MC4wLCJIZWlnaHQiOjAuMCwiQm9yZGVyU3R5bGUiOnsiJGlkIjoiMjkzIiwiTGluZUNvbG9yIjpudWxsLCJMaW5lV2VpZ2h0IjowLjAsIkxpbmVUeXBlIjowLCJQYXJlbnRTdHlsZSI6bnVsbH0sIlBhcmVudFN0eWxlIjpudWxsfSwiRGF0ZVN0eWxlIjp7IiRpZCI6IjI5NCIsIkZvbnRTZXR0aW5ncyI6eyIkaWQiOiIyOTUiLCJGb250U2l6ZSI6MTAsIkZvbnROYW1lIjoiQ2FsaWJyaSIsIklzQm9sZCI6ZmFsc2UsIklzSXRhbGljIjpmYWxzZSwiSXNVbmRlcmxpbmVkIjpmYWxzZSwiUGFyZW50U3R5bGUiOm51bGx9LCJBdXRvU2l6ZSI6MCwiRm9yZWdyb3VuZCI6eyIkaWQiOiIyOTYiLCJDb2xvciI6eyIkaWQiOiIyOTc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pZCI6IjI5OCIsIlRvcCI6MC4wLCJMZWZ0IjowLjAsIlJpZ2h0IjowLjAsIkJvdHRvbSI6MC4wfSwiUGFkZGluZyI6eyIkaWQiOiIyOTkiLCJUb3AiOjAuMCwiTGVmdCI6MC4wLCJSaWdodCI6MC4wLCJCb3R0b20iOjAuMH0sIkJhY2tncm91bmQiOnsiJHJlZiI6IjEzMiJ9LCJJc1Zpc2libGUiOnRydWUsIldpZHRoIjowLjAsIkhlaWdodCI6MC4wLCJCb3JkZXJTdHlsZSI6eyIkaWQiOiIzMDAiLCJMaW5lQ29sb3IiOm51bGwsIkxpbmVXZWlnaHQiOjAuMCwiTGluZVR5cGUiOjAsIlBhcmVudFN0eWxlIjpudWxsfSwiUGFyZW50U3R5bGUiOm51bGx9LCJEYXRlRm9ybWF0Ijp7IiRpZCI6IjMwMSIsIkZvcm1hdFN0cmluZyI6ImRkZCBkLk1NTSIsIlNlcGFyYXRvciI6Ii4iLCJVc2VJbnRlcm5hdGlvbmFsRGF0ZUZvcm1hdCI6dHJ1ZSwiRGF0ZUlzVmlzaWJsZSI6dHJ1ZSwiVGltZUlzVmlzaWJsZSI6ZmFsc2UsIkhvdXJEaWdpdHMiOjEsIkFtUG1EZXNpZ25hdG9yIjoyLCJUcmltMDBNaW51dGVzIjpmYWxzZSwiTGFzdEtub3duVmlzaWJpbGl0eVN0YXRlIjpudWxsfSwiV2Vla051bWJlcmluZyI6eyIkaWQiOiIzMDIiLCJGb3JtYXQiOjAsIklzVmlzaWJsZSI6ZmFsc2UsIkxhc3RLbm93blZpc2liaWxpdHlTdGF0ZSI6ZmFsc2V9LCJJc1Zpc2libGUiOnRydWUsIlBhcmVudFN0eWxlIjpudWxsfSwiSW5kZXgiOjIsIlNtYXJ0RHVyYXRpb25BY3RpdmF0ZWQiOmZhbHNlLCJEYXRlRm9ybWF0Ijp7IiRyZWYiOiIzMDEifSwiV2Vla051bWJlcmluZyI6eyIkaWQiOiIzMDMiLCJGb3JtYXQiOjAsIklzVmlzaWJsZSI6ZmFsc2UsIkxhc3RLbm93blZpc2liaWxpdHlTdGF0ZSI6ZmFsc2V9LCJJZCI6ImVlNDQyOGJhLWRlZDQtNGYxYi05ZmJlLTY2YjU1MTkyMTliNSIsIkltcG9ydElkIjoiVm90aW5nIFBlcmlvZCIsIlRpdGxlIjoiVm90aW5nIFBlcmlvZCIsIk5vdGUiOm51bGwsIkh5cGVybGluayI6eyIkaWQiOiIzMDQiLCJBZGRyZXNzIjoiIiwiU3ViQWRkcmVzcyI6IiJ9LCJJc0NoYW5nZWQiOmZhbHNlLCJJc05ldyI6ZmFsc2V9LHsiJGlkIjoiMzA1IiwiR3JvdXBOYW1lIjpudWxsLCJTdGFydERhdGUiOiIyMDIyLTExLTE2VDAwOjAwOjAwWiIsIkVuZERhdGUiOiIyMDIyLTExLTE4VDIzOjU5OjAwWiIsIlBlcmNlbnRhZ2VDb21wbGV0ZSI6bnVsbCwiU3R5bGUiOnsiJGlkIjoiMzA2IiwiU2hhcGUiOjMsIlNoYXBlVGhpY2tuZXNzIjowLCJEdXJhdGlvbkZvcm1hdCI6MCwiSW5jbHVkZU5vbldvcmtpbmdEYXlzSW5EdXJhdGlvbiI6ZmFsc2UsIlBlcmNlbnRhZ2VDb21wbGV0ZVN0eWxlIjp7IiRpZCI6IjMwNyIsIkZvbnRTZXR0aW5ncyI6eyIkaWQiOiIzMDgiLCJGb250U2l6ZSI6MTAsIkZvbnROYW1lIjoiQ2FsaWJyaSIsIklzQm9sZCI6ZmFsc2UsIklzSXRhbGljIjpmYWxzZSwiSXNVbmRlcmxpbmVkIjpmYWxzZSwiUGFyZW50U3R5bGUiOm51bGx9LCJBdXRvU2l6ZSI6MCwiRm9yZWdyb3VuZCI6eyIkaWQiOiIzMDkiLCJDb2xvciI6eyIkcmVmIjoiOTQifX0sIk1heFdpZHRoIjoyMDAuMCwiTWF4SGVpZ2h0IjoiSW5maW5pdHkiLCJTbWFydEZvcmVncm91bmRJc0FjdGl2ZSI6ZmFsc2UsIkhvcml6b250YWxBbGlnbm1lbnQiOjAsIlZlcnRpY2FsQWxpZ25tZW50IjowLCJTbWFydEZvcmVncm91bmQiOm51bGwsIkJhY2tncm91bmRGaWxsVHlwZSI6MCwiTWFyZ2luIjp7IiRpZCI6IjMxMCIsIlRvcCI6MC4wLCJMZWZ0IjowLjAsIlJpZ2h0IjowLjAsIkJvdHRvbSI6MC4wfSwiUGFkZGluZyI6eyIkaWQiOiIzMTEiLCJUb3AiOjAuMCwiTGVmdCI6MC4wLCJSaWdodCI6MC4wLCJCb3R0b20iOjAuMH0sIkJhY2tncm91bmQiOnsiJHJlZiI6Ijk3In0sIklzVmlzaWJsZSI6dHJ1ZSwiV2lkdGgiOjAuMCwiSGVpZ2h0IjowLjAsIkJvcmRlclN0eWxlIjp7IiRpZCI6IjMxMiIsIkxpbmVDb2xvciI6bnVsbCwiTGluZVdlaWdodCI6MC4wLCJMaW5lVHlwZSI6MCwiUGFyZW50U3R5bGUiOm51bGx9LCJQYXJlbnRTdHlsZSI6bnVsbH0sIkR1cmF0aW9uU3R5bGUiOnsiJGlkIjoiMzEzIiwiRm9udFNldHRpbmdzIjp7IiRpZCI6IjMxNCIsIkZvbnRTaXplIjoxMCwiRm9udE5hbWUiOiJDYWxpYnJpIiwiSXNCb2xkIjpmYWxzZSwiSXNJdGFsaWMiOmZhbHNlLCJJc1VuZGVybGluZWQiOmZhbHNlLCJQYXJlbnRTdHlsZSI6bnVsbH0sIkF1dG9TaXplIjowLCJGb3JlZ3JvdW5kIjp7IiRpZCI6IjMxNSIsIkNvbG9yIjp7IiRyZWYiOiIxMDEifX0sIk1heFdpZHRoIjoyMDAuMCwiTWF4SGVpZ2h0IjoiSW5maW5pdHkiLCJTbWFydEZvcmVncm91bmRJc0FjdGl2ZSI6ZmFsc2UsIkhvcml6b250YWxBbGlnbm1lbnQiOjAsIlZlcnRpY2FsQWxpZ25tZW50IjowLCJTbWFydEZvcmVncm91bmQiOm51bGwsIkJhY2tncm91bmRGaWxsVHlwZSI6MCwiTWFyZ2luIjp7IiRpZCI6IjMxNiIsIlRvcCI6MC4wLCJMZWZ0IjowLjAsIlJpZ2h0IjowLjAsIkJvdHRvbSI6MC4wfSwiUGFkZGluZyI6eyIkaWQiOiIzMTciLCJUb3AiOjAuMCwiTGVmdCI6MC4wLCJSaWdodCI6MC4wLCJCb3R0b20iOjAuMH0sIkJhY2tncm91bmQiOnsiJHJlZiI6IjEwNCJ9LCJJc1Zpc2libGUiOnRydWUsIldpZHRoIjowLjAsIkhlaWdodCI6MC4wLCJCb3JkZXJTdHlsZSI6eyIkaWQiOiIzMTgiLCJMaW5lQ29sb3IiOm51bGwsIkxpbmVXZWlnaHQiOjAuMCwiTGluZVR5cGUiOjAsIlBhcmVudFN0eWxlIjpudWxsfSwiUGFyZW50U3R5bGUiOm51bGx9LCJIb3Jpem9udGFsQ29ubmVjdG9yU3R5bGUiOnsiJGlkIjoiMzE5IiwiTGluZUNvbG9yIjp7IiRyZWYiOiIxMDYifSwiTGluZVdlaWdodCI6MS4wLCJMaW5lVHlwZSI6MCwiUGFyZW50U3R5bGUiOm51bGx9LCJWZXJ0aWNhbENvbm5lY3RvclN0eWxlIjp7IiRpZCI6IjMyMCIsIkxpbmVDb2xvciI6eyIkcmVmIjoiMTA5In0sIkxpbmVXZWlnaHQiOjAuMCwiTGluZVR5cGUiOjAsIlBhcmVudFN0eWxlIjpudWxsfSwiTWFyZ2luIjpudWxsLCJTdGFydERhdGVQb3NpdGlvbiI6MywiRW5kRGF0ZVBvc2l0aW9uIjozLCJEYXRlSXNWaXNpYmxlIjp0cnVlLCJUaXRsZVBvc2l0aW9uIjo0LCJEdXJhdGlvblBvc2l0aW9uIjo2LCJQZXJjZW50YWdlQ29tcGxldGVkUG9zaXRpb24iOjYsIlNwYWNpbmciOjMsIklzQmVsb3dUaW1lYmFuZCI6ZmFsc2UsIlBlcmNlbnRhZ2VDb21wbGV0ZVNoYXBlT3BhY2l0eSI6MzUsIlNoYXBlU3R5bGUiOnsiJGlkIjoiMzIxIiwiTWFyZ2luIjp7IiRpZCI6IjMyMiIsIlRvcCI6MC4wLCJMZWZ0Ijo0LjAsIlJpZ2h0Ijo0LjAsIkJvdHRvbSI6MC4wfSwiUGFkZGluZyI6eyIkaWQiOiIzMjMiLCJUb3AiOjAuMCwiTGVmdCI6MC4wLCJSaWdodCI6MC4wLCJCb3R0b20iOjAuMH0sIkJhY2tncm91bmQiOnsiJGlkIjoiMzI0IiwiQ29sb3IiOnsiJGlkIjoiMzI1IiwiQSI6MjU1LCJSIjoyMzcsIkciOjEyNSwiQiI6NDl9fSwiSXNWaXNpYmxlIjp0cnVlLCJXaWR0aCI6MC4wLCJIZWlnaHQiOjEwLjAsIkJvcmRlclN0eWxlIjp7IiRpZCI6IjMyNiIsIkxpbmVDb2xvciI6eyIkcmVmIjoiMTE3In0sIkxpbmVXZWlnaHQiOjAuMCwiTGluZVR5cGUiOjAsIlBhcmVudFN0eWxlIjpudWxsfSwiUGFyZW50U3R5bGUiOm51bGx9LCJUaXRsZVN0eWxlIjp7IiRpZCI6IjMyNyIsIkZvbnRTZXR0aW5ncyI6eyIkaWQiOiIzMjgiLCJGb250U2l6ZSI6MTEsIkZvbnROYW1lIjoiQ2FsaWJyaSIsIklzQm9sZCI6dHJ1ZSwiSXNJdGFsaWMiOmZhbHNlLCJJc1VuZGVybGluZWQiOmZhbHNlLCJQYXJlbnRTdHlsZSI6bnVsbH0sIkF1dG9TaXplIjowLCJGb3JlZ3JvdW5kIjp7IiRpZCI6IjMyOSIsIkNvbG9yIjp7IiRpZCI6IjMzMCIsIkEiOjI1NSwiUiI6MCwiRyI6MCwiQiI6MH19LCJNYXhXaWR0aCI6OTYwLjAsIk1heEhlaWdodCI6IkluZmluaXR5IiwiU21hcnRGb3JlZ3JvdW5kSXNBY3RpdmUiOmZhbHNlLCJIb3Jpem9udGFsQWxpZ25tZW50IjowLCJWZXJ0aWNhbEFsaWdubWVudCI6MCwiU21hcnRGb3JlZ3JvdW5kIjpudWxsLCJCYWNrZ3JvdW5kRmlsbFR5cGUiOjAsIk1hcmdpbiI6eyIkaWQiOiIzMzEiLCJUb3AiOjAuMCwiTGVmdCI6MC4wLCJSaWdodCI6MC4wLCJCb3R0b20iOjAuMH0sIlBhZGRpbmciOnsiJGlkIjoiMzMyIiwiVG9wIjowLjAsIkxlZnQiOjAuMCwiUmlnaHQiOjAuMCwiQm90dG9tIjowLjB9LCJCYWNrZ3JvdW5kIjp7IiRyZWYiOiIxMjUifSwiSXNWaXNpYmxlIjp0cnVlLCJXaWR0aCI6MC4wLCJIZWlnaHQiOjAuMCwiQm9yZGVyU3R5bGUiOnsiJGlkIjoiMzMzIiwiTGluZUNvbG9yIjpudWxsLCJMaW5lV2VpZ2h0IjowLjAsIkxpbmVUeXBlIjowLCJQYXJlbnRTdHlsZSI6bnVsbH0sIlBhcmVudFN0eWxlIjpudWxsfSwiRGF0ZVN0eWxlIjp7IiRpZCI6IjMzNCIsIkZvbnRTZXR0aW5ncyI6eyIkaWQiOiIzMzUiLCJGb250U2l6ZSI6MTAsIkZvbnROYW1lIjoiQ2FsaWJyaSIsIklzQm9sZCI6ZmFsc2UsIklzSXRhbGljIjpmYWxzZSwiSXNVbmRlcmxpbmVkIjpmYWxzZSwiUGFyZW50U3R5bGUiOm51bGx9LCJBdXRvU2l6ZSI6MCwiRm9yZWdyb3VuZCI6eyIkaWQiOiIzMzYiLCJDb2xvciI6eyIkaWQiOiIzMzc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pZCI6IjMzOCIsIlRvcCI6MC4wLCJMZWZ0IjowLjAsIlJpZ2h0IjowLjAsIkJvdHRvbSI6MC4wfSwiUGFkZGluZyI6eyIkaWQiOiIzMzkiLCJUb3AiOjAuMCwiTGVmdCI6MC4wLCJSaWdodCI6MC4wLCJCb3R0b20iOjAuMH0sIkJhY2tncm91bmQiOnsiJHJlZiI6IjEzMiJ9LCJJc1Zpc2libGUiOnRydWUsIldpZHRoIjowLjAsIkhlaWdodCI6MC4wLCJCb3JkZXJTdHlsZSI6eyIkaWQiOiIzNDAiLCJMaW5lQ29sb3IiOm51bGwsIkxpbmVXZWlnaHQiOjAuMCwiTGluZVR5cGUiOjAsIlBhcmVudFN0eWxlIjpudWxsfSwiUGFyZW50U3R5bGUiOm51bGx9LCJEYXRlRm9ybWF0Ijp7IiRpZCI6IjM0MSIsIkZvcm1hdFN0cmluZyI6ImRkZCBkLk1NTSIsIlNlcGFyYXRvciI6Ii4iLCJVc2VJbnRlcm5hdGlvbmFsRGF0ZUZvcm1hdCI6dHJ1ZSwiRGF0ZUlzVmlzaWJsZSI6dHJ1ZSwiVGltZUlzVmlzaWJsZSI6ZmFsc2UsIkhvdXJEaWdpdHMiOjEsIkFtUG1EZXNpZ25hdG9yIjoyLCJUcmltMDBNaW51dGVzIjpmYWxzZSwiTGFzdEtub3duVmlzaWJpbGl0eVN0YXRlIjpudWxsfSwiV2Vla051bWJlcmluZyI6eyIkaWQiOiIzNDIiLCJGb3JtYXQiOjAsIklzVmlzaWJsZSI6ZmFsc2UsIkxhc3RLbm93blZpc2liaWxpdHlTdGF0ZSI6ZmFsc2V9LCJJc1Zpc2libGUiOnRydWUsIlBhcmVudFN0eWxlIjpudWxsfSwiSW5kZXgiOjMsIlNtYXJ0RHVyYXRpb25BY3RpdmF0ZWQiOmZhbHNlLCJEYXRlRm9ybWF0Ijp7IiRyZWYiOiIzNDEifSwiV2Vla051bWJlcmluZyI6eyIkaWQiOiIzNDMiLCJGb3JtYXQiOjAsIklzVmlzaWJsZSI6ZmFsc2UsIkxhc3RLbm93blZpc2liaWxpdHlTdGF0ZSI6ZmFsc2V9LCJJZCI6ImExYTY3NmZiLWQ3ODUtNDViYS1iYjE2LWVjYzM1ZDY5NTE4YiIsIkltcG9ydElkIjoiQ29uZmlybWF0aW9uIHBlcmlvZCIsIlRpdGxlIjoiQ29uZmlybWF0aW9uIHBlcmlvZCIsIk5vdGUiOm51bGwsIkh5cGVybGluayI6eyIkaWQiOiIzNDQiLCJBZGRyZXNzIjoiIiwiU3ViQWRkcmVzcyI6IiJ9LCJJc0NoYW5nZWQiOmZhbHNlLCJJc05ldyI6ZmFsc2V9LHsiJGlkIjoiMzQ1IiwiR3JvdXBOYW1lIjpudWxsLCJTdGFydERhdGUiOiIyMDIyLTExLTIxVDAwOjAwOjAwWiIsIkVuZERhdGUiOiIyMDIyLTExLTIxVDIzOjU5OjAwWiIsIlBlcmNlbnRhZ2VDb21wbGV0ZSI6bnVsbCwiU3R5bGUiOnsiJGlkIjoiMzQ2IiwiU2hhcGUiOjMsIlNoYXBlVGhpY2tuZXNzIjowLCJEdXJhdGlvbkZvcm1hdCI6MCwiSW5jbHVkZU5vbldvcmtpbmdEYXlzSW5EdXJhdGlvbiI6ZmFsc2UsIlBlcmNlbnRhZ2VDb21wbGV0ZVN0eWxlIjp7IiRpZCI6IjM0NyIsIkZvbnRTZXR0aW5ncyI6eyIkaWQiOiIzNDgiLCJGb250U2l6ZSI6MTAsIkZvbnROYW1lIjoiQ2FsaWJyaSIsIklzQm9sZCI6ZmFsc2UsIklzSXRhbGljIjpmYWxzZSwiSXNVbmRlcmxpbmVkIjpmYWxzZSwiUGFyZW50U3R5bGUiOm51bGx9LCJBdXRvU2l6ZSI6MCwiRm9yZWdyb3VuZCI6eyIkaWQiOiIzNDkiLCJDb2xvciI6eyIkcmVmIjoiOTQifX0sIk1heFdpZHRoIjoyMDAuMCwiTWF4SGVpZ2h0IjoiSW5maW5pdHkiLCJTbWFydEZvcmVncm91bmRJc0FjdGl2ZSI6ZmFsc2UsIkhvcml6b250YWxBbGlnbm1lbnQiOjAsIlZlcnRpY2FsQWxpZ25tZW50IjowLCJTbWFydEZvcmVncm91bmQiOm51bGwsIkJhY2tncm91bmRGaWxsVHlwZSI6MCwiTWFyZ2luIjp7IiRpZCI6IjM1MCIsIlRvcCI6MC4wLCJMZWZ0IjowLjAsIlJpZ2h0IjowLjAsIkJvdHRvbSI6MC4wfSwiUGFkZGluZyI6eyIkaWQiOiIzNTEiLCJUb3AiOjAuMCwiTGVmdCI6MC4wLCJSaWdodCI6MC4wLCJCb3R0b20iOjAuMH0sIkJhY2tncm91bmQiOnsiJHJlZiI6Ijk3In0sIklzVmlzaWJsZSI6dHJ1ZSwiV2lkdGgiOjAuMCwiSGVpZ2h0IjowLjAsIkJvcmRlclN0eWxlIjp7IiRpZCI6IjM1MiIsIkxpbmVDb2xvciI6bnVsbCwiTGluZVdlaWdodCI6MC4wLCJMaW5lVHlwZSI6MCwiUGFyZW50U3R5bGUiOm51bGx9LCJQYXJlbnRTdHlsZSI6bnVsbH0sIkR1cmF0aW9uU3R5bGUiOnsiJGlkIjoiMzUzIiwiRm9udFNldHRpbmdzIjp7IiRpZCI6IjM1NCIsIkZvbnRTaXplIjoxMCwiRm9udE5hbWUiOiJDYWxpYnJpIiwiSXNCb2xkIjpmYWxzZSwiSXNJdGFsaWMiOmZhbHNlLCJJc1VuZGVybGluZWQiOmZhbHNlLCJQYXJlbnRTdHlsZSI6bnVsbH0sIkF1dG9TaXplIjowLCJGb3JlZ3JvdW5kIjp7IiRpZCI6IjM1NSIsIkNvbG9yIjp7IiRyZWYiOiIxMDEifX0sIk1heFdpZHRoIjoyMDAuMCwiTWF4SGVpZ2h0IjoiSW5maW5pdHkiLCJTbWFydEZvcmVncm91bmRJc0FjdGl2ZSI6ZmFsc2UsIkhvcml6b250YWxBbGlnbm1lbnQiOjAsIlZlcnRpY2FsQWxpZ25tZW50IjowLCJTbWFydEZvcmVncm91bmQiOm51bGwsIkJhY2tncm91bmRGaWxsVHlwZSI6MCwiTWFyZ2luIjp7IiRpZCI6IjM1NiIsIlRvcCI6MC4wLCJMZWZ0IjowLjAsIlJpZ2h0IjowLjAsIkJvdHRvbSI6MC4wfSwiUGFkZGluZyI6eyIkaWQiOiIzNTciLCJUb3AiOjAuMCwiTGVmdCI6MC4wLCJSaWdodCI6MC4wLCJCb3R0b20iOjAuMH0sIkJhY2tncm91bmQiOnsiJHJlZiI6IjEwNCJ9LCJJc1Zpc2libGUiOnRydWUsIldpZHRoIjowLjAsIkhlaWdodCI6MC4wLCJCb3JkZXJTdHlsZSI6eyIkaWQiOiIzNTgiLCJMaW5lQ29sb3IiOm51bGwsIkxpbmVXZWlnaHQiOjAuMCwiTGluZVR5cGUiOjAsIlBhcmVudFN0eWxlIjpudWxsfSwiUGFyZW50U3R5bGUiOm51bGx9LCJIb3Jpem9udGFsQ29ubmVjdG9yU3R5bGUiOnsiJGlkIjoiMzU5IiwiTGluZUNvbG9yIjp7IiRyZWYiOiIxMDYifSwiTGluZVdlaWdodCI6MS4wLCJMaW5lVHlwZSI6MCwiUGFyZW50U3R5bGUiOm51bGx9LCJWZXJ0aWNhbENvbm5lY3RvclN0eWxlIjp7IiRpZCI6IjM2MCIsIkxpbmVDb2xvciI6eyIkcmVmIjoiMTA5In0sIkxpbmVXZWlnaHQiOjAuMCwiTGluZVR5cGUiOjAsIlBhcmVudFN0eWxlIjpudWxsfSwiTWFyZ2luIjpudWxsLCJTdGFydERhdGVQb3NpdGlvbiI6MywiRW5kRGF0ZVBvc2l0aW9uIjozLCJEYXRlSXNWaXNpYmxlIjp0cnVlLCJUaXRsZVBvc2l0aW9uIjo0LCJEdXJhdGlvblBvc2l0aW9uIjo2LCJQZXJjZW50YWdlQ29tcGxldGVkUG9zaXRpb24iOjYsIlNwYWNpbmciOjMsIklzQmVsb3dUaW1lYmFuZCI6ZmFsc2UsIlBlcmNlbnRhZ2VDb21wbGV0ZVNoYXBlT3BhY2l0eSI6MzUsIlNoYXBlU3R5bGUiOnsiJGlkIjoiMzYxIiwiTWFyZ2luIjp7IiRpZCI6IjM2MiIsIlRvcCI6MC4wLCJMZWZ0Ijo0LjAsIlJpZ2h0Ijo0LjAsIkJvdHRvbSI6MC4wfSwiUGFkZGluZyI6eyIkaWQiOiIzNjMiLCJUb3AiOjAuMCwiTGVmdCI6MC4wLCJSaWdodCI6MC4wLCJCb3R0b20iOjAuMH0sIkJhY2tncm91bmQiOnsiJGlkIjoiMzY0IiwiQ29sb3IiOnsiJGlkIjoiMzY1IiwiQSI6MjU1LCJSIjoyMzcsIkciOjEyNSwiQiI6NDl9fSwiSXNWaXNpYmxlIjp0cnVlLCJXaWR0aCI6MC4wLCJIZWlnaHQiOjEwLjAsIkJvcmRlclN0eWxlIjp7IiRpZCI6IjM2NiIsIkxpbmVDb2xvciI6eyIkcmVmIjoiMTE3In0sIkxpbmVXZWlnaHQiOjAuMCwiTGluZVR5cGUiOjAsIlBhcmVudFN0eWxlIjpudWxsfSwiUGFyZW50U3R5bGUiOm51bGx9LCJUaXRsZVN0eWxlIjp7IiRpZCI6IjM2NyIsIkZvbnRTZXR0aW5ncyI6eyIkaWQiOiIzNjgiLCJGb250U2l6ZSI6MTEsIkZvbnROYW1lIjoiQ2FsaWJyaSIsIklzQm9sZCI6dHJ1ZSwiSXNJdGFsaWMiOmZhbHNlLCJJc1VuZGVybGluZWQiOmZhbHNlLCJQYXJlbnRTdHlsZSI6bnVsbH0sIkF1dG9TaXplIjowLCJGb3JlZ3JvdW5kIjp7IiRpZCI6IjM2OSIsIkNvbG9yIjp7IiRpZCI6IjM3MCIsIkEiOjI1NSwiUiI6MCwiRyI6MCwiQiI6MH19LCJNYXhXaWR0aCI6OTYwLjAsIk1heEhlaWdodCI6IkluZmluaXR5IiwiU21hcnRGb3JlZ3JvdW5kSXNBY3RpdmUiOmZhbHNlLCJIb3Jpem9udGFsQWxpZ25tZW50IjowLCJWZXJ0aWNhbEFsaWdubWVudCI6MCwiU21hcnRGb3JlZ3JvdW5kIjpudWxsLCJCYWNrZ3JvdW5kRmlsbFR5cGUiOjAsIk1hcmdpbiI6eyIkaWQiOiIzNzEiLCJUb3AiOjAuMCwiTGVmdCI6MC4wLCJSaWdodCI6MC4wLCJCb3R0b20iOjAuMH0sIlBhZGRpbmciOnsiJGlkIjoiMzcyIiwiVG9wIjowLjAsIkxlZnQiOjAuMCwiUmlnaHQiOjAuMCwiQm90dG9tIjowLjB9LCJCYWNrZ3JvdW5kIjp7IiRyZWYiOiIxMjUifSwiSXNWaXNpYmxlIjp0cnVlLCJXaWR0aCI6MC4wLCJIZWlnaHQiOjAuMCwiQm9yZGVyU3R5bGUiOnsiJGlkIjoiMzczIiwiTGluZUNvbG9yIjpudWxsLCJMaW5lV2VpZ2h0IjowLjAsIkxpbmVUeXBlIjowLCJQYXJlbnRTdHlsZSI6bnVsbH0sIlBhcmVudFN0eWxlIjpudWxsfSwiRGF0ZVN0eWxlIjp7IiRpZCI6IjM3NCIsIkZvbnRTZXR0aW5ncyI6eyIkaWQiOiIzNzUiLCJGb250U2l6ZSI6MTAsIkZvbnROYW1lIjoiQ2FsaWJyaSIsIklzQm9sZCI6ZmFsc2UsIklzSXRhbGljIjpmYWxzZSwiSXNVbmRlcmxpbmVkIjpmYWxzZSwiUGFyZW50U3R5bGUiOm51bGx9LCJBdXRvU2l6ZSI6MCwiRm9yZWdyb3VuZCI6eyIkaWQiOiIzNzYiLCJDb2xvciI6eyIkaWQiOiIzNzc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pZCI6IjM3OCIsIlRvcCI6MC4wLCJMZWZ0IjowLjAsIlJpZ2h0IjowLjAsIkJvdHRvbSI6MC4wfSwiUGFkZGluZyI6eyIkaWQiOiIzNzkiLCJUb3AiOjAuMCwiTGVmdCI6MC4wLCJSaWdodCI6MC4wLCJCb3R0b20iOjAuMH0sIkJhY2tncm91bmQiOnsiJHJlZiI6IjEzMiJ9LCJJc1Zpc2libGUiOnRydWUsIldpZHRoIjowLjAsIkhlaWdodCI6MC4wLCJCb3JkZXJTdHlsZSI6eyIkaWQiOiIzODAiLCJMaW5lQ29sb3IiOm51bGwsIkxpbmVXZWlnaHQiOjAuMCwiTGluZVR5cGUiOjAsIlBhcmVudFN0eWxlIjpudWxsfSwiUGFyZW50U3R5bGUiOm51bGx9LCJEYXRlRm9ybWF0Ijp7IiRpZCI6IjM4MSIsIkZvcm1hdFN0cmluZyI6ImRkZCBkLk1NTSIsIlNlcGFyYXRvciI6Ii4iLCJVc2VJbnRlcm5hdGlvbmFsRGF0ZUZvcm1hdCI6dHJ1ZSwiRGF0ZUlzVmlzaWJsZSI6dHJ1ZSwiVGltZUlzVmlzaWJsZSI6ZmFsc2UsIkhvdXJEaWdpdHMiOjEsIkFtUG1EZXNpZ25hdG9yIjoyLCJUcmltMDBNaW51dGVzIjpmYWxzZSwiTGFzdEtub3duVmlzaWJpbGl0eVN0YXRlIjpudWxsfSwiV2Vla051bWJlcmluZyI6eyIkaWQiOiIzODIiLCJGb3JtYXQiOjAsIklzVmlzaWJsZSI6ZmFsc2UsIkxhc3RLbm93blZpc2liaWxpdHlTdGF0ZSI6ZmFsc2V9LCJJc1Zpc2libGUiOnRydWUsIlBhcmVudFN0eWxlIjpudWxsfSwiSW5kZXgiOjQsIlNtYXJ0RHVyYXRpb25BY3RpdmF0ZWQiOmZhbHNlLCJEYXRlRm9ybWF0Ijp7IiRyZWYiOiIzODEifSwiV2Vla051bWJlcmluZyI6eyIkaWQiOiIzODMiLCJGb3JtYXQiOjAsIklzVmlzaWJsZSI6ZmFsc2UsIkxhc3RLbm93blZpc2liaWxpdHlTdGF0ZSI6ZmFsc2V9LCJJZCI6ImNmZTgyZDBjLWJiNzQtNDkyZS05ODA3LWJlYjhjOWM3YjkwOSIsIkltcG9ydElkIjoiQmxvZyBhbm5vdW5jZW1lbnQgb2YgbWVtYmVycyBmb3IgZWFjaCBjb21taXR0ZWUiLCJUaXRsZSI6IkJsb2cgYW5ub3VuY2VtZW50IG9mIG1lbWJlcnMgZm9yIGVhY2ggY29tbWl0dGVlIiwiTm90ZSI6bnVsbCwiSHlwZXJsaW5rIjp7IiRpZCI6IjM4NCIsIkFkZHJlc3MiOiIiLCJTdWJBZGRyZXNzIjoiIn0sIklzQ2hhbmdlZCI6ZmFsc2UsIklzTmV3IjpmYWxzZX0seyIkaWQiOiIzODUiLCJHcm91cE5hbWUiOm51bGwsIlN0YXJ0RGF0ZSI6IjIwMjItMTEtMjFUMDA6MDA6MDBaIiwiRW5kRGF0ZSI6IjIwMjItMTItMDJUMjM6NTk6MDBaIiwiUGVyY2VudGFnZUNvbXBsZXRlIjpudWxsLCJTdHlsZSI6eyIkaWQiOiIzODYiLCJTaGFwZSI6MywiU2hhcGVUaGlja25lc3MiOjAsIkR1cmF0aW9uRm9ybWF0IjowLCJJbmNsdWRlTm9uV29ya2luZ0RheXNJbkR1cmF0aW9uIjpmYWxzZSwiUGVyY2VudGFnZUNvbXBsZXRlU3R5bGUiOnsiJGlkIjoiMzg3IiwiRm9udFNldHRpbmdzIjp7IiRpZCI6IjM4OCIsIkZvbnRTaXplIjoxMCwiRm9udE5hbWUiOiJDYWxpYnJpIiwiSXNCb2xkIjpmYWxzZSwiSXNJdGFsaWMiOmZhbHNlLCJJc1VuZGVybGluZWQiOmZhbHNlLCJQYXJlbnRTdHlsZSI6bnVsbH0sIkF1dG9TaXplIjowLCJGb3JlZ3JvdW5kIjp7IiRpZCI6IjM4OSIsIkNvbG9yIjp7IiRyZWYiOiI5NCJ9fSwiTWF4V2lkdGgiOjIwMC4wLCJNYXhIZWlnaHQiOiJJbmZpbml0eSIsIlNtYXJ0Rm9yZWdyb3VuZElzQWN0aXZlIjpmYWxzZSwiSG9yaXpvbnRhbEFsaWdubWVudCI6MCwiVmVydGljYWxBbGlnbm1lbnQiOjAsIlNtYXJ0Rm9yZWdyb3VuZCI6bnVsbCwiQmFja2dyb3VuZEZpbGxUeXBlIjowLCJNYXJnaW4iOnsiJGlkIjoiMzkwIiwiVG9wIjowLjAsIkxlZnQiOjAuMCwiUmlnaHQiOjAuMCwiQm90dG9tIjowLjB9LCJQYWRkaW5nIjp7IiRpZCI6IjM5MSIsIlRvcCI6MC4wLCJMZWZ0IjowLjAsIlJpZ2h0IjowLjAsIkJvdHRvbSI6MC4wfSwiQmFja2dyb3VuZCI6eyIkcmVmIjoiOTcifSwiSXNWaXNpYmxlIjp0cnVlLCJXaWR0aCI6MC4wLCJIZWlnaHQiOjAuMCwiQm9yZGVyU3R5bGUiOnsiJGlkIjoiMzkyIiwiTGluZUNvbG9yIjpudWxsLCJMaW5lV2VpZ2h0IjowLjAsIkxpbmVUeXBlIjowLCJQYXJlbnRTdHlsZSI6bnVsbH0sIlBhcmVudFN0eWxlIjpudWxsfSwiRHVyYXRpb25TdHlsZSI6eyIkaWQiOiIzOTMiLCJGb250U2V0dGluZ3MiOnsiJGlkIjoiMzk0IiwiRm9udFNpemUiOjEwLCJGb250TmFtZSI6IkNhbGlicmkiLCJJc0JvbGQiOmZhbHNlLCJJc0l0YWxpYyI6ZmFsc2UsIklzVW5kZXJsaW5lZCI6ZmFsc2UsIlBhcmVudFN0eWxlIjpudWxsfSwiQXV0b1NpemUiOjAsIkZvcmVncm91bmQiOnsiJGlkIjoiMzk1IiwiQ29sb3IiOnsiJHJlZiI6IjEwMSJ9fSwiTWF4V2lkdGgiOjIwMC4wLCJNYXhIZWlnaHQiOiJJbmZpbml0eSIsIlNtYXJ0Rm9yZWdyb3VuZElzQWN0aXZlIjpmYWxzZSwiSG9yaXpvbnRhbEFsaWdubWVudCI6MCwiVmVydGljYWxBbGlnbm1lbnQiOjAsIlNtYXJ0Rm9yZWdyb3VuZCI6bnVsbCwiQmFja2dyb3VuZEZpbGxUeXBlIjowLCJNYXJnaW4iOnsiJGlkIjoiMzk2IiwiVG9wIjowLjAsIkxlZnQiOjAuMCwiUmlnaHQiOjAuMCwiQm90dG9tIjowLjB9LCJQYWRkaW5nIjp7IiRpZCI6IjM5NyIsIlRvcCI6MC4wLCJMZWZ0IjowLjAsIlJpZ2h0IjowLjAsIkJvdHRvbSI6MC4wfSwiQmFja2dyb3VuZCI6eyIkcmVmIjoiMTA0In0sIklzVmlzaWJsZSI6dHJ1ZSwiV2lkdGgiOjAuMCwiSGVpZ2h0IjowLjAsIkJvcmRlclN0eWxlIjp7IiRpZCI6IjM5OCIsIkxpbmVDb2xvciI6bnVsbCwiTGluZVdlaWdodCI6MC4wLCJMaW5lVHlwZSI6MCwiUGFyZW50U3R5bGUiOm51bGx9LCJQYXJlbnRTdHlsZSI6bnVsbH0sIkhvcml6b250YWxDb25uZWN0b3JTdHlsZSI6eyIkaWQiOiIzOTkiLCJMaW5lQ29sb3IiOnsiJHJlZiI6IjEwNiJ9LCJMaW5lV2VpZ2h0IjoxLjAsIkxpbmVUeXBlIjowLCJQYXJlbnRTdHlsZSI6bnVsbH0sIlZlcnRpY2FsQ29ubmVjdG9yU3R5bGUiOnsiJGlkIjoiNDAwIiwiTGluZUNvbG9yIjp7IiRyZWYiOiIxMDkifSwiTGluZVdlaWdodCI6MC4wLCJMaW5lVHlwZSI6MCwiUGFyZW50U3R5bGUiOm51bGx9LCJNYXJnaW4iOm51bGwsIlN0YXJ0RGF0ZVBvc2l0aW9uIjozLCJFbmREYXRlUG9zaXRpb24iOjMsIkRhdGVJc1Zpc2libGUiOnRydWUsIlRpdGxlUG9zaXRpb24iOjQsIkR1cmF0aW9uUG9zaXRpb24iOjYsIlBlcmNlbnRhZ2VDb21wbGV0ZWRQb3NpdGlvbiI6NiwiU3BhY2luZyI6MywiSXNCZWxvd1RpbWViYW5kIjpmYWxzZSwiUGVyY2VudGFnZUNvbXBsZXRlU2hhcGVPcGFjaXR5IjozNSwiU2hhcGVTdHlsZSI6eyIkaWQiOiI0MDEiLCJNYXJnaW4iOnsiJGlkIjoiNDAyIiwiVG9wIjowLjAsIkxlZnQiOjQuMCwiUmlnaHQiOjQuMCwiQm90dG9tIjowLjB9LCJQYWRkaW5nIjp7IiRpZCI6IjQwMyIsIlRvcCI6MC4wLCJMZWZ0IjowLjAsIlJpZ2h0IjowLjAsIkJvdHRvbSI6MC4wfSwiQmFja2dyb3VuZCI6eyIkaWQiOiI0MDQiLCJDb2xvciI6eyIkaWQiOiI0MDUiLCJBIjoyNTUsIlIiOjIzNywiRyI6MTI1LCJCIjo0OX19LCJJc1Zpc2libGUiOnRydWUsIldpZHRoIjowLjAsIkhlaWdodCI6MTAuMCwiQm9yZGVyU3R5bGUiOnsiJGlkIjoiNDA2IiwiTGluZUNvbG9yIjp7IiRyZWYiOiIxMTcifSwiTGluZVdlaWdodCI6MC4wLCJMaW5lVHlwZSI6MCwiUGFyZW50U3R5bGUiOm51bGx9LCJQYXJlbnRTdHlsZSI6bnVsbH0sIlRpdGxlU3R5bGUiOnsiJGlkIjoiNDA3IiwiRm9udFNldHRpbmdzIjp7IiRpZCI6IjQwOCIsIkZvbnRTaXplIjoxMSwiRm9udE5hbWUiOiJDYWxpYnJpIiwiSXNCb2xkIjp0cnVlLCJJc0l0YWxpYyI6ZmFsc2UsIklzVW5kZXJsaW5lZCI6ZmFsc2UsIlBhcmVudFN0eWxlIjpudWxsfSwiQXV0b1NpemUiOjAsIkZvcmVncm91bmQiOnsiJGlkIjoiNDA5IiwiQ29sb3IiOnsiJGlkIjoiNDEwIiwiQSI6MjU1LCJSIjowLCJHIjowLCJCIjowfX0sIk1heFdpZHRoIjo5NjAuMCwiTWF4SGVpZ2h0IjoiSW5maW5pdHkiLCJTbWFydEZvcmVncm91bmRJc0FjdGl2ZSI6ZmFsc2UsIkhvcml6b250YWxBbGlnbm1lbnQiOjAsIlZlcnRpY2FsQWxpZ25tZW50IjowLCJTbWFydEZvcmVncm91bmQiOm51bGwsIkJhY2tncm91bmRGaWxsVHlwZSI6MCwiTWFyZ2luIjp7IiRpZCI6IjQxMSIsIlRvcCI6MC4wLCJMZWZ0IjowLjAsIlJpZ2h0IjowLjAsIkJvdHRvbSI6MC4wfSwiUGFkZGluZyI6eyIkaWQiOiI0MTIiLCJUb3AiOjAuMCwiTGVmdCI6MC4wLCJSaWdodCI6MC4wLCJCb3R0b20iOjAuMH0sIkJhY2tncm91bmQiOnsiJHJlZiI6IjEyNSJ9LCJJc1Zpc2libGUiOnRydWUsIldpZHRoIjowLjAsIkhlaWdodCI6MC4wLCJCb3JkZXJTdHlsZSI6eyIkaWQiOiI0MTMiLCJMaW5lQ29sb3IiOm51bGwsIkxpbmVXZWlnaHQiOjAuMCwiTGluZVR5cGUiOjAsIlBhcmVudFN0eWxlIjpudWxsfSwiUGFyZW50U3R5bGUiOm51bGx9LCJEYXRlU3R5bGUiOnsiJGlkIjoiNDE0IiwiRm9udFNldHRpbmdzIjp7IiRpZCI6IjQxNSIsIkZvbnRTaXplIjoxMCwiRm9udE5hbWUiOiJDYWxpYnJpIiwiSXNCb2xkIjpmYWxzZSwiSXNJdGFsaWMiOmZhbHNlLCJJc1VuZGVybGluZWQiOmZhbHNlLCJQYXJlbnRTdHlsZSI6bnVsbH0sIkF1dG9TaXplIjowLCJGb3JlZ3JvdW5kIjp7IiRpZCI6IjQxNiIsIkNvbG9yIjp7IiRpZCI6IjQxNyIsIkEiOjI1NSwiUiI6NjgsIkciOjg0LCJCIjoxMDZ9fSwiTWF4V2lkdGgiOjIwMC4wLCJNYXhIZWlnaHQiOiJJbmZpbml0eSIsIlNtYXJ0Rm9yZWdyb3VuZElzQWN0aXZlIjpmYWxzZSwiSG9yaXpvbnRhbEFsaWdubWVudCI6MiwiVmVydGljYWxBbGlnbm1lbnQiOjAsIlNtYXJ0Rm9yZWdyb3VuZCI6bnVsbCwiQmFja2dyb3VuZEZpbGxUeXBlIjowLCJNYXJnaW4iOnsiJGlkIjoiNDE4IiwiVG9wIjowLjAsIkxlZnQiOjAuMCwiUmlnaHQiOjAuMCwiQm90dG9tIjowLjB9LCJQYWRkaW5nIjp7IiRpZCI6IjQxOSIsIlRvcCI6MC4wLCJMZWZ0IjowLjAsIlJpZ2h0IjowLjAsIkJvdHRvbSI6MC4wfSwiQmFja2dyb3VuZCI6eyIkcmVmIjoiMTMyIn0sIklzVmlzaWJsZSI6dHJ1ZSwiV2lkdGgiOjAuMCwiSGVpZ2h0IjowLjAsIkJvcmRlclN0eWxlIjp7IiRpZCI6IjQyMCIsIkxpbmVDb2xvciI6bnVsbCwiTGluZVdlaWdodCI6MC4wLCJMaW5lVHlwZSI6MCwiUGFyZW50U3R5bGUiOm51bGx9LCJQYXJlbnRTdHlsZSI6bnVsbH0sIkRhdGVGb3JtYXQiOnsiJGlkIjoiNDIxIiwiRm9ybWF0U3RyaW5nIjoiZGRkIGQuTU1NIiwiU2VwYXJhdG9yIjoiLiIsIlVzZUludGVybmF0aW9uYWxEYXRlRm9ybWF0Ijp0cnVlLCJEYXRlSXNWaXNpYmxlIjp0cnVlLCJUaW1lSXNWaXNpYmxlIjpmYWxzZSwiSG91ckRpZ2l0cyI6MSwiQW1QbURlc2lnbmF0b3IiOjIsIlRyaW0wME1pbnV0ZXMiOmZhbHNlLCJMYXN0S25vd25WaXNpYmlsaXR5U3RhdGUiOm51bGx9LCJXZWVrTnVtYmVyaW5nIjp7IiRpZCI6IjQyMiIsIkZvcm1hdCI6MCwiSXNWaXNpYmxlIjpmYWxzZSwiTGFzdEtub3duVmlzaWJpbGl0eVN0YXRlIjpmYWxzZX0sIklzVmlzaWJsZSI6dHJ1ZSwiUGFyZW50U3R5bGUiOm51bGx9LCJJbmRleCI6NSwiU21hcnREdXJhdGlvbkFjdGl2YXRlZCI6ZmFsc2UsIkRhdGVGb3JtYXQiOnsiJHJlZiI6IjQyMSJ9LCJXZWVrTnVtYmVyaW5nIjp7IiRpZCI6IjQyMyIsIkZvcm1hdCI6MCwiSXNWaXNpYmxlIjpmYWxzZSwiTGFzdEtub3duVmlzaWJpbGl0eVN0YXRlIjpmYWxzZX0sIklkIjoiOWE3M2U0NjMtMzUzYy00ZDJhLWJiNjQtMTM0MmFkZGU0NzMxIiwiSW1wb3J0SWQiOiJUcmFuc2l0aW9uIFdlZWsgLSBDb21taXR0ZWUgaW5pdGlhbCBtZWV0aW5ncyIsIlRpdGxlIjoiVHJhbnNpdGlvbiBXZWVrIC0gQ29tbWl0dGVlIGluaXRpYWwgbWVldGluZ3MiLCJOb3RlIjpudWxsLCJIeXBlcmxpbmsiOnsiJGlkIjoiNDI0IiwiQWRkcmVzcyI6IiIsIlN1YkFkZHJlc3MiOiIifSwiSXNDaGFuZ2VkIjpmYWxzZSwiSXNOZXciOmZhbHNlfSx7IiRpZCI6IjQyNSIsIkdyb3VwTmFtZSI6bnVsbCwiU3RhcnREYXRlIjoiMjAyMi0xMS0yMlQwMDowMDowMFoiLCJFbmREYXRlIjoiMjAyMi0xMS0yMlQyMzo1OTowMFoiLCJQZXJjZW50YWdlQ29tcGxldGUiOm51bGwsIlN0eWxlIjp7IiRpZCI6IjQyNiIsIlNoYXBlIjozLCJTaGFwZVRoaWNrbmVzcyI6MCwiRHVyYXRpb25Gb3JtYXQiOjAsIkluY2x1ZGVOb25Xb3JraW5nRGF5c0luRHVyYXRpb24iOmZhbHNlLCJQZXJjZW50YWdlQ29tcGxldGVTdHlsZSI6eyIkaWQiOiI0MjciLCJGb250U2V0dGluZ3MiOnsiJGlkIjoiNDI4IiwiRm9udFNpemUiOjEwLCJGb250TmFtZSI6IkNhbGlicmkiLCJJc0JvbGQiOmZhbHNlLCJJc0l0YWxpYyI6ZmFsc2UsIklzVW5kZXJsaW5lZCI6ZmFsc2UsIlBhcmVudFN0eWxlIjpudWxsfSwiQXV0b1NpemUiOjAsIkZvcmVncm91bmQiOnsiJHJlZiI6IjkzIn0sIk1heFdpZHRoIjoyMDAuMCwiTWF4SGVpZ2h0IjoiSW5maW5pdHkiLCJTbWFydEZvcmVncm91bmRJc0FjdGl2ZSI6ZmFsc2UsIkhvcml6b250YWxBbGlnbm1lbnQiOjAsIlZlcnRpY2FsQWxpZ25tZW50IjowLCJTbWFydEZvcmVncm91bmQiOm51bGwsIkJhY2tncm91bmRGaWxsVHlwZSI6MCwiTWFyZ2luIjp7IiRyZWYiOiI5NSJ9LCJQYWRkaW5nIjp7IiRyZWYiOiI5NiJ9LCJCYWNrZ3JvdW5kIjp7IiRyZWYiOiI5NyJ9LCJJc1Zpc2libGUiOnRydWUsIldpZHRoIjowLjAsIkhlaWdodCI6MC4wLCJCb3JkZXJTdHlsZSI6eyIkaWQiOiI0MjkiLCJMaW5lQ29sb3IiOm51bGwsIkxpbmVXZWlnaHQiOjAuMCwiTGluZVR5cGUiOjAsIlBhcmVudFN0eWxlIjpudWxsfSwiUGFyZW50U3R5bGUiOm51bGx9LCJEdXJhdGlvblN0eWxlIjp7IiRpZCI6IjQzMCIsIkZvbnRTZXR0aW5ncyI6eyIkaWQiOiI0MzEiLCJGb250U2l6ZSI6MTAsIkZvbnROYW1lIjoiQ2FsaWJyaSIsIklzQm9sZCI6ZmFsc2UsIklzSXRhbGljIjpmYWxzZSwiSXNVbmRlcmxpbmVkIjpmYWxzZSwiUGFyZW50U3R5bGUiOm51bGx9LCJBdXRvU2l6ZSI6MCwiRm9yZWdyb3VuZCI6eyIkcmVmIjoiMTAwIn0sIk1heFdpZHRoIjoyMDAuMCwiTWF4SGVpZ2h0IjoiSW5maW5pdHkiLCJTbWFydEZvcmVncm91bmRJc0FjdGl2ZSI6ZmFsc2UsIkhvcml6b250YWxBbGlnbm1lbnQiOjAsIlZlcnRpY2FsQWxpZ25tZW50IjowLCJTbWFydEZvcmVncm91bmQiOm51bGwsIkJhY2tncm91bmRGaWxsVHlwZSI6MCwiTWFyZ2luIjp7IiRyZWYiOiIxMDIifSwiUGFkZGluZyI6eyIkcmVmIjoiMTAzIn0sIkJhY2tncm91bmQiOnsiJHJlZiI6IjEwNCJ9LCJJc1Zpc2libGUiOnRydWUsIldpZHRoIjowLjAsIkhlaWdodCI6MC4wLCJCb3JkZXJTdHlsZSI6eyIkaWQiOiI0MzIiLCJMaW5lQ29sb3IiOm51bGwsIkxpbmVXZWlnaHQiOjAuMCwiTGluZVR5cGUiOjAsIlBhcmVudFN0eWxlIjpudWxsfSwiUGFyZW50U3R5bGUiOm51bGx9LCJIb3Jpem9udGFsQ29ubmVjdG9yU3R5bGUiOnsiJGlkIjoiNDMzIiwiTGluZUNvbG9yIjp7IiRyZWYiOiIxMDYifSwiTGluZVdlaWdodCI6MS4wLCJMaW5lVHlwZSI6MCwiUGFyZW50U3R5bGUiOm51bGx9LCJWZXJ0aWNhbENvbm5lY3RvclN0eWxlIjp7IiRpZCI6IjQzNCIsIkxpbmVDb2xvciI6eyIkcmVmIjoiMTA5In0sIkxpbmVXZWlnaHQiOjAuMCwiTGluZVR5cGUiOjAsIlBhcmVudFN0eWxlIjpudWxsfSwiTWFyZ2luIjpudWxsLCJTdGFydERhdGVQb3NpdGlvbiI6MywiRW5kRGF0ZVBvc2l0aW9uIjozLCJEYXRlSXNWaXNpYmxlIjp0cnVlLCJUaXRsZVBvc2l0aW9uIjo0LCJEdXJhdGlvblBvc2l0aW9uIjo2LCJQZXJjZW50YWdlQ29tcGxldGVkUG9zaXRpb24iOjYsIlNwYWNpbmciOjMsIklzQmVsb3dUaW1lYmFuZCI6ZmFsc2UsIlBlcmNlbnRhZ2VDb21wbGV0ZVNoYXBlT3BhY2l0eSI6MzUsIlNoYXBlU3R5bGUiOnsiJGlkIjoiNDM1IiwiTWFyZ2luIjp7IiRyZWYiOiIxMTIifSwiUGFkZGluZyI6eyIkcmVmIjoiMTEzIn0sIkJhY2tncm91bmQiOnsiJGlkIjoiNDM2IiwiQ29sb3IiOnsiJGlkIjoiNDM3IiwiQSI6MjU1LCJSIjoyMzcsIkciOjEyNSwiQiI6NDl9fSwiSXNWaXNpYmxlIjp0cnVlLCJXaWR0aCI6MC4wLCJIZWlnaHQiOjEwLjAsIkJvcmRlclN0eWxlIjp7IiRpZCI6IjQzOCIsIkxpbmVDb2xvciI6eyIkcmVmIjoiMTE3In0sIkxpbmVXZWlnaHQiOjAuMCwiTGluZVR5cGUiOjAsIlBhcmVudFN0eWxlIjpudWxsfSwiUGFyZW50U3R5bGUiOm51bGx9LCJUaXRsZVN0eWxlIjp7IiRpZCI6IjQzOSIsIkZvbnRTZXR0aW5ncyI6eyIkaWQiOiI0NDAiLCJGb250U2l6ZSI6MTEsIkZvbnROYW1lIjoiQ2FsaWJyaSIsIklzQm9sZCI6dHJ1ZSwiSXNJdGFsaWMiOmZhbHNlLCJJc1VuZGVybGluZWQiOmZhbHNlLCJQYXJlbnRTdHlsZSI6bnVsbH0sIkF1dG9TaXplIjowLCJGb3JlZ3JvdW5kIjp7IiRyZWYiOiIxMjEifSwiTWF4V2lkdGgiOjk2MC4wLCJNYXhIZWlnaHQiOiJJbmZpbml0eSIsIlNtYXJ0Rm9yZWdyb3VuZElzQWN0aXZlIjpmYWxzZSwiSG9yaXpvbnRhbEFsaWdubWVudCI6MCwiVmVydGljYWxBbGlnbm1lbnQiOjAsIlNtYXJ0Rm9yZWdyb3VuZCI6bnVsbCwiQmFja2dyb3VuZEZpbGxUeXBlIjowLCJNYXJnaW4iOnsiJHJlZiI6IjEyMyJ9LCJQYWRkaW5nIjp7IiRyZWYiOiIxMjQifSwiQmFja2dyb3VuZCI6eyIkcmVmIjoiMTI1In0sIklzVmlzaWJsZSI6dHJ1ZSwiV2lkdGgiOjAuMCwiSGVpZ2h0IjowLjAsIkJvcmRlclN0eWxlIjp7IiRpZCI6IjQ0MSIsIkxpbmVDb2xvciI6bnVsbCwiTGluZVdlaWdodCI6MC4wLCJMaW5lVHlwZSI6MCwiUGFyZW50U3R5bGUiOm51bGx9LCJQYXJlbnRTdHlsZSI6bnVsbH0sIkRhdGVTdHlsZSI6eyIkaWQiOiI0NDIiLCJGb250U2V0dGluZ3MiOnsiJGlkIjoiNDQzIiwiRm9udFNpemUiOjEwLCJGb250TmFtZSI6IkNhbGlicmkiLCJJc0JvbGQiOmZhbHNlLCJJc0l0YWxpYyI6ZmFsc2UsIklzVW5kZXJsaW5lZCI6ZmFsc2UsIlBhcmVudFN0eWxlIjpudWxsfSwiQXV0b1NpemUiOjAsIkZvcmVncm91bmQiOnsiJHJlZiI6IjEyOCJ9LCJNYXhXaWR0aCI6MjAwLjAsIk1heEhlaWdodCI6IkluZmluaXR5IiwiU21hcnRGb3JlZ3JvdW5kSXNBY3RpdmUiOmZhbHNlLCJIb3Jpem9udGFsQWxpZ25tZW50IjoyLCJWZXJ0aWNhbEFsaWdubWVudCI6MCwiU21hcnRGb3JlZ3JvdW5kIjpudWxsLCJCYWNrZ3JvdW5kRmlsbFR5cGUiOjAsIk1hcmdpbiI6eyIkcmVmIjoiMTMwIn0sIlBhZGRpbmciOnsiJHJlZiI6IjEzMSJ9LCJCYWNrZ3JvdW5kIjp7IiRyZWYiOiIxMzIifSwiSXNWaXNpYmxlIjp0cnVlLCJXaWR0aCI6MC4wLCJIZWlnaHQiOjAuMCwiQm9yZGVyU3R5bGUiOnsiJGlkIjoiNDQ0IiwiTGluZUNvbG9yIjpudWxsLCJMaW5lV2VpZ2h0IjowLjAsIkxpbmVUeXBlIjowLCJQYXJlbnRTdHlsZSI6bnVsbH0sIlBhcmVudFN0eWxlIjpudWxsfSwiRGF0ZUZvcm1hdCI6eyIkcmVmIjoiMTMzIn0sIldlZWtOdW1iZXJpbmciOnsiJGlkIjoiNDQ1IiwiRm9ybWF0IjowLCJJc1Zpc2libGUiOmZhbHNlLCJMYXN0S25vd25WaXNpYmlsaXR5U3RhdGUiOmZhbHNlfSwiSXNWaXNpYmxlIjp0cnVlLCJQYXJlbnRTdHlsZSI6bnVsbH0sIkluZGV4Ijo2LCJTbWFydER1cmF0aW9uQWN0aXZhdGVkIjpmYWxzZSwiRGF0ZUZvcm1hdCI6eyIkcmVmIjoiMTMzIn0sIldlZWtOdW1iZXJpbmciOnsiJGlkIjoiNDQ2IiwiRm9ybWF0IjowLCJJc1Zpc2libGUiOmZhbHNlLCJMYXN0S25vd25WaXNpYmlsaXR5U3RhdGUiOmZhbHNlfSwiSWQiOiIyMGVhY2JkNi04OWQ4LTQ0MDYtYTQwMC00NTU2ZDczZDZkN2EiLCJJbXBvcnRJZCI6bnVsbCwiVGl0bGUiOm51bGwsIk5vdGUiOm51bGwsIkh5cGVybGluayI6eyIkaWQiOiI0NDciLCJBZGRyZXNzIjoiIiwiU3ViQWRkcmVzcyI6IiJ9LCJJc0NoYW5nZWQiOmZhbHNlLCJJc05ldyI6ZmFsc2V9XSwiU3dpbWxhbmVzIjpbXSwiTXNQcm9qZWN0SXRlbXNUcmVlIjpudWxsLCJNZXRhZGF0YSI6eyIkaWQiOiI0NDgiLCJFeGNlbFNoZWV0TmFtZSI6IlRhc2tzIiwiSXRlbXNUaXRsZXMiOiJbXCJUaXRsZVwiLFwiMjAyMCBDb21tdW5pdHkgQ291bmNpbHMgTWVtYmVyIEVsZWN0aW9uc1wiLFwiQ29tbXVuaWNhdGlvbnMgdG8gYmUgZHJhZnRlZFwiLFwiQ3JlYXRlIEdvb2dsZSBkb2NzIC0gb25lIHRhYiBmb3Igbm9taW5lZXMsIG9uZSB0YWIgZm9yIHZvdGVycyAtIHdpdGggY2hlY2sgYm94IGZvciBhcHByb3ZlZFwiLFwiRW1haWwgIzEgYW5kIGJsb2cgcG9zdCB0byBhbGwgY29udGFjdHNcIixcIkZvcm0gLSBhbGwgY29udGFjdHNcIixcIk5ld3NsZXR0ZXIgLSByZW1pbmRlciAtIGFsbCBjb250YWN0c1wiLFwiRW1haWwgQ29uZmlybWF0aW9uIC0gYWxsIHdobyBzZW5kIGluIGZvcm0gd2hvIGRvbid0IHF1YWxpZnlcIixcIkVtYWlsIENvbmZpcm1hdGlvbiAtIGFsbCB3aG8gc2VuZCBpbiBmb3JtIHdobyBxdWFsaWZ5XCIsXCJOb21pbmF0aW9uIC8gUmVnaXN0ZXIgdG8gdm90ZSBQZXJpb2RcIixcIkVtYWlsICMyIC0gbGFzdCBjaGFuY2UgLSBhbGwgY29udGFjdHNcIixcIkVtYWlsIC0geW91J3ZlIGJlZW4gbm9taW5hdGVkXCIsXCJFbWFpbCAtIHlvdSd2ZSBiZWVuIG5vbWluYXRlZCBidXQgbm90IGNob3NlbiBmb3IgdGhlIHNsYXRlXCIsXCJTbGF0ZSBwcmVwYXJhdGlvblwiLFwiRW1haWwgIzEgdm90aW5nIGlzIG9wZW5cIixcIkVtYWlsIC0geW91IGFyZSByZWdpc3RlcmVkIHRvIHZvdGUgKHdpdGggVU4gYW5kIFBXKVwiLFwiRW1haWwgIzIgLSBsYXN0IGNoYW5jZSAtIDI0IGhvdXJzIGJlZm9yZSBjbG9zZVwiLFwiVm90aW5nIFBlcmlvZFwiLFwiQ29uZmlybWF0aW9uIHBlcmlvZFwiLFwiRW1haWxzIHRvIGFsbCBjb25maXJtZWRcIixcIkVtYWlscyB0byBub3QgY29uZmlybWVkXCIsXCJCbG9nIGFubm91bmNlbWVudCBvZiBtZW1iZXJzIGZvciBlYWNoIGNvbW1pdHRlZVwiLFwiQ3JlYXRlIGRpc3RybyBsaXN0cyBmb3IgMyBjb3VuY2lsc1wiLFwiRW1haWxzIHRvIGNvbW1pdHRlZXMgKHdlbGNvbWUsIHdvcmsgb3V0IHRoZSBmaXJzdCBtZWV0aW5nKVwiLFwiVHJhbnNpdGlvbiBXZWVrIC0gQ29tbWl0dGVlIGluaXRpYWwgbWVldGluZ3NcIl0iLCJDb2x1bW5zTWFwcGluZyI6Ilt7XCIkaWRcIjpcIjFcIixcIlNlbGVjdGVkTWFwcGluZ1wiOjIsXCJDb2x1bW5IZWFkZXJcIjpcIkNvbHVtbjBcIixcIkNvbHVtbkZyaWVuZGx5TmFtZVwiOlwiVGl0bGVcIn0se1wiJGlkXCI6XCIyXCIsXCJTZWxlY3RlZE1hcHBpbmdcIjozLFwiQ29sdW1uSGVhZGVyXCI6XCJDb2x1bW42XCIsXCJDb2x1bW5GcmllbmRseU5hbWVcIjpcIlN0YXJ0IERhdGVcIn0se1wiJGlkXCI6XCIzXCIsXCJTZWxlY3RlZE1hcHBpbmdcIjo0LFwiQ29sdW1uSGVhZGVyXCI6XCJDb2x1bW4xMFwiLFwiQ29sdW1uRnJpZW5kbHlOYW1lXCI6XCJFbmQgRGF0ZVwifV0iLCJIZWFkZXJSb3ciOiJbXCJUaXRsZVwiLFwiV29ya2Zsb3dcIixcIlN0YXR1c1wiLFwiQ3VzdG9tIHN0YXR1c1wiLFwiUHJpb3JpdHlcIixcIkFzc2lnbmVkIFRvXCIsXCJTdGFydCBEYXRlXCIsXCJEdXJhdGlvblwiLFwiRHVyYXRpb24gKEhvdXJzKVwiLFwiVGltZSBTcGVudCAoSG91cnMpXCIsXCJFbmQgRGF0ZVwiLFwiRGVwZW5kcyBPblwiLFwiU3RhcnQgRGF0ZSBDb25zdHJhaW50XCIsXCJEZXNjcmlwdGlvblwiLFwiUHJvamVjdCBQcm9qZWN0ZWQgRmluaXNoIERhdGVcIixcIlByb2plY3QgVHlwZVwiXSIsIlJlY2VudENvbG9yc0NvbGxlY3Rpb24iOiJbXSIsIlVwZGF0ZVNjYWxlRm9ySW1wb3J0ZWRUaW1lbGluZSI6IkZhbHNlIiwiTXNwTGF0ZXN0SW1wb3J0SXRlbXMiOiJ7XCIkaWRcIjpcIjFcIixcIlJvb3RcIjp7XCJJbXBvcnRJZFwiOm51bGwsXCJJc0ltcG9ydGVkXCI6ZmFsc2UsXCJDaGlsZHJlblwiOltdfX0iLCJNc3BTeW5jQnlVaWQiOiJGYWxzZSIsIk1zcENvbHVtbnNNYXBwaW5nIjoiW3tcIiRpZFwiOlwiMVwiLFwiU2VsZWN0ZWRNYXBwaW5nXCI6MSxcIkNvbHVtbkhlYWRlclwiOlwiU3dpbWxhbmVcIn0se1wiJGlkXCI6XCIyXCIsXCJTZWxlY3RlZE1hcHBpbmdcIjoyLFwiQ29sdW1uSGVhZGVyXCI6XCJOYW1lXCJ9LHtcIiRpZFwiOlwiM1wiLFwiU2VsZWN0ZWRNYXBwaW5nXCI6MyxcIkNvbHVtbkhlYWRlclwiOlwiU3RhcnRcIn0se1wiJGlkXCI6XCI0XCIsXCJTZWxlY3RlZE1hcHBpbmdcIjo0LFwiQ29sdW1uSGVhZGVyXCI6XCJGaW5pc2hcIn0se1wiJGlkXCI6XCI1XCIsXCJTZWxlY3RlZE1hcHBpbmdcIjo1LFwiQ29sdW1uSGVhZGVyXCI6XCJQZXJjZW50Q29tcGxldGVcIn1dIiwiSGVhZGVyUm93SW5kZXgiOiIwIiwiTXNlU3luY0J5VWlkIjoiRmFsc2UiLCJNc2VMYXRlc3RJbXBvcnRJdGVtcyI6IntcIiRpZFwiOlwiMVwiLFwiUm9vdFwiOntcIkltcG9ydElkXCI6bnVsbCxcIklzSW1wb3J0ZWRcIjpmYWxzZSxcIkNoaWxkcmVuXCI6W3tcIiRpZFwiOlwiMlwiLFwiSW1wb3J0SWRcIjpcIlRpdGxlXCIsXCJJc0ltcG9ydGVkXCI6dHJ1ZSxcIkNoaWxkcmVuXCI6W119LHtcIiRpZFwiOlwiM1wiLFwiSW1wb3J0SWRcIjpcIjIwMjAgQ29tbXVuaXR5IENvdW5jaWxzIE1lbWJlciBFbGVjdGlvbnNcIixcIklzSW1wb3J0ZWRcIjp0cnVlLFwiQ2hpbGRyZW5cIjpbXX0se1wiJGlkXCI6XCI0XCIsXCJJbXBvcnRJZFwiOlwiQ29tbXVuaWNhdGlvbnMgdG8gYmUgZHJhZnRlZFwiLFwiSXNJbXBvcnRlZFwiOnRydWUsXCJDaGlsZHJlblwiOltdfSx7XCIkaWRcIjpcIjVcIixcIkltcG9ydElkXCI6XCJDcmVhdGUgR29vZ2xlIGRvY3MgLSBvbmUgdGFiIGZvciBub21pbmVlcywgb25lIHRhYiBmb3Igdm90ZXJzIC0gd2l0aCBjaGVjayBib3ggZm9yIGFwcHJvdmVkXCIsXCJJc0ltcG9ydGVkXCI6dHJ1ZSxcIkNoaWxkcmVuXCI6W119LHtcIiRpZFwiOlwiNlwiLFwiSW1wb3J0SWRcIjpcIkVtYWlsICMxIGFuZCBibG9nIHBvc3QgdG8gYWxsIGNvbnRhY3RzXCIsXCJJc0ltcG9ydGVkXCI6dHJ1ZSxcIkNoaWxkcmVuXCI6W119LHtcIiRpZFwiOlwiN1wiLFwiSW1wb3J0SWRcIjpcIkZvcm0gLSBhbGwgY29udGFjdHNcIixcIklzSW1wb3J0ZWRcIjp0cnVlLFwiQ2hpbGRyZW5cIjpbXX0se1wiJGlkXCI6XCI4XCIsXCJJbXBvcnRJZFwiOlwiTmV3c2xldHRlciAtIHJlbWluZGVyIC0gYWxsIGNvbnRhY3RzXCIsXCJJc0ltcG9ydGVkXCI6dHJ1ZSxcIkNoaWxkcmVuXCI6W119LHtcIiRpZFwiOlwiOVwiLFwiSW1wb3J0SWRcIjpcIkVtYWlsIENvbmZpcm1hdGlvbiAtIGFsbCB3aG8gc2VuZCBpbiBmb3JtIHdobyBkb24ndCBxdWFsaWZ5XCIsXCJJc0ltcG9ydGVkXCI6dHJ1ZSxcIkNoaWxkcmVuXCI6W119LHtcIiRpZFwiOlwiMTBcIixcIkltcG9ydElkXCI6XCJFbWFpbCBDb25maXJtYXRpb24gLSBhbGwgd2hvIHNlbmQgaW4gZm9ybSB3aG8gcXVhbGlmeVwiLFwiSXNJbXBvcnRlZFwiOnRydWUsXCJDaGlsZHJlblwiOltdfSx7XCIkaWRcIjpcIjExXCIsXCJJbXBvcnRJZFwiOlwiTm9taW5hdGlvbiAvIFJlZ2lzdGVyIHRvIHZvdGUgUGVyaW9kXCIsXCJJc0ltcG9ydGVkXCI6dHJ1ZSxcIkNoaWxkcmVuXCI6W119LHtcIiRpZFwiOlwiMTJcIixcIkltcG9ydElkXCI6XCJFbWFpbCAjMiAtIGxhc3QgY2hhbmNlIC0gYWxsIGNvbnRhY3RzXCIsXCJJc0ltcG9ydGVkXCI6dHJ1ZSxcIkNoaWxkcmVuXCI6W119LHtcIiRpZFwiOlwiMTNcIixcIkltcG9ydElkXCI6XCJFbWFpbCAtIHlvdSd2ZSBiZWVuIG5vbWluYXRlZFwiLFwiSXNJbXBvcnRlZFwiOnRydWUsXCJDaGlsZHJlblwiOltdfSx7XCIkaWRcIjpcIjE0XCIsXCJJbXBvcnRJZFwiOlwiRW1haWwgLSB5b3UndmUgYmVlbiBub21pbmF0ZWQgYnV0IG5vdCBjaG9zZW4gZm9yIHRoZSBzbGF0ZVwiLFwiSXNJbXBvcnRlZFwiOnRydWUsXCJDaGlsZHJlblwiOltdfSx7XCIkaWRcIjpcIjE1XCIsXCJJbXBvcnRJZFwiOlwiU2xhdGUgcHJlcGFyYXRpb25cIixcIklzSW1wb3J0ZWRcIjp0cnVlLFwiQ2hpbGRyZW5cIjpbXX0se1wiJGlkXCI6XCIxNlwiLFwiSW1wb3J0SWRcIjpcIkVtYWlsICMxIHZvdGluZyBpcyBvcGVuXCIsXCJJc0ltcG9ydGVkXCI6dHJ1ZSxcIkNoaWxkcmVuXCI6W119LHtcIiRpZFwiOlwiMTdcIixcIkltcG9ydElkXCI6XCJFbWFpbCAtIHlvdSBhcmUgcmVnaXN0ZXJlZCB0byB2b3RlICh3aXRoIFVOIGFuZCBQVylcIixcIklzSW1wb3J0ZWRcIjp0cnVlLFwiQ2hpbGRyZW5cIjpbXX0se1wiJGlkXCI6XCIxOFwiLFwiSW1wb3J0SWRcIjpcIkVtYWlsICMyIC0gbGFzdCBjaGFuY2UgLSAyNCBob3VycyBiZWZvcmUgY2xvc2VcIixcIklzSW1wb3J0ZWRcIjp0cnVlLFwiQ2hpbGRyZW5cIjpbXX0se1wiJGlkXCI6XCIxOVwiLFwiSW1wb3J0SWRcIjpcIlZvdGluZyBQZXJpb2RcIixcIklzSW1wb3J0ZWRcIjp0cnVlLFwiQ2hpbGRyZW5cIjpbXX0se1wiJGlkXCI6XCIyMFwiLFwiSW1wb3J0SWRcIjpcIkNvbmZpcm1hdGlvbiBwZXJpb2RcIixcIklzSW1wb3J0ZWRcIjp0cnVlLFwiQ2hpbGRyZW5cIjpbXX0se1wiJGlkXCI6XCIyMVwiLFwiSW1wb3J0SWRcIjpcIkVtYWlscyB0byBhbGwgY29uZmlybWVkXCIsXCJJc0ltcG9ydGVkXCI6dHJ1ZSxcIkNoaWxkcmVuXCI6W119LHtcIiRpZFwiOlwiMjJcIixcIkltcG9ydElkXCI6XCJFbWFpbHMgdG8gbm90IGNvbmZpcm1lZFwiLFwiSXNJbXBvcnRlZFwiOnRydWUsXCJDaGlsZHJlblwiOltdfSx7XCIkaWRcIjpcIjIzXCIsXCJJbXBvcnRJZFwiOlwiQmxvZyBhbm5vdW5jZW1lbnQgb2YgbWVtYmVycyBmb3IgZWFjaCBjb21taXR0ZWVcIixcIklzSW1wb3J0ZWRcIjp0cnVlLFwiQ2hpbGRyZW5cIjpbXX0se1wiJGlkXCI6XCIyNFwiLFwiSW1wb3J0SWRcIjpcIkNyZWF0ZSBkaXN0cm8gbGlzdHMgZm9yIDMgY291bmNpbHNcIixcIklzSW1wb3J0ZWRcIjp0cnVlLFwiQ2hpbGRyZW5cIjpbXX0se1wiJGlkXCI6XCIyNVwiLFwiSW1wb3J0SWRcIjpcIkVtYWlscyB0byBjb21taXR0ZWVzICh3ZWxjb21lLCB3b3JrIG91dCB0aGUgZmlyc3QgbWVldGluZylcIixcIklzSW1wb3J0ZWRcIjp0cnVlLFwiQ2hpbGRyZW5cIjpbXX0se1wiJGlkXCI6XCIyNlwiLFwiSW1wb3J0SWRcIjpcIlRyYW5zaXRpb24gV2VlayAtIENvbW1pdHRlZSBpbml0aWFsIG1lZXRpbmdzXCIsXCJJc0ltcG9ydGVkXCI6dHJ1ZSxcIkNoaWxkcmVuXCI6W119XX19In0sIlNldHRpbmdzIjp7IiRpZCI6IjQ0OSIsIkltcGFPcHRpb25zIjp7IiRpZCI6IjQ1MCIsIkxlZnRUb1JpZ2h0IjpmYWxzZSwiUGF5bG9hZE9wdGlvbnMiOjJ9LCJVc2VDb21wcmVzc2lvbiI6ZmFsc2UsIkNvbXByZXNpb25QZXJjZW50YWdlIjo1MC4wLCJJbmFjdGl2ZUludGVydmFsV2lkdGhUaHJlc2hvbGQiOjMwLjAsIkluYWN0aXZlSW50ZXJ2YWxXaWR0aCI6MS4wLCJTcGxpdFRhc2tzIjpmYWxzZSwiVXNlQ2x1c3RlciI6ZmFsc2UsIkVwc2lsb24iOjUuMCwiTWluUG9pbnRzVG9Gb3JtQUNsdXN0ZXIiOjIsIkdlbmVyYXRlSW52aXNpYmxlU2hhcGVzIjpmYWxzZSwiU21hcnRUaW1lbGluZVRhc2tQZXJjZW50YWdlRml0IjpmYWxzZX0sIklzTmV3IjpmYWxzZSwiSW1wb3J0VHlwZSI6NCwiRmlsZVBhdGgiOiJDOlxcVXNlcnNcXG1jYW5ub25cXE9uZURyaXZlIC0gVmlydHVhbCwgSW5jXFxNb2phbG9vcFxcTW9qYWxvb3AtQ1MtT25nb2luZyBPcGVyYXRpb25zIChleHBvcnQpLnhscyIsIlRpbWVDb25maWd1cmF0aW9uIjp7IiRpZCI6IjQ1MSIsIlVzZVRpbWUiOmZhbHNlLCJXb3JrRGF5U3RhcnQiOiIwMDowMDowMCIsIldvcmtEYXlFbmQiOiIyMzo1OTowMCJ9LCJMYXN0VXNlZFRlbXBsYXRlSWQiOiJjYzI2Zjg2My0yN2NlLTQ4MGUtYTU4OS1iM2YxMmYyZDZlYjAiLCJGaXJzdFdlZWtPZlllYXIiOjAsIlBsYWNlTWlsZXN0b25lQXRUaGVCZWdpbm5pbmdPZlRoZURheSI6ZmFsc2V9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USEUS" val="Fals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3"/>
  <p:tag name="OTLSHAPETHICKNESSTYPE" val="Thin"/>
  <p:tag name="OTLWEEKNUMBERINGFORMAT" val="WNFormat1"/>
  <p:tag name="OTLWEEKNUMBERINGISVISIBLE" val="False"/>
  <p:tag name="OTLSTARTDATE" val="2022-10-26T00:00:00.0000000Z"/>
  <p:tag name="OTLENDDATE" val="2022-11-04T23:59:00.0000000Z"/>
  <p:tag name="OTLDATEFORMATSTRING" val="ddd d.MMM"/>
  <p:tag name="OTLDATEFORMATSEPARATOR" val="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USEUS" val="Fals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3"/>
  <p:tag name="OTLSHAPETHICKNESSTYPE" val="Thin"/>
  <p:tag name="OTLWEEKNUMBERINGFORMAT" val="WNFormat1"/>
  <p:tag name="OTLWEEKNUMBERINGISVISIBLE" val="False"/>
  <p:tag name="OTLSTARTDATE" val="2022-11-07T00:00:00.0000000Z"/>
  <p:tag name="OTLENDDATE" val="2022-11-10T23:59:00.0000000Z"/>
  <p:tag name="OTLDATEFORMATSTRING" val="ddd d.MMM"/>
  <p:tag name="OTLDATEFORMATSEPARATOR" val="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USEUS" val="Fals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3"/>
  <p:tag name="OTLSHAPETHICKNESSTYPE" val="Thin"/>
  <p:tag name="OTLWEEKNUMBERINGFORMAT" val="WNFormat1"/>
  <p:tag name="OTLWEEKNUMBERINGISVISIBLE" val="False"/>
  <p:tag name="OTLSTARTDATE" val="2022-11-11T00:00:00.0000000Z"/>
  <p:tag name="OTLENDDATE" val="2022-11-15T23:59:00.0000000Z"/>
  <p:tag name="OTLDATEFORMATSTRING" val="ddd d.MMM"/>
  <p:tag name="OTLDATEFORMATSEPARATOR" val="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USEUS" val="Fals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3"/>
  <p:tag name="OTLSHAPETHICKNESSTYPE" val="Thin"/>
  <p:tag name="OTLWEEKNUMBERINGFORMAT" val="WNFormat1"/>
  <p:tag name="OTLWEEKNUMBERINGISVISIBLE" val="False"/>
  <p:tag name="OTLSTARTDATE" val="2022-11-16T00:00:00.0000000Z"/>
  <p:tag name="OTLENDDATE" val="2022-11-18T23:59:00.0000000Z"/>
  <p:tag name="OTLDATEFORMATSTRING" val="ddd d.MMM"/>
  <p:tag name="OTLDATEFORMATSEPARATOR" val="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USEUS" val="Fals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3"/>
  <p:tag name="OTLSHAPETHICKNESSTYPE" val="Thin"/>
  <p:tag name="OTLWEEKNUMBERINGFORMAT" val="WNFormat1"/>
  <p:tag name="OTLWEEKNUMBERINGISVISIBLE" val="False"/>
  <p:tag name="OTLSTARTDATE" val="2022-11-21T00:00:00.0000000Z"/>
  <p:tag name="OTLENDDATE" val="2022-11-21T23:59:00.0000000Z"/>
  <p:tag name="OTLDATEFORMATSTRING" val="ddd d.MMM"/>
  <p:tag name="OTLDATEFORMATSEPARATOR" val="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USEUS" val="Fals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3"/>
  <p:tag name="OTLSHAPETHICKNESSTYPE" val="Thin"/>
  <p:tag name="OTLWEEKNUMBERINGFORMAT" val="WNFormat1"/>
  <p:tag name="OTLWEEKNUMBERINGISVISIBLE" val="False"/>
  <p:tag name="OTLSTARTDATE" val="2022-11-21T00:00:00.0000000Z"/>
  <p:tag name="OTLENDDATE" val="2022-12-02T23:59:00.0000000Z"/>
  <p:tag name="OTLDATEFORMATSTRING" val="ddd d.MMM"/>
  <p:tag name="OTLDATEFORMATSEPARATOR" val="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IMEBANDCULTUREINFO" val="en-US"/>
  <p:tag name="OTLTIMEBANDQUICKPOSITION" val="Custom"/>
  <p:tag name="OTLTIMEBANDTHREEDEFFECTS" val="Gel"/>
  <p:tag name="OTLTIMEBANDAUTODATERANGE" val="True"/>
  <p:tag name="OTLTIMEBANDSTARTDATE" val="0001-01-01T00:00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False"/>
  <p:tag name="OTLTIMEBANDSCALEMARKING" val="Years"/>
  <p:tag name="OTLRIGHTENDCAPSMARGINRIGHT" val="20"/>
  <p:tag name="OTLLEFTENDCAPSMARGINLEFT" val="20"/>
  <p:tag name="OTLTIMEBANDFYSTARTMONTH" val="January"/>
  <p:tag name="OTLTIMEBANDSHOWFYLABEL" val="True"/>
  <p:tag name="OTLTIMEBANDUSESTARTINGOFTHEYEARFORFYNUMBERING" val="True"/>
  <p:tag name="OTLTIMEBANDRESERVEDLEFTAREAWIDTH" val="0"/>
  <p:tag name="OTLTIMEBANDRESERVEDLEFTAREAISSET" val="False"/>
  <p:tag name="OTLTIMEBANDSCALEFORMAT" val="MM/dd"/>
  <p:tag name="OTLTIMEBANDSCALETYPE" val="Weeks"/>
  <p:tag name="OTLTIMEBANDSHAPETYPE" val="RoundedCornerRectangleTimeband"/>
  <p:tag name="OTLTIMEBANDSHAPEHEIGHT" val="20"/>
  <p:tag name="OTLTIMEBANDSHAPEPADDINGLEFT" val="0"/>
  <p:tag name="OTLTIMEBANDENDDATE" val="2022-12-02T23:59:00.000000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ELAPSEDSTYLE" val="Thin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ODAYPOSITION" val="Hid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Mojaloop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A3FF"/>
      </a:accent1>
      <a:accent2>
        <a:srgbClr val="FC440F"/>
      </a:accent2>
      <a:accent3>
        <a:srgbClr val="0010BE"/>
      </a:accent3>
      <a:accent4>
        <a:srgbClr val="FDE74C"/>
      </a:accent4>
      <a:accent5>
        <a:srgbClr val="00DFB1"/>
      </a:accent5>
      <a:accent6>
        <a:srgbClr val="BE0098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AAC203550B4E40A8ED4C6A11385C01" ma:contentTypeVersion="13" ma:contentTypeDescription="Create a new document." ma:contentTypeScope="" ma:versionID="1a8e0f591d3b1b40aba590a9e5f96a61">
  <xsd:schema xmlns:xsd="http://www.w3.org/2001/XMLSchema" xmlns:xs="http://www.w3.org/2001/XMLSchema" xmlns:p="http://schemas.microsoft.com/office/2006/metadata/properties" xmlns:ns2="af12d3ca-d309-4d9b-872e-f669d895b06e" xmlns:ns3="6354f033-77ec-451f-a4b1-89785309665d" targetNamespace="http://schemas.microsoft.com/office/2006/metadata/properties" ma:root="true" ma:fieldsID="fc14388904a9ca4fc1dcdc7ac7762609" ns2:_="" ns3:_="">
    <xsd:import namespace="af12d3ca-d309-4d9b-872e-f669d895b06e"/>
    <xsd:import namespace="6354f033-77ec-451f-a4b1-8978530966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12d3ca-d309-4d9b-872e-f669d895b0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54f033-77ec-451f-a4b1-89785309665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E880100-AD93-4165-9435-CF4F80F1243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477486D-5603-4835-9990-7EF1E294A9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12d3ca-d309-4d9b-872e-f669d895b06e"/>
    <ds:schemaRef ds:uri="6354f033-77ec-451f-a4b1-8978530966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1D56013-FFA3-4AA5-BFCF-7C4A0141612A}">
  <ds:schemaRefs>
    <ds:schemaRef ds:uri="http://purl.org/dc/elements/1.1/"/>
    <ds:schemaRef ds:uri="http://schemas.microsoft.com/office/2006/metadata/properties"/>
    <ds:schemaRef ds:uri="http://purl.org/dc/terms/"/>
    <ds:schemaRef ds:uri="6354f033-77ec-451f-a4b1-89785309665d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af12d3ca-d309-4d9b-872e-f669d895b06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5152</TotalTime>
  <Words>436</Words>
  <Application>Microsoft Macintosh PowerPoint</Application>
  <PresentationFormat>Custom</PresentationFormat>
  <Paragraphs>108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PI-20 Community Update </vt:lpstr>
      <vt:lpstr>Agenda</vt:lpstr>
      <vt:lpstr>Community Focus</vt:lpstr>
      <vt:lpstr>Market Requirements</vt:lpstr>
      <vt:lpstr>Priority Pillars</vt:lpstr>
      <vt:lpstr>Market Requirements</vt:lpstr>
      <vt:lpstr>Market Requirements</vt:lpstr>
      <vt:lpstr>Market Requirements</vt:lpstr>
      <vt:lpstr>What does this mean?</vt:lpstr>
      <vt:lpstr>Community Governance Elections</vt:lpstr>
      <vt:lpstr>2022 Election Slate</vt:lpstr>
      <vt:lpstr>PowerPoint Presentation</vt:lpstr>
      <vt:lpstr>Ahsante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Tudor Vedeanu</dc:creator>
  <cp:lastModifiedBy>Simeon Oriko</cp:lastModifiedBy>
  <cp:revision>24</cp:revision>
  <dcterms:created xsi:type="dcterms:W3CDTF">2020-01-08T21:13:28Z</dcterms:created>
  <dcterms:modified xsi:type="dcterms:W3CDTF">2022-10-27T06:45:32Z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0x01010028AAC203550B4E40A8ED4C6A11385C01</vt:lpwstr>
  </property>
</Properties>
</file>