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58" r:id="rId5"/>
    <p:sldId id="261" r:id="rId6"/>
    <p:sldId id="259" r:id="rId7"/>
    <p:sldId id="257" r:id="rId8"/>
    <p:sldId id="262" r:id="rId9"/>
    <p:sldId id="263" r:id="rId10"/>
    <p:sldId id="264" r:id="rId11"/>
    <p:sldId id="265" r:id="rId12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/>
    <p:restoredTop sz="96327"/>
  </p:normalViewPr>
  <p:slideViewPr>
    <p:cSldViewPr snapToGrid="0" snapToObjects="1">
      <p:cViewPr varScale="1">
        <p:scale>
          <a:sx n="44" d="100"/>
          <a:sy n="44" d="100"/>
        </p:scale>
        <p:origin x="25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7158-3EDA-D449-8D0F-DA0A67645948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8C9E-AFDC-3345-9ED4-F0F60104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5129908" cy="8531688"/>
          </a:xfrm>
          <a:prstGeom prst="roundRect">
            <a:avLst>
              <a:gd name="adj" fmla="val 668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AC1ED45-D031-B94A-BAB1-482F24228794}"/>
              </a:ext>
            </a:extLst>
          </p:cNvPr>
          <p:cNvSpPr>
            <a:spLocks noChangeAspect="1"/>
          </p:cNvSpPr>
          <p:nvPr userDrawn="1"/>
        </p:nvSpPr>
        <p:spPr>
          <a:xfrm>
            <a:off x="16183637" y="9013230"/>
            <a:ext cx="3257669" cy="3257669"/>
          </a:xfrm>
          <a:prstGeom prst="ellipse">
            <a:avLst/>
          </a:prstGeom>
          <a:noFill/>
          <a:ln w="14605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531EC2-BD07-9544-89FF-31AE4C23EC5E}"/>
              </a:ext>
            </a:extLst>
          </p:cNvPr>
          <p:cNvSpPr>
            <a:spLocks noChangeAspect="1"/>
          </p:cNvSpPr>
          <p:nvPr userDrawn="1"/>
        </p:nvSpPr>
        <p:spPr>
          <a:xfrm>
            <a:off x="21320100" y="4425142"/>
            <a:ext cx="3608615" cy="36086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B1EF47-5F45-A042-A683-AA31B481CD13}"/>
              </a:ext>
            </a:extLst>
          </p:cNvPr>
          <p:cNvSpPr>
            <a:spLocks noChangeAspect="1"/>
          </p:cNvSpPr>
          <p:nvPr userDrawn="1"/>
        </p:nvSpPr>
        <p:spPr>
          <a:xfrm>
            <a:off x="17762247" y="5257042"/>
            <a:ext cx="5917515" cy="59175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DE4030-1079-0643-B091-D5D05B6A1734}"/>
              </a:ext>
            </a:extLst>
          </p:cNvPr>
          <p:cNvSpPr>
            <a:spLocks noChangeAspect="1"/>
          </p:cNvSpPr>
          <p:nvPr userDrawn="1"/>
        </p:nvSpPr>
        <p:spPr>
          <a:xfrm>
            <a:off x="16489928" y="351150"/>
            <a:ext cx="6658628" cy="66586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522722A-C71E-C24E-832F-3645EE12FC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5779" y="906822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CEF126B-F56C-6046-9078-242D284DDA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14EC90-E499-7F40-A81C-63D0DD2592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0" name="Freeform 19">
            <a:extLst>
              <a:ext uri="{FF2B5EF4-FFF2-40B4-BE49-F238E27FC236}">
                <a16:creationId xmlns:a16="http://schemas.microsoft.com/office/drawing/2014/main" id="{67DCEFF5-0D7E-ED41-AB7F-7D0FBD83F9E6}"/>
              </a:ext>
            </a:extLst>
          </p:cNvPr>
          <p:cNvSpPr/>
          <p:nvPr userDrawn="1"/>
        </p:nvSpPr>
        <p:spPr>
          <a:xfrm>
            <a:off x="861219" y="3595738"/>
            <a:ext cx="25129909" cy="8531688"/>
          </a:xfrm>
          <a:custGeom>
            <a:avLst/>
            <a:gdLst>
              <a:gd name="connsiteX0" fmla="*/ 570174 w 25129909"/>
              <a:gd name="connsiteY0" fmla="*/ 0 h 8531688"/>
              <a:gd name="connsiteX1" fmla="*/ 15632987 w 25129909"/>
              <a:gd name="connsiteY1" fmla="*/ 0 h 8531688"/>
              <a:gd name="connsiteX2" fmla="*/ 15628709 w 25129909"/>
              <a:gd name="connsiteY2" fmla="*/ 84726 h 8531688"/>
              <a:gd name="connsiteX3" fmla="*/ 18958023 w 25129909"/>
              <a:gd name="connsiteY3" fmla="*/ 3414040 h 8531688"/>
              <a:gd name="connsiteX4" fmla="*/ 22287337 w 25129909"/>
              <a:gd name="connsiteY4" fmla="*/ 84726 h 8531688"/>
              <a:gd name="connsiteX5" fmla="*/ 22283059 w 25129909"/>
              <a:gd name="connsiteY5" fmla="*/ 0 h 8531688"/>
              <a:gd name="connsiteX6" fmla="*/ 24559737 w 25129909"/>
              <a:gd name="connsiteY6" fmla="*/ 0 h 8531688"/>
              <a:gd name="connsiteX7" fmla="*/ 25129909 w 25129909"/>
              <a:gd name="connsiteY7" fmla="*/ 570173 h 8531688"/>
              <a:gd name="connsiteX8" fmla="*/ 25129909 w 25129909"/>
              <a:gd name="connsiteY8" fmla="*/ 7961515 h 8531688"/>
              <a:gd name="connsiteX9" fmla="*/ 24559737 w 25129909"/>
              <a:gd name="connsiteY9" fmla="*/ 8531688 h 8531688"/>
              <a:gd name="connsiteX10" fmla="*/ 570174 w 25129909"/>
              <a:gd name="connsiteY10" fmla="*/ 8531688 h 8531688"/>
              <a:gd name="connsiteX11" fmla="*/ 0 w 25129909"/>
              <a:gd name="connsiteY11" fmla="*/ 7961515 h 8531688"/>
              <a:gd name="connsiteX12" fmla="*/ 0 w 25129909"/>
              <a:gd name="connsiteY12" fmla="*/ 570173 h 8531688"/>
              <a:gd name="connsiteX13" fmla="*/ 570174 w 25129909"/>
              <a:gd name="connsiteY13" fmla="*/ 0 h 85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129909" h="8531688">
                <a:moveTo>
                  <a:pt x="570174" y="0"/>
                </a:moveTo>
                <a:lnTo>
                  <a:pt x="15632987" y="0"/>
                </a:lnTo>
                <a:lnTo>
                  <a:pt x="15628709" y="84726"/>
                </a:lnTo>
                <a:cubicBezTo>
                  <a:pt x="15628709" y="1923455"/>
                  <a:pt x="17119293" y="3414040"/>
                  <a:pt x="18958023" y="3414040"/>
                </a:cubicBezTo>
                <a:cubicBezTo>
                  <a:pt x="20796753" y="3414040"/>
                  <a:pt x="22287337" y="1923455"/>
                  <a:pt x="22287337" y="84726"/>
                </a:cubicBezTo>
                <a:lnTo>
                  <a:pt x="22283059" y="0"/>
                </a:lnTo>
                <a:lnTo>
                  <a:pt x="24559737" y="0"/>
                </a:lnTo>
                <a:cubicBezTo>
                  <a:pt x="24874633" y="0"/>
                  <a:pt x="25129909" y="255275"/>
                  <a:pt x="25129909" y="570173"/>
                </a:cubicBezTo>
                <a:lnTo>
                  <a:pt x="25129909" y="7961515"/>
                </a:lnTo>
                <a:cubicBezTo>
                  <a:pt x="25129909" y="8276413"/>
                  <a:pt x="24874633" y="8531688"/>
                  <a:pt x="24559737" y="8531688"/>
                </a:cubicBezTo>
                <a:lnTo>
                  <a:pt x="570174" y="8531688"/>
                </a:lnTo>
                <a:cubicBezTo>
                  <a:pt x="255275" y="8531688"/>
                  <a:pt x="0" y="8276413"/>
                  <a:pt x="0" y="7961515"/>
                </a:cubicBezTo>
                <a:lnTo>
                  <a:pt x="0" y="570173"/>
                </a:lnTo>
                <a:cubicBezTo>
                  <a:pt x="0" y="255275"/>
                  <a:pt x="255275" y="0"/>
                  <a:pt x="57017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E0E56EE-00B1-6C4C-9C45-C68FA4C4DC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05779" y="913387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6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914314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0CA752F-4157-1F49-9BD9-6341ACA14C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7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D33483-5DC1-4919-B94C-777794C8A7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17" name="Freeform 16">
            <a:extLst>
              <a:ext uri="{FF2B5EF4-FFF2-40B4-BE49-F238E27FC236}">
                <a16:creationId xmlns:a16="http://schemas.microsoft.com/office/drawing/2014/main" id="{962299F1-A818-E549-B104-1D7345A9E9C5}"/>
              </a:ext>
            </a:extLst>
          </p:cNvPr>
          <p:cNvSpPr/>
          <p:nvPr userDrawn="1"/>
        </p:nvSpPr>
        <p:spPr>
          <a:xfrm>
            <a:off x="50103" y="564204"/>
            <a:ext cx="24387176" cy="5466945"/>
          </a:xfrm>
          <a:custGeom>
            <a:avLst/>
            <a:gdLst>
              <a:gd name="connsiteX0" fmla="*/ 0 w 24387176"/>
              <a:gd name="connsiteY0" fmla="*/ 0 h 5466945"/>
              <a:gd name="connsiteX1" fmla="*/ 21570558 w 24387176"/>
              <a:gd name="connsiteY1" fmla="*/ 0 h 5466945"/>
              <a:gd name="connsiteX2" fmla="*/ 21515138 w 24387176"/>
              <a:gd name="connsiteY2" fmla="*/ 41442 h 5466945"/>
              <a:gd name="connsiteX3" fmla="*/ 20831244 w 24387176"/>
              <a:gd name="connsiteY3" fmla="*/ 1491610 h 5466945"/>
              <a:gd name="connsiteX4" fmla="*/ 22710556 w 24387176"/>
              <a:gd name="connsiteY4" fmla="*/ 3370921 h 5466945"/>
              <a:gd name="connsiteX5" fmla="*/ 24363046 w 24387176"/>
              <a:gd name="connsiteY5" fmla="*/ 2387401 h 5466945"/>
              <a:gd name="connsiteX6" fmla="*/ 24387176 w 24387176"/>
              <a:gd name="connsiteY6" fmla="*/ 2337309 h 5466945"/>
              <a:gd name="connsiteX7" fmla="*/ 24387176 w 24387176"/>
              <a:gd name="connsiteY7" fmla="*/ 5466945 h 5466945"/>
              <a:gd name="connsiteX8" fmla="*/ 0 w 24387176"/>
              <a:gd name="connsiteY8" fmla="*/ 5466945 h 546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7176" h="5466945">
                <a:moveTo>
                  <a:pt x="0" y="0"/>
                </a:moveTo>
                <a:lnTo>
                  <a:pt x="21570558" y="0"/>
                </a:lnTo>
                <a:lnTo>
                  <a:pt x="21515138" y="41442"/>
                </a:lnTo>
                <a:cubicBezTo>
                  <a:pt x="21097466" y="386136"/>
                  <a:pt x="20831244" y="907783"/>
                  <a:pt x="20831244" y="1491610"/>
                </a:cubicBezTo>
                <a:cubicBezTo>
                  <a:pt x="20831244" y="2529525"/>
                  <a:pt x="21672640" y="3370921"/>
                  <a:pt x="22710556" y="3370921"/>
                </a:cubicBezTo>
                <a:cubicBezTo>
                  <a:pt x="23424124" y="3370921"/>
                  <a:pt x="24044804" y="2973230"/>
                  <a:pt x="24363046" y="2387401"/>
                </a:cubicBezTo>
                <a:lnTo>
                  <a:pt x="24387176" y="2337309"/>
                </a:lnTo>
                <a:lnTo>
                  <a:pt x="24387176" y="5466945"/>
                </a:lnTo>
                <a:lnTo>
                  <a:pt x="0" y="5466945"/>
                </a:lnTo>
                <a:close/>
              </a:path>
            </a:pathLst>
          </a:cu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869389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23FA03B-5C37-DA48-8571-A149C824F6D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0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13936867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0BE23F3-E5CF-084E-8ACD-443D91AE88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5779" y="794856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4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1FDB6C-806C-4135-BCBC-52AC466F4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14645007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8A2998F-5049-1746-BAE0-89403B9259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05779" y="794856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9261275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61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372E2AF-0D5A-1246-B93A-D8631C6A62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2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730251"/>
            <a:ext cx="19052825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1E68B05-1CE0-3A43-9D27-682D924BE4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7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9093324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0CA894B-6867-8D4E-B48A-8A4A1815F6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4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005A8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005A83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8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4BDB1B-C0B9-4A3D-862F-7246D260B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Bulk Payments with 3PPI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3F41FD9-E1B0-466E-B999-20F4C1B1DA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Elijah Okello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304FD-7CAF-4D06-B5AC-16FD1757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EFC6D-6BA0-4D41-C425-931C38E8B292}"/>
              </a:ext>
            </a:extLst>
          </p:cNvPr>
          <p:cNvSpPr txBox="1"/>
          <p:nvPr/>
        </p:nvSpPr>
        <p:spPr>
          <a:xfrm>
            <a:off x="5846618" y="96704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49015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07F391-3FF0-4E59-BE49-DDA705B2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85A4B-589A-4560-87B7-BB12B639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23ED27-6222-54E9-3F9F-E7A9C9CBB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303" y="7096917"/>
            <a:ext cx="13357140" cy="507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03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68D430F-6E67-5949-A1ED-5C85DDDA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Alfajiri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2CEDC6-2A98-0144-9884-13FE4653C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Participated in the DFS Lab PISP Bootcamp</a:t>
            </a:r>
          </a:p>
          <a:p>
            <a:r>
              <a:rPr lang="en-US" dirty="0"/>
              <a:t>Designed and built a bulk payments solution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29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177CE-DE5D-8546-A3DA-7525514A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DFE5F7-72ED-2971-C5B1-FE454270D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85" y="2943226"/>
            <a:ext cx="20320000" cy="1013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B26BA-AE7C-9E67-437C-5EDF79C3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G" dirty="0"/>
              <a:t>Why Alfasente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5C76A0-DFAA-A88A-E625-9953BA66C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7A29C6-EBD0-5B0D-B67B-2EB86A5C6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619" y="3595657"/>
            <a:ext cx="20802600" cy="832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17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30F3-F032-0C55-F700-1095C5224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G" dirty="0"/>
              <a:t>Experience during Implementation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C3B6D9-EF4D-4CDB-2F04-3638F8A9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456869-72F1-0A8C-A683-08ABA8502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041" y="3795402"/>
            <a:ext cx="18987796" cy="723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04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7987E-D6B5-91C1-968F-9343E4926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G" dirty="0"/>
              <a:t>Recommendations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3F2FE1-C17D-8804-583D-45E67323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9FEDE-0CCD-AB68-4FDA-021F5D989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619" y="3381377"/>
            <a:ext cx="19898184" cy="923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13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663F17-2D13-D4D7-195B-38DE5900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35BDF2-DAD3-760A-547C-AE6C9EAFEEF5}"/>
              </a:ext>
            </a:extLst>
          </p:cNvPr>
          <p:cNvSpPr txBox="1"/>
          <p:nvPr/>
        </p:nvSpPr>
        <p:spPr>
          <a:xfrm>
            <a:off x="7660134" y="6273224"/>
            <a:ext cx="906690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G" sz="7000" dirty="0"/>
              <a:t>elijahokello@alfajiri.co</a:t>
            </a:r>
          </a:p>
        </p:txBody>
      </p:sp>
    </p:spTree>
    <p:extLst>
      <p:ext uri="{BB962C8B-B14F-4D97-AF65-F5344CB8AC3E}">
        <p14:creationId xmlns:p14="http://schemas.microsoft.com/office/powerpoint/2010/main" val="3464461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AC203550B4E40A8ED4C6A11385C01" ma:contentTypeVersion="13" ma:contentTypeDescription="Create a new document." ma:contentTypeScope="" ma:versionID="1a8e0f591d3b1b40aba590a9e5f96a61">
  <xsd:schema xmlns:xsd="http://www.w3.org/2001/XMLSchema" xmlns:xs="http://www.w3.org/2001/XMLSchema" xmlns:p="http://schemas.microsoft.com/office/2006/metadata/properties" xmlns:ns2="af12d3ca-d309-4d9b-872e-f669d895b06e" xmlns:ns3="6354f033-77ec-451f-a4b1-89785309665d" targetNamespace="http://schemas.microsoft.com/office/2006/metadata/properties" ma:root="true" ma:fieldsID="fc14388904a9ca4fc1dcdc7ac7762609" ns2:_="" ns3:_="">
    <xsd:import namespace="af12d3ca-d309-4d9b-872e-f669d895b06e"/>
    <xsd:import namespace="6354f033-77ec-451f-a4b1-8978530966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2d3ca-d309-4d9b-872e-f669d895b0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54f033-77ec-451f-a4b1-89785309665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77486D-5603-4835-9990-7EF1E294A9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12d3ca-d309-4d9b-872e-f669d895b06e"/>
    <ds:schemaRef ds:uri="6354f033-77ec-451f-a4b1-8978530966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880100-AD93-4165-9435-CF4F80F124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D56013-FFA3-4AA5-BFCF-7C4A0141612A}">
  <ds:schemaRefs>
    <ds:schemaRef ds:uri="http://purl.org/dc/elements/1.1/"/>
    <ds:schemaRef ds:uri="http://schemas.microsoft.com/office/2006/metadata/properties"/>
    <ds:schemaRef ds:uri="http://purl.org/dc/terms/"/>
    <ds:schemaRef ds:uri="6354f033-77ec-451f-a4b1-89785309665d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af12d3ca-d309-4d9b-872e-f669d895b06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4493</TotalTime>
  <Words>44</Words>
  <Application>Microsoft Macintosh PowerPoint</Application>
  <PresentationFormat>Custom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Bulk Payments with 3PPI</vt:lpstr>
      <vt:lpstr> </vt:lpstr>
      <vt:lpstr>Alfajiri</vt:lpstr>
      <vt:lpstr>PowerPoint Presentation</vt:lpstr>
      <vt:lpstr>Why Alfasente ?</vt:lpstr>
      <vt:lpstr>Experience during Implementation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 Vedeanu</dc:creator>
  <cp:lastModifiedBy>Elijah Okello</cp:lastModifiedBy>
  <cp:revision>20</cp:revision>
  <dcterms:created xsi:type="dcterms:W3CDTF">2020-01-08T21:13:28Z</dcterms:created>
  <dcterms:modified xsi:type="dcterms:W3CDTF">2022-10-24T06:20:06Z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</Properties>
</file>