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82" r:id="rId4"/>
    <p:sldId id="258" r:id="rId5"/>
    <p:sldId id="259" r:id="rId6"/>
    <p:sldId id="278" r:id="rId7"/>
    <p:sldId id="279" r:id="rId8"/>
    <p:sldId id="280" r:id="rId9"/>
    <p:sldId id="281" r:id="rId10"/>
    <p:sldId id="277" r:id="rId11"/>
  </p:sldIdLst>
  <p:sldSz cx="24387175" cy="13716000"/>
  <p:notesSz cx="6858000" cy="9144000"/>
  <p:embeddedFontLst>
    <p:embeddedFont>
      <p:font typeface="Calibri" panose="020F0502020204030204" pitchFamily="34" charset="0"/>
      <p:regular r:id="rId13"/>
      <p:bold r:id="rId14"/>
      <p:italic r:id="rId15"/>
      <p:boldItalic r:id="rId16"/>
    </p:embeddedFont>
    <p:embeddedFont>
      <p:font typeface="Comic Sans MS" panose="030F0702030302020204" pitchFamily="66" charset="0"/>
      <p:regular r:id="rId17"/>
      <p:bold r:id="rId18"/>
      <p:italic r:id="rId19"/>
      <p:boldItalic r:id="rId20"/>
    </p:embeddedFont>
    <p:embeddedFont>
      <p:font typeface="Helvetica Neue"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2" roundtripDataSignature="AMtx7mgNbeaySv1iuPdpx+mKvmgN7K96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E3819B-5CE2-46D2-BBD2-8CF595AFA87D}">
  <a:tblStyle styleId="{D6E3819B-5CE2-46D2-BBD2-8CF595AFA87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E1F1DF45-9C70-4840-97CA-E00D9BD5397A}" styleName="Table_1">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cBdr>
      </a:tcStyle>
    </a:band1V>
    <a:band2V>
      <a:tcTxStyle b="off"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fill>
          <a:solidFill>
            <a:schemeClr val="accent5"/>
          </a:solidFill>
        </a:fill>
      </a:tcStyle>
    </a:firstRow>
    <a:neCell>
      <a:tcTxStyle b="off" i="off"/>
      <a:tcStyle>
        <a:tcBdr/>
      </a:tcStyle>
    </a:neCell>
    <a:nwCell>
      <a:tcTxStyle b="off" i="off"/>
      <a:tcStyle>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69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5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5" name="Google Shape;49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339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4422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494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6522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593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3"/>
        <p:cNvGrpSpPr/>
        <p:nvPr/>
      </p:nvGrpSpPr>
      <p:grpSpPr>
        <a:xfrm>
          <a:off x="0" y="0"/>
          <a:ext cx="0" cy="0"/>
          <a:chOff x="0" y="0"/>
          <a:chExt cx="0" cy="0"/>
        </a:xfrm>
      </p:grpSpPr>
      <p:sp>
        <p:nvSpPr>
          <p:cNvPr id="14" name="Google Shape;14;g76aea67892_0_134"/>
          <p:cNvSpPr/>
          <p:nvPr/>
        </p:nvSpPr>
        <p:spPr>
          <a:xfrm>
            <a:off x="861219" y="3595738"/>
            <a:ext cx="25129801" cy="8531700"/>
          </a:xfrm>
          <a:prstGeom prst="roundRect">
            <a:avLst>
              <a:gd name="adj" fmla="val 6683"/>
            </a:avLst>
          </a:prstGeom>
          <a:solidFill>
            <a:srgbClr val="005A83">
              <a:alpha val="8156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15" name="Google Shape;15;g76aea67892_0_134"/>
          <p:cNvSpPr txBox="1">
            <a:spLocks noGrp="1"/>
          </p:cNvSpPr>
          <p:nvPr>
            <p:ph type="ctrTitle"/>
          </p:nvPr>
        </p:nvSpPr>
        <p:spPr>
          <a:xfrm>
            <a:off x="1695847" y="4203903"/>
            <a:ext cx="12286200" cy="45195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12000"/>
              <a:buFont typeface="Arial"/>
              <a:buNone/>
              <a:defRPr sz="12000" b="1">
                <a:solidFill>
                  <a:schemeClr val="lt1"/>
                </a:solidFill>
              </a:defRPr>
            </a:lvl1pPr>
            <a:lvl2pPr lvl="1" algn="l">
              <a:lnSpc>
                <a:spcPct val="100000"/>
              </a:lnSpc>
              <a:spcBef>
                <a:spcPts val="0"/>
              </a:spcBef>
              <a:spcAft>
                <a:spcPts val="0"/>
              </a:spcAft>
              <a:buSzPts val="7500"/>
              <a:buNone/>
              <a:defRPr/>
            </a:lvl2pPr>
            <a:lvl3pPr lvl="2" algn="l">
              <a:lnSpc>
                <a:spcPct val="100000"/>
              </a:lnSpc>
              <a:spcBef>
                <a:spcPts val="0"/>
              </a:spcBef>
              <a:spcAft>
                <a:spcPts val="0"/>
              </a:spcAft>
              <a:buSzPts val="7500"/>
              <a:buNone/>
              <a:defRPr/>
            </a:lvl3pPr>
            <a:lvl4pPr lvl="3" algn="l">
              <a:lnSpc>
                <a:spcPct val="100000"/>
              </a:lnSpc>
              <a:spcBef>
                <a:spcPts val="0"/>
              </a:spcBef>
              <a:spcAft>
                <a:spcPts val="0"/>
              </a:spcAft>
              <a:buSzPts val="7500"/>
              <a:buNone/>
              <a:defRPr/>
            </a:lvl4pPr>
            <a:lvl5pPr lvl="4" algn="l">
              <a:lnSpc>
                <a:spcPct val="100000"/>
              </a:lnSpc>
              <a:spcBef>
                <a:spcPts val="0"/>
              </a:spcBef>
              <a:spcAft>
                <a:spcPts val="0"/>
              </a:spcAft>
              <a:buSzPts val="7500"/>
              <a:buNone/>
              <a:defRPr/>
            </a:lvl5pPr>
            <a:lvl6pPr lvl="5" algn="l">
              <a:lnSpc>
                <a:spcPct val="100000"/>
              </a:lnSpc>
              <a:spcBef>
                <a:spcPts val="0"/>
              </a:spcBef>
              <a:spcAft>
                <a:spcPts val="0"/>
              </a:spcAft>
              <a:buSzPts val="7500"/>
              <a:buNone/>
              <a:defRPr/>
            </a:lvl6pPr>
            <a:lvl7pPr lvl="6" algn="l">
              <a:lnSpc>
                <a:spcPct val="100000"/>
              </a:lnSpc>
              <a:spcBef>
                <a:spcPts val="0"/>
              </a:spcBef>
              <a:spcAft>
                <a:spcPts val="0"/>
              </a:spcAft>
              <a:buSzPts val="7500"/>
              <a:buNone/>
              <a:defRPr/>
            </a:lvl7pPr>
            <a:lvl8pPr lvl="7" algn="l">
              <a:lnSpc>
                <a:spcPct val="100000"/>
              </a:lnSpc>
              <a:spcBef>
                <a:spcPts val="0"/>
              </a:spcBef>
              <a:spcAft>
                <a:spcPts val="0"/>
              </a:spcAft>
              <a:buSzPts val="7500"/>
              <a:buNone/>
              <a:defRPr/>
            </a:lvl8pPr>
            <a:lvl9pPr lvl="8" algn="l">
              <a:lnSpc>
                <a:spcPct val="100000"/>
              </a:lnSpc>
              <a:spcBef>
                <a:spcPts val="0"/>
              </a:spcBef>
              <a:spcAft>
                <a:spcPts val="0"/>
              </a:spcAft>
              <a:buSzPts val="7500"/>
              <a:buNone/>
              <a:defRPr/>
            </a:lvl9pPr>
          </a:lstStyle>
          <a:p>
            <a:endParaRPr/>
          </a:p>
        </p:txBody>
      </p:sp>
      <p:sp>
        <p:nvSpPr>
          <p:cNvPr id="16" name="Google Shape;16;g76aea67892_0_134"/>
          <p:cNvSpPr txBox="1">
            <a:spLocks noGrp="1"/>
          </p:cNvSpPr>
          <p:nvPr>
            <p:ph type="subTitle" idx="1"/>
          </p:nvPr>
        </p:nvSpPr>
        <p:spPr>
          <a:xfrm>
            <a:off x="1695847" y="9308787"/>
            <a:ext cx="14344201" cy="2310300"/>
          </a:xfrm>
          <a:prstGeom prst="rect">
            <a:avLst/>
          </a:prstGeom>
          <a:noFill/>
          <a:ln>
            <a:noFill/>
          </a:ln>
        </p:spPr>
        <p:txBody>
          <a:bodyPr spcFirstLastPara="1" wrap="square" lIns="91425" tIns="45700" rIns="91425" bIns="45700" anchor="t" anchorCtr="0">
            <a:no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4300"/>
              </a:spcBef>
              <a:spcAft>
                <a:spcPts val="0"/>
              </a:spcAft>
              <a:buClr>
                <a:schemeClr val="dk1"/>
              </a:buClr>
              <a:buSzPts val="4000"/>
              <a:buNone/>
              <a:defRPr sz="4000"/>
            </a:lvl2pPr>
            <a:lvl3pPr lvl="2" algn="ctr">
              <a:lnSpc>
                <a:spcPct val="90000"/>
              </a:lnSpc>
              <a:spcBef>
                <a:spcPts val="4300"/>
              </a:spcBef>
              <a:spcAft>
                <a:spcPts val="0"/>
              </a:spcAft>
              <a:buClr>
                <a:schemeClr val="dk1"/>
              </a:buClr>
              <a:buSzPts val="3600"/>
              <a:buNone/>
              <a:defRPr sz="3600"/>
            </a:lvl3pPr>
            <a:lvl4pPr lvl="3" algn="ctr">
              <a:lnSpc>
                <a:spcPct val="90000"/>
              </a:lnSpc>
              <a:spcBef>
                <a:spcPts val="4300"/>
              </a:spcBef>
              <a:spcAft>
                <a:spcPts val="0"/>
              </a:spcAft>
              <a:buClr>
                <a:schemeClr val="dk1"/>
              </a:buClr>
              <a:buSzPts val="3200"/>
              <a:buNone/>
              <a:defRPr sz="3200"/>
            </a:lvl4pPr>
            <a:lvl5pPr lvl="4" algn="ctr">
              <a:lnSpc>
                <a:spcPct val="90000"/>
              </a:lnSpc>
              <a:spcBef>
                <a:spcPts val="4300"/>
              </a:spcBef>
              <a:spcAft>
                <a:spcPts val="0"/>
              </a:spcAft>
              <a:buClr>
                <a:schemeClr val="dk1"/>
              </a:buClr>
              <a:buSzPts val="3200"/>
              <a:buNone/>
              <a:defRPr sz="3200"/>
            </a:lvl5pPr>
            <a:lvl6pPr lvl="5" algn="ctr">
              <a:lnSpc>
                <a:spcPct val="90000"/>
              </a:lnSpc>
              <a:spcBef>
                <a:spcPts val="4300"/>
              </a:spcBef>
              <a:spcAft>
                <a:spcPts val="0"/>
              </a:spcAft>
              <a:buClr>
                <a:schemeClr val="dk1"/>
              </a:buClr>
              <a:buSzPts val="3200"/>
              <a:buNone/>
              <a:defRPr sz="3200"/>
            </a:lvl6pPr>
            <a:lvl7pPr lvl="6" algn="ctr">
              <a:lnSpc>
                <a:spcPct val="90000"/>
              </a:lnSpc>
              <a:spcBef>
                <a:spcPts val="4300"/>
              </a:spcBef>
              <a:spcAft>
                <a:spcPts val="0"/>
              </a:spcAft>
              <a:buClr>
                <a:schemeClr val="dk1"/>
              </a:buClr>
              <a:buSzPts val="3200"/>
              <a:buNone/>
              <a:defRPr sz="3200"/>
            </a:lvl7pPr>
            <a:lvl8pPr lvl="7" algn="ctr">
              <a:lnSpc>
                <a:spcPct val="90000"/>
              </a:lnSpc>
              <a:spcBef>
                <a:spcPts val="4300"/>
              </a:spcBef>
              <a:spcAft>
                <a:spcPts val="0"/>
              </a:spcAft>
              <a:buClr>
                <a:schemeClr val="dk1"/>
              </a:buClr>
              <a:buSzPts val="3200"/>
              <a:buNone/>
              <a:defRPr sz="3200"/>
            </a:lvl8pPr>
            <a:lvl9pPr lvl="8" algn="ctr">
              <a:lnSpc>
                <a:spcPct val="90000"/>
              </a:lnSpc>
              <a:spcBef>
                <a:spcPts val="4300"/>
              </a:spcBef>
              <a:spcAft>
                <a:spcPts val="4300"/>
              </a:spcAft>
              <a:buClr>
                <a:schemeClr val="dk1"/>
              </a:buClr>
              <a:buSzPts val="3200"/>
              <a:buNone/>
              <a:defRPr sz="3200"/>
            </a:lvl9pPr>
          </a:lstStyle>
          <a:p>
            <a:endParaRPr/>
          </a:p>
        </p:txBody>
      </p:sp>
      <p:sp>
        <p:nvSpPr>
          <p:cNvPr id="17" name="Google Shape;17;g76aea67892_0_134"/>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g76aea67892_0_134"/>
          <p:cNvSpPr txBox="1">
            <a:spLocks noGrp="1"/>
          </p:cNvSpPr>
          <p:nvPr>
            <p:ph type="sldNum" idx="12"/>
          </p:nvPr>
        </p:nvSpPr>
        <p:spPr>
          <a:xfrm>
            <a:off x="17223444"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9" name="Google Shape;19;g76aea67892_0_134"/>
          <p:cNvPicPr preferRelativeResize="0"/>
          <p:nvPr/>
        </p:nvPicPr>
        <p:blipFill rotWithShape="1">
          <a:blip r:embed="rId2">
            <a:alphaModFix/>
          </a:blip>
          <a:srcRect/>
          <a:stretch/>
        </p:blipFill>
        <p:spPr>
          <a:xfrm>
            <a:off x="1695847" y="1224115"/>
            <a:ext cx="6612394" cy="1755672"/>
          </a:xfrm>
          <a:prstGeom prst="rect">
            <a:avLst/>
          </a:prstGeom>
          <a:noFill/>
          <a:ln>
            <a:noFill/>
          </a:ln>
        </p:spPr>
      </p:pic>
      <p:pic>
        <p:nvPicPr>
          <p:cNvPr id="20" name="Google Shape;20;g76aea67892_0_134" descr="A picture containing cable, necklace, knot&#10;&#10;Description automatically generated"/>
          <p:cNvPicPr preferRelativeResize="0"/>
          <p:nvPr/>
        </p:nvPicPr>
        <p:blipFill rotWithShape="1">
          <a:blip r:embed="rId3">
            <a:alphaModFix amt="28000"/>
          </a:blip>
          <a:srcRect/>
          <a:stretch/>
        </p:blipFill>
        <p:spPr>
          <a:xfrm rot="-5098989">
            <a:off x="19097666" y="7495833"/>
            <a:ext cx="5031754" cy="5031754"/>
          </a:xfrm>
          <a:prstGeom prst="rect">
            <a:avLst/>
          </a:prstGeom>
          <a:noFill/>
          <a:ln>
            <a:noFill/>
          </a:ln>
        </p:spPr>
      </p:pic>
      <p:pic>
        <p:nvPicPr>
          <p:cNvPr id="21" name="Google Shape;21;g76aea67892_0_134" descr="A picture containing cable, necklace, knot&#10;&#10;Description automatically generated"/>
          <p:cNvPicPr preferRelativeResize="0"/>
          <p:nvPr/>
        </p:nvPicPr>
        <p:blipFill rotWithShape="1">
          <a:blip r:embed="rId3">
            <a:alphaModFix amt="28000"/>
          </a:blip>
          <a:srcRect/>
          <a:stretch/>
        </p:blipFill>
        <p:spPr>
          <a:xfrm rot="-5098989">
            <a:off x="12290465" y="2043299"/>
            <a:ext cx="5031754" cy="5031754"/>
          </a:xfrm>
          <a:prstGeom prst="rect">
            <a:avLst/>
          </a:prstGeom>
          <a:noFill/>
          <a:ln>
            <a:noFill/>
          </a:ln>
        </p:spPr>
      </p:pic>
      <p:pic>
        <p:nvPicPr>
          <p:cNvPr id="22" name="Google Shape;22;g76aea67892_0_134" descr="A picture containing cable, necklace, knot&#10;&#10;Description automatically generated"/>
          <p:cNvPicPr preferRelativeResize="0"/>
          <p:nvPr/>
        </p:nvPicPr>
        <p:blipFill rotWithShape="1">
          <a:blip r:embed="rId3">
            <a:alphaModFix amt="28000"/>
          </a:blip>
          <a:srcRect/>
          <a:stretch/>
        </p:blipFill>
        <p:spPr>
          <a:xfrm rot="-5098989">
            <a:off x="21790063" y="5444757"/>
            <a:ext cx="3699540" cy="369954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g76aea67892_0_119"/>
          <p:cNvSpPr/>
          <p:nvPr/>
        </p:nvSpPr>
        <p:spPr>
          <a:xfrm>
            <a:off x="12193588" y="-333"/>
            <a:ext cx="12193500" cy="13716000"/>
          </a:xfrm>
          <a:prstGeom prst="rect">
            <a:avLst/>
          </a:prstGeom>
          <a:solidFill>
            <a:schemeClr val="lt2"/>
          </a:solidFill>
          <a:ln>
            <a:noFill/>
          </a:ln>
        </p:spPr>
        <p:txBody>
          <a:bodyPr spcFirstLastPara="1" wrap="square" lIns="243825" tIns="243825" rIns="243825" bIns="243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g76aea67892_0_119"/>
          <p:cNvSpPr txBox="1">
            <a:spLocks noGrp="1"/>
          </p:cNvSpPr>
          <p:nvPr>
            <p:ph type="title"/>
          </p:nvPr>
        </p:nvSpPr>
        <p:spPr>
          <a:xfrm>
            <a:off x="708092" y="3288467"/>
            <a:ext cx="10788600" cy="3952800"/>
          </a:xfrm>
          <a:prstGeom prst="rect">
            <a:avLst/>
          </a:prstGeom>
          <a:noFill/>
          <a:ln>
            <a:noFill/>
          </a:ln>
        </p:spPr>
        <p:txBody>
          <a:bodyPr spcFirstLastPara="1" wrap="square" lIns="243825" tIns="243825" rIns="243825" bIns="243825" anchor="b" anchorCtr="0">
            <a:no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a:endParaRPr/>
          </a:p>
        </p:txBody>
      </p:sp>
      <p:sp>
        <p:nvSpPr>
          <p:cNvPr id="60" name="Google Shape;60;g76aea67892_0_119"/>
          <p:cNvSpPr txBox="1">
            <a:spLocks noGrp="1"/>
          </p:cNvSpPr>
          <p:nvPr>
            <p:ph type="subTitle" idx="1"/>
          </p:nvPr>
        </p:nvSpPr>
        <p:spPr>
          <a:xfrm>
            <a:off x="708092" y="7474867"/>
            <a:ext cx="10788600" cy="3293700"/>
          </a:xfrm>
          <a:prstGeom prst="rect">
            <a:avLst/>
          </a:prstGeom>
          <a:noFill/>
          <a:ln>
            <a:noFill/>
          </a:ln>
        </p:spPr>
        <p:txBody>
          <a:bodyPr spcFirstLastPara="1" wrap="square" lIns="243825" tIns="243825" rIns="243825" bIns="243825" anchor="t" anchorCtr="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61" name="Google Shape;61;g76aea67892_0_119"/>
          <p:cNvSpPr txBox="1">
            <a:spLocks noGrp="1"/>
          </p:cNvSpPr>
          <p:nvPr>
            <p:ph type="body" idx="2"/>
          </p:nvPr>
        </p:nvSpPr>
        <p:spPr>
          <a:xfrm>
            <a:off x="13173716" y="1930867"/>
            <a:ext cx="10233300" cy="9853500"/>
          </a:xfrm>
          <a:prstGeom prst="rect">
            <a:avLst/>
          </a:prstGeom>
          <a:noFill/>
          <a:ln>
            <a:noFill/>
          </a:ln>
        </p:spPr>
        <p:txBody>
          <a:bodyPr spcFirstLastPara="1" wrap="square" lIns="243825" tIns="243825" rIns="243825" bIns="243825" anchor="ctr" anchorCtr="0">
            <a:noAutofit/>
          </a:bodyPr>
          <a:lstStyle>
            <a:lvl1pPr marL="457200" lvl="0" indent="-533400" algn="l">
              <a:lnSpc>
                <a:spcPct val="115000"/>
              </a:lnSpc>
              <a:spcBef>
                <a:spcPts val="0"/>
              </a:spcBef>
              <a:spcAft>
                <a:spcPts val="0"/>
              </a:spcAft>
              <a:buSzPts val="4800"/>
              <a:buChar char="●"/>
              <a:defRPr/>
            </a:lvl1pPr>
            <a:lvl2pPr marL="914400" lvl="1" indent="-463550" algn="l">
              <a:lnSpc>
                <a:spcPct val="115000"/>
              </a:lnSpc>
              <a:spcBef>
                <a:spcPts val="4300"/>
              </a:spcBef>
              <a:spcAft>
                <a:spcPts val="0"/>
              </a:spcAft>
              <a:buSzPts val="3700"/>
              <a:buChar char="○"/>
              <a:defRPr/>
            </a:lvl2pPr>
            <a:lvl3pPr marL="1371600" lvl="2" indent="-463550" algn="l">
              <a:lnSpc>
                <a:spcPct val="115000"/>
              </a:lnSpc>
              <a:spcBef>
                <a:spcPts val="4300"/>
              </a:spcBef>
              <a:spcAft>
                <a:spcPts val="0"/>
              </a:spcAft>
              <a:buSzPts val="3700"/>
              <a:buChar char="■"/>
              <a:defRPr/>
            </a:lvl3pPr>
            <a:lvl4pPr marL="1828800" lvl="3" indent="-463550" algn="l">
              <a:lnSpc>
                <a:spcPct val="115000"/>
              </a:lnSpc>
              <a:spcBef>
                <a:spcPts val="4300"/>
              </a:spcBef>
              <a:spcAft>
                <a:spcPts val="0"/>
              </a:spcAft>
              <a:buSzPts val="3700"/>
              <a:buChar char="●"/>
              <a:defRPr/>
            </a:lvl4pPr>
            <a:lvl5pPr marL="2286000" lvl="4" indent="-463550" algn="l">
              <a:lnSpc>
                <a:spcPct val="115000"/>
              </a:lnSpc>
              <a:spcBef>
                <a:spcPts val="4300"/>
              </a:spcBef>
              <a:spcAft>
                <a:spcPts val="0"/>
              </a:spcAft>
              <a:buSzPts val="3700"/>
              <a:buChar char="○"/>
              <a:defRPr/>
            </a:lvl5pPr>
            <a:lvl6pPr marL="2743200" lvl="5" indent="-463550" algn="l">
              <a:lnSpc>
                <a:spcPct val="115000"/>
              </a:lnSpc>
              <a:spcBef>
                <a:spcPts val="4300"/>
              </a:spcBef>
              <a:spcAft>
                <a:spcPts val="0"/>
              </a:spcAft>
              <a:buSzPts val="3700"/>
              <a:buChar char="■"/>
              <a:defRPr/>
            </a:lvl6pPr>
            <a:lvl7pPr marL="3200400" lvl="6" indent="-463550" algn="l">
              <a:lnSpc>
                <a:spcPct val="115000"/>
              </a:lnSpc>
              <a:spcBef>
                <a:spcPts val="4300"/>
              </a:spcBef>
              <a:spcAft>
                <a:spcPts val="0"/>
              </a:spcAft>
              <a:buSzPts val="3700"/>
              <a:buChar char="●"/>
              <a:defRPr/>
            </a:lvl7pPr>
            <a:lvl8pPr marL="3657600" lvl="7" indent="-463550" algn="l">
              <a:lnSpc>
                <a:spcPct val="115000"/>
              </a:lnSpc>
              <a:spcBef>
                <a:spcPts val="4300"/>
              </a:spcBef>
              <a:spcAft>
                <a:spcPts val="0"/>
              </a:spcAft>
              <a:buSzPts val="3700"/>
              <a:buChar char="○"/>
              <a:defRPr/>
            </a:lvl8pPr>
            <a:lvl9pPr marL="4114800" lvl="8" indent="-463550" algn="l">
              <a:lnSpc>
                <a:spcPct val="115000"/>
              </a:lnSpc>
              <a:spcBef>
                <a:spcPts val="4300"/>
              </a:spcBef>
              <a:spcAft>
                <a:spcPts val="4300"/>
              </a:spcAft>
              <a:buSzPts val="3700"/>
              <a:buChar char="■"/>
              <a:defRPr/>
            </a:lvl9pPr>
          </a:lstStyle>
          <a:p>
            <a:endParaRPr/>
          </a:p>
        </p:txBody>
      </p:sp>
      <p:sp>
        <p:nvSpPr>
          <p:cNvPr id="62" name="Google Shape;62;g76aea67892_0_119"/>
          <p:cNvSpPr txBox="1">
            <a:spLocks noGrp="1"/>
          </p:cNvSpPr>
          <p:nvPr>
            <p:ph type="sldNum" idx="12"/>
          </p:nvPr>
        </p:nvSpPr>
        <p:spPr>
          <a:xfrm>
            <a:off x="22596163" y="12435245"/>
            <a:ext cx="1463400" cy="1049700"/>
          </a:xfrm>
          <a:prstGeom prst="rect">
            <a:avLst/>
          </a:prstGeom>
          <a:noFill/>
          <a:ln>
            <a:noFill/>
          </a:ln>
        </p:spPr>
        <p:txBody>
          <a:bodyPr spcFirstLastPara="1" wrap="square" lIns="243825" tIns="243825" rIns="243825" bIns="243825"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sp>
        <p:nvSpPr>
          <p:cNvPr id="64" name="Google Shape;64;g76aea67892_0_125"/>
          <p:cNvSpPr txBox="1">
            <a:spLocks noGrp="1"/>
          </p:cNvSpPr>
          <p:nvPr>
            <p:ph type="body" idx="1"/>
          </p:nvPr>
        </p:nvSpPr>
        <p:spPr>
          <a:xfrm>
            <a:off x="831308" y="11281533"/>
            <a:ext cx="15999001" cy="1613700"/>
          </a:xfrm>
          <a:prstGeom prst="rect">
            <a:avLst/>
          </a:prstGeom>
          <a:noFill/>
          <a:ln>
            <a:noFill/>
          </a:ln>
        </p:spPr>
        <p:txBody>
          <a:bodyPr spcFirstLastPara="1" wrap="square" lIns="243825" tIns="243825" rIns="243825" bIns="243825" anchor="ctr" anchorCtr="0">
            <a:noAutofit/>
          </a:bodyPr>
          <a:lstStyle>
            <a:lvl1pPr marL="457200" lvl="0" indent="-228600" algn="l">
              <a:lnSpc>
                <a:spcPct val="100000"/>
              </a:lnSpc>
              <a:spcBef>
                <a:spcPts val="0"/>
              </a:spcBef>
              <a:spcAft>
                <a:spcPts val="0"/>
              </a:spcAft>
              <a:buSzPts val="4800"/>
              <a:buNone/>
              <a:defRPr/>
            </a:lvl1pPr>
          </a:lstStyle>
          <a:p>
            <a:endParaRPr/>
          </a:p>
        </p:txBody>
      </p:sp>
      <p:sp>
        <p:nvSpPr>
          <p:cNvPr id="65" name="Google Shape;65;g76aea67892_0_125"/>
          <p:cNvSpPr txBox="1">
            <a:spLocks noGrp="1"/>
          </p:cNvSpPr>
          <p:nvPr>
            <p:ph type="sldNum" idx="12"/>
          </p:nvPr>
        </p:nvSpPr>
        <p:spPr>
          <a:xfrm>
            <a:off x="22596163" y="12435245"/>
            <a:ext cx="1463400" cy="1049700"/>
          </a:xfrm>
          <a:prstGeom prst="rect">
            <a:avLst/>
          </a:prstGeom>
          <a:noFill/>
          <a:ln>
            <a:noFill/>
          </a:ln>
        </p:spPr>
        <p:txBody>
          <a:bodyPr spcFirstLastPara="1" wrap="square" lIns="243825" tIns="243825" rIns="243825" bIns="243825"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6"/>
        <p:cNvGrpSpPr/>
        <p:nvPr/>
      </p:nvGrpSpPr>
      <p:grpSpPr>
        <a:xfrm>
          <a:off x="0" y="0"/>
          <a:ext cx="0" cy="0"/>
          <a:chOff x="0" y="0"/>
          <a:chExt cx="0" cy="0"/>
        </a:xfrm>
      </p:grpSpPr>
      <p:sp>
        <p:nvSpPr>
          <p:cNvPr id="67" name="Google Shape;67;g76aea67892_0_128"/>
          <p:cNvSpPr txBox="1">
            <a:spLocks noGrp="1"/>
          </p:cNvSpPr>
          <p:nvPr>
            <p:ph type="title" hasCustomPrompt="1"/>
          </p:nvPr>
        </p:nvSpPr>
        <p:spPr>
          <a:xfrm>
            <a:off x="831308" y="2949667"/>
            <a:ext cx="22724700" cy="5235900"/>
          </a:xfrm>
          <a:prstGeom prst="rect">
            <a:avLst/>
          </a:prstGeom>
          <a:noFill/>
          <a:ln>
            <a:noFill/>
          </a:ln>
        </p:spPr>
        <p:txBody>
          <a:bodyPr spcFirstLastPara="1" wrap="square" lIns="243825" tIns="243825" rIns="243825" bIns="243825" anchor="b" anchorCtr="0">
            <a:noAutofit/>
          </a:bodyPr>
          <a:lstStyle>
            <a:lvl1pPr lvl="0" algn="ctr">
              <a:lnSpc>
                <a:spcPct val="100000"/>
              </a:lnSpc>
              <a:spcBef>
                <a:spcPts val="0"/>
              </a:spcBef>
              <a:spcAft>
                <a:spcPts val="0"/>
              </a:spcAft>
              <a:buSzPts val="32000"/>
              <a:buNone/>
              <a:defRPr sz="32000"/>
            </a:lvl1pPr>
            <a:lvl2pPr lvl="1" algn="ctr">
              <a:lnSpc>
                <a:spcPct val="100000"/>
              </a:lnSpc>
              <a:spcBef>
                <a:spcPts val="0"/>
              </a:spcBef>
              <a:spcAft>
                <a:spcPts val="0"/>
              </a:spcAft>
              <a:buSzPts val="32000"/>
              <a:buNone/>
              <a:defRPr sz="32000"/>
            </a:lvl2pPr>
            <a:lvl3pPr lvl="2" algn="ctr">
              <a:lnSpc>
                <a:spcPct val="100000"/>
              </a:lnSpc>
              <a:spcBef>
                <a:spcPts val="0"/>
              </a:spcBef>
              <a:spcAft>
                <a:spcPts val="0"/>
              </a:spcAft>
              <a:buSzPts val="32000"/>
              <a:buNone/>
              <a:defRPr sz="32000"/>
            </a:lvl3pPr>
            <a:lvl4pPr lvl="3" algn="ctr">
              <a:lnSpc>
                <a:spcPct val="100000"/>
              </a:lnSpc>
              <a:spcBef>
                <a:spcPts val="0"/>
              </a:spcBef>
              <a:spcAft>
                <a:spcPts val="0"/>
              </a:spcAft>
              <a:buSzPts val="32000"/>
              <a:buNone/>
              <a:defRPr sz="32000"/>
            </a:lvl4pPr>
            <a:lvl5pPr lvl="4" algn="ctr">
              <a:lnSpc>
                <a:spcPct val="100000"/>
              </a:lnSpc>
              <a:spcBef>
                <a:spcPts val="0"/>
              </a:spcBef>
              <a:spcAft>
                <a:spcPts val="0"/>
              </a:spcAft>
              <a:buSzPts val="32000"/>
              <a:buNone/>
              <a:defRPr sz="32000"/>
            </a:lvl5pPr>
            <a:lvl6pPr lvl="5" algn="ctr">
              <a:lnSpc>
                <a:spcPct val="100000"/>
              </a:lnSpc>
              <a:spcBef>
                <a:spcPts val="0"/>
              </a:spcBef>
              <a:spcAft>
                <a:spcPts val="0"/>
              </a:spcAft>
              <a:buSzPts val="32000"/>
              <a:buNone/>
              <a:defRPr sz="32000"/>
            </a:lvl6pPr>
            <a:lvl7pPr lvl="6" algn="ctr">
              <a:lnSpc>
                <a:spcPct val="100000"/>
              </a:lnSpc>
              <a:spcBef>
                <a:spcPts val="0"/>
              </a:spcBef>
              <a:spcAft>
                <a:spcPts val="0"/>
              </a:spcAft>
              <a:buSzPts val="32000"/>
              <a:buNone/>
              <a:defRPr sz="32000"/>
            </a:lvl7pPr>
            <a:lvl8pPr lvl="7" algn="ctr">
              <a:lnSpc>
                <a:spcPct val="100000"/>
              </a:lnSpc>
              <a:spcBef>
                <a:spcPts val="0"/>
              </a:spcBef>
              <a:spcAft>
                <a:spcPts val="0"/>
              </a:spcAft>
              <a:buSzPts val="32000"/>
              <a:buNone/>
              <a:defRPr sz="32000"/>
            </a:lvl8pPr>
            <a:lvl9pPr lvl="8" algn="ctr">
              <a:lnSpc>
                <a:spcPct val="100000"/>
              </a:lnSpc>
              <a:spcBef>
                <a:spcPts val="0"/>
              </a:spcBef>
              <a:spcAft>
                <a:spcPts val="0"/>
              </a:spcAft>
              <a:buSzPts val="32000"/>
              <a:buNone/>
              <a:defRPr sz="32000"/>
            </a:lvl9pPr>
          </a:lstStyle>
          <a:p>
            <a:r>
              <a:t>xx%</a:t>
            </a:r>
          </a:p>
        </p:txBody>
      </p:sp>
      <p:sp>
        <p:nvSpPr>
          <p:cNvPr id="68" name="Google Shape;68;g76aea67892_0_128"/>
          <p:cNvSpPr txBox="1">
            <a:spLocks noGrp="1"/>
          </p:cNvSpPr>
          <p:nvPr>
            <p:ph type="body" idx="1"/>
          </p:nvPr>
        </p:nvSpPr>
        <p:spPr>
          <a:xfrm>
            <a:off x="831308" y="8405933"/>
            <a:ext cx="22724700" cy="3468900"/>
          </a:xfrm>
          <a:prstGeom prst="rect">
            <a:avLst/>
          </a:prstGeom>
          <a:noFill/>
          <a:ln>
            <a:noFill/>
          </a:ln>
        </p:spPr>
        <p:txBody>
          <a:bodyPr spcFirstLastPara="1" wrap="square" lIns="243825" tIns="243825" rIns="243825" bIns="243825" anchor="t" anchorCtr="0">
            <a:noAutofit/>
          </a:bodyPr>
          <a:lstStyle>
            <a:lvl1pPr marL="457200" lvl="0" indent="-533400" algn="ctr">
              <a:lnSpc>
                <a:spcPct val="115000"/>
              </a:lnSpc>
              <a:spcBef>
                <a:spcPts val="0"/>
              </a:spcBef>
              <a:spcAft>
                <a:spcPts val="0"/>
              </a:spcAft>
              <a:buSzPts val="4800"/>
              <a:buChar char="●"/>
              <a:defRPr/>
            </a:lvl1pPr>
            <a:lvl2pPr marL="914400" lvl="1" indent="-463550" algn="ctr">
              <a:lnSpc>
                <a:spcPct val="115000"/>
              </a:lnSpc>
              <a:spcBef>
                <a:spcPts val="4300"/>
              </a:spcBef>
              <a:spcAft>
                <a:spcPts val="0"/>
              </a:spcAft>
              <a:buSzPts val="3700"/>
              <a:buChar char="○"/>
              <a:defRPr/>
            </a:lvl2pPr>
            <a:lvl3pPr marL="1371600" lvl="2" indent="-463550" algn="ctr">
              <a:lnSpc>
                <a:spcPct val="115000"/>
              </a:lnSpc>
              <a:spcBef>
                <a:spcPts val="4300"/>
              </a:spcBef>
              <a:spcAft>
                <a:spcPts val="0"/>
              </a:spcAft>
              <a:buSzPts val="3700"/>
              <a:buChar char="■"/>
              <a:defRPr/>
            </a:lvl3pPr>
            <a:lvl4pPr marL="1828800" lvl="3" indent="-463550" algn="ctr">
              <a:lnSpc>
                <a:spcPct val="115000"/>
              </a:lnSpc>
              <a:spcBef>
                <a:spcPts val="4300"/>
              </a:spcBef>
              <a:spcAft>
                <a:spcPts val="0"/>
              </a:spcAft>
              <a:buSzPts val="3700"/>
              <a:buChar char="●"/>
              <a:defRPr/>
            </a:lvl4pPr>
            <a:lvl5pPr marL="2286000" lvl="4" indent="-463550" algn="ctr">
              <a:lnSpc>
                <a:spcPct val="115000"/>
              </a:lnSpc>
              <a:spcBef>
                <a:spcPts val="4300"/>
              </a:spcBef>
              <a:spcAft>
                <a:spcPts val="0"/>
              </a:spcAft>
              <a:buSzPts val="3700"/>
              <a:buChar char="○"/>
              <a:defRPr/>
            </a:lvl5pPr>
            <a:lvl6pPr marL="2743200" lvl="5" indent="-463550" algn="ctr">
              <a:lnSpc>
                <a:spcPct val="115000"/>
              </a:lnSpc>
              <a:spcBef>
                <a:spcPts val="4300"/>
              </a:spcBef>
              <a:spcAft>
                <a:spcPts val="0"/>
              </a:spcAft>
              <a:buSzPts val="3700"/>
              <a:buChar char="■"/>
              <a:defRPr/>
            </a:lvl6pPr>
            <a:lvl7pPr marL="3200400" lvl="6" indent="-463550" algn="ctr">
              <a:lnSpc>
                <a:spcPct val="115000"/>
              </a:lnSpc>
              <a:spcBef>
                <a:spcPts val="4300"/>
              </a:spcBef>
              <a:spcAft>
                <a:spcPts val="0"/>
              </a:spcAft>
              <a:buSzPts val="3700"/>
              <a:buChar char="●"/>
              <a:defRPr/>
            </a:lvl7pPr>
            <a:lvl8pPr marL="3657600" lvl="7" indent="-463550" algn="ctr">
              <a:lnSpc>
                <a:spcPct val="115000"/>
              </a:lnSpc>
              <a:spcBef>
                <a:spcPts val="4300"/>
              </a:spcBef>
              <a:spcAft>
                <a:spcPts val="0"/>
              </a:spcAft>
              <a:buSzPts val="3700"/>
              <a:buChar char="○"/>
              <a:defRPr/>
            </a:lvl8pPr>
            <a:lvl9pPr marL="4114800" lvl="8" indent="-463550" algn="ctr">
              <a:lnSpc>
                <a:spcPct val="115000"/>
              </a:lnSpc>
              <a:spcBef>
                <a:spcPts val="4300"/>
              </a:spcBef>
              <a:spcAft>
                <a:spcPts val="4300"/>
              </a:spcAft>
              <a:buSzPts val="3700"/>
              <a:buChar char="■"/>
              <a:defRPr/>
            </a:lvl9pPr>
          </a:lstStyle>
          <a:p>
            <a:endParaRPr/>
          </a:p>
        </p:txBody>
      </p:sp>
      <p:sp>
        <p:nvSpPr>
          <p:cNvPr id="69" name="Google Shape;69;g76aea67892_0_128"/>
          <p:cNvSpPr txBox="1">
            <a:spLocks noGrp="1"/>
          </p:cNvSpPr>
          <p:nvPr>
            <p:ph type="sldNum" idx="12"/>
          </p:nvPr>
        </p:nvSpPr>
        <p:spPr>
          <a:xfrm>
            <a:off x="22596163" y="12435245"/>
            <a:ext cx="1463400" cy="1049700"/>
          </a:xfrm>
          <a:prstGeom prst="rect">
            <a:avLst/>
          </a:prstGeom>
          <a:noFill/>
          <a:ln>
            <a:noFill/>
          </a:ln>
        </p:spPr>
        <p:txBody>
          <a:bodyPr spcFirstLastPara="1" wrap="square" lIns="243825" tIns="243825" rIns="243825" bIns="243825"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23"/>
        <p:cNvGrpSpPr/>
        <p:nvPr/>
      </p:nvGrpSpPr>
      <p:grpSpPr>
        <a:xfrm>
          <a:off x="0" y="0"/>
          <a:ext cx="0" cy="0"/>
          <a:chOff x="0" y="0"/>
          <a:chExt cx="0" cy="0"/>
        </a:xfrm>
      </p:grpSpPr>
      <p:pic>
        <p:nvPicPr>
          <p:cNvPr id="24" name="Google Shape;24;g76aea67892_0_144" descr="A close up of a logo&#10;&#10;Description automatically generated"/>
          <p:cNvPicPr preferRelativeResize="0"/>
          <p:nvPr/>
        </p:nvPicPr>
        <p:blipFill rotWithShape="1">
          <a:blip r:embed="rId2">
            <a:alphaModFix/>
          </a:blip>
          <a:srcRect/>
          <a:stretch/>
        </p:blipFill>
        <p:spPr>
          <a:xfrm>
            <a:off x="1587" y="0"/>
            <a:ext cx="24384000" cy="13716000"/>
          </a:xfrm>
          <a:prstGeom prst="rect">
            <a:avLst/>
          </a:prstGeom>
          <a:noFill/>
          <a:ln>
            <a:noFill/>
          </a:ln>
        </p:spPr>
      </p:pic>
      <p:sp>
        <p:nvSpPr>
          <p:cNvPr id="25" name="Google Shape;25;g76aea67892_0_144"/>
          <p:cNvSpPr txBox="1">
            <a:spLocks noGrp="1"/>
          </p:cNvSpPr>
          <p:nvPr>
            <p:ph type="title"/>
          </p:nvPr>
        </p:nvSpPr>
        <p:spPr>
          <a:xfrm>
            <a:off x="1676619" y="730251"/>
            <a:ext cx="21033900" cy="2651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5A83"/>
              </a:buClr>
              <a:buSzPts val="1800"/>
              <a:buNone/>
              <a:defRPr/>
            </a:lvl1pPr>
            <a:lvl2pPr lvl="1" algn="l">
              <a:lnSpc>
                <a:spcPct val="100000"/>
              </a:lnSpc>
              <a:spcBef>
                <a:spcPts val="0"/>
              </a:spcBef>
              <a:spcAft>
                <a:spcPts val="0"/>
              </a:spcAft>
              <a:buSzPts val="7500"/>
              <a:buNone/>
              <a:defRPr/>
            </a:lvl2pPr>
            <a:lvl3pPr lvl="2" algn="l">
              <a:lnSpc>
                <a:spcPct val="100000"/>
              </a:lnSpc>
              <a:spcBef>
                <a:spcPts val="0"/>
              </a:spcBef>
              <a:spcAft>
                <a:spcPts val="0"/>
              </a:spcAft>
              <a:buSzPts val="7500"/>
              <a:buNone/>
              <a:defRPr/>
            </a:lvl3pPr>
            <a:lvl4pPr lvl="3" algn="l">
              <a:lnSpc>
                <a:spcPct val="100000"/>
              </a:lnSpc>
              <a:spcBef>
                <a:spcPts val="0"/>
              </a:spcBef>
              <a:spcAft>
                <a:spcPts val="0"/>
              </a:spcAft>
              <a:buSzPts val="7500"/>
              <a:buNone/>
              <a:defRPr/>
            </a:lvl4pPr>
            <a:lvl5pPr lvl="4" algn="l">
              <a:lnSpc>
                <a:spcPct val="100000"/>
              </a:lnSpc>
              <a:spcBef>
                <a:spcPts val="0"/>
              </a:spcBef>
              <a:spcAft>
                <a:spcPts val="0"/>
              </a:spcAft>
              <a:buSzPts val="7500"/>
              <a:buNone/>
              <a:defRPr/>
            </a:lvl5pPr>
            <a:lvl6pPr lvl="5" algn="l">
              <a:lnSpc>
                <a:spcPct val="100000"/>
              </a:lnSpc>
              <a:spcBef>
                <a:spcPts val="0"/>
              </a:spcBef>
              <a:spcAft>
                <a:spcPts val="0"/>
              </a:spcAft>
              <a:buSzPts val="7500"/>
              <a:buNone/>
              <a:defRPr/>
            </a:lvl6pPr>
            <a:lvl7pPr lvl="6" algn="l">
              <a:lnSpc>
                <a:spcPct val="100000"/>
              </a:lnSpc>
              <a:spcBef>
                <a:spcPts val="0"/>
              </a:spcBef>
              <a:spcAft>
                <a:spcPts val="0"/>
              </a:spcAft>
              <a:buSzPts val="7500"/>
              <a:buNone/>
              <a:defRPr/>
            </a:lvl7pPr>
            <a:lvl8pPr lvl="7" algn="l">
              <a:lnSpc>
                <a:spcPct val="100000"/>
              </a:lnSpc>
              <a:spcBef>
                <a:spcPts val="0"/>
              </a:spcBef>
              <a:spcAft>
                <a:spcPts val="0"/>
              </a:spcAft>
              <a:buSzPts val="7500"/>
              <a:buNone/>
              <a:defRPr/>
            </a:lvl8pPr>
            <a:lvl9pPr lvl="8" algn="l">
              <a:lnSpc>
                <a:spcPct val="100000"/>
              </a:lnSpc>
              <a:spcBef>
                <a:spcPts val="0"/>
              </a:spcBef>
              <a:spcAft>
                <a:spcPts val="0"/>
              </a:spcAft>
              <a:buSzPts val="7500"/>
              <a:buNone/>
              <a:defRPr/>
            </a:lvl9pPr>
          </a:lstStyle>
          <a:p>
            <a:endParaRPr/>
          </a:p>
        </p:txBody>
      </p:sp>
      <p:sp>
        <p:nvSpPr>
          <p:cNvPr id="26" name="Google Shape;26;g76aea67892_0_144"/>
          <p:cNvSpPr txBox="1">
            <a:spLocks noGrp="1"/>
          </p:cNvSpPr>
          <p:nvPr>
            <p:ph type="body" idx="1"/>
          </p:nvPr>
        </p:nvSpPr>
        <p:spPr>
          <a:xfrm>
            <a:off x="1676619" y="3651250"/>
            <a:ext cx="21033900" cy="8702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4300"/>
              </a:spcBef>
              <a:spcAft>
                <a:spcPts val="0"/>
              </a:spcAft>
              <a:buClr>
                <a:schemeClr val="dk1"/>
              </a:buClr>
              <a:buSzPts val="1800"/>
              <a:buChar char="○"/>
              <a:defRPr/>
            </a:lvl2pPr>
            <a:lvl3pPr marL="1371600" lvl="2" indent="-342900" algn="l">
              <a:lnSpc>
                <a:spcPct val="90000"/>
              </a:lnSpc>
              <a:spcBef>
                <a:spcPts val="4300"/>
              </a:spcBef>
              <a:spcAft>
                <a:spcPts val="0"/>
              </a:spcAft>
              <a:buClr>
                <a:schemeClr val="dk1"/>
              </a:buClr>
              <a:buSzPts val="1800"/>
              <a:buChar char="■"/>
              <a:defRPr/>
            </a:lvl3pPr>
            <a:lvl4pPr marL="1828800" lvl="3" indent="-342900" algn="l">
              <a:lnSpc>
                <a:spcPct val="90000"/>
              </a:lnSpc>
              <a:spcBef>
                <a:spcPts val="4300"/>
              </a:spcBef>
              <a:spcAft>
                <a:spcPts val="0"/>
              </a:spcAft>
              <a:buClr>
                <a:schemeClr val="dk1"/>
              </a:buClr>
              <a:buSzPts val="1800"/>
              <a:buChar char="●"/>
              <a:defRPr/>
            </a:lvl4pPr>
            <a:lvl5pPr marL="2286000" lvl="4" indent="-342900" algn="l">
              <a:lnSpc>
                <a:spcPct val="90000"/>
              </a:lnSpc>
              <a:spcBef>
                <a:spcPts val="4300"/>
              </a:spcBef>
              <a:spcAft>
                <a:spcPts val="0"/>
              </a:spcAft>
              <a:buClr>
                <a:schemeClr val="dk1"/>
              </a:buClr>
              <a:buSzPts val="1800"/>
              <a:buChar char="○"/>
              <a:defRPr/>
            </a:lvl5pPr>
            <a:lvl6pPr marL="2743200" lvl="5" indent="-342900" algn="l">
              <a:lnSpc>
                <a:spcPct val="90000"/>
              </a:lnSpc>
              <a:spcBef>
                <a:spcPts val="4300"/>
              </a:spcBef>
              <a:spcAft>
                <a:spcPts val="0"/>
              </a:spcAft>
              <a:buClr>
                <a:schemeClr val="dk1"/>
              </a:buClr>
              <a:buSzPts val="1800"/>
              <a:buChar char="■"/>
              <a:defRPr/>
            </a:lvl6pPr>
            <a:lvl7pPr marL="3200400" lvl="6" indent="-342900" algn="l">
              <a:lnSpc>
                <a:spcPct val="90000"/>
              </a:lnSpc>
              <a:spcBef>
                <a:spcPts val="4300"/>
              </a:spcBef>
              <a:spcAft>
                <a:spcPts val="0"/>
              </a:spcAft>
              <a:buClr>
                <a:schemeClr val="dk1"/>
              </a:buClr>
              <a:buSzPts val="1800"/>
              <a:buChar char="●"/>
              <a:defRPr/>
            </a:lvl7pPr>
            <a:lvl8pPr marL="3657600" lvl="7" indent="-342900" algn="l">
              <a:lnSpc>
                <a:spcPct val="90000"/>
              </a:lnSpc>
              <a:spcBef>
                <a:spcPts val="4300"/>
              </a:spcBef>
              <a:spcAft>
                <a:spcPts val="0"/>
              </a:spcAft>
              <a:buClr>
                <a:schemeClr val="dk1"/>
              </a:buClr>
              <a:buSzPts val="1800"/>
              <a:buChar char="○"/>
              <a:defRPr/>
            </a:lvl8pPr>
            <a:lvl9pPr marL="4114800" lvl="8" indent="-342900" algn="l">
              <a:lnSpc>
                <a:spcPct val="90000"/>
              </a:lnSpc>
              <a:spcBef>
                <a:spcPts val="4300"/>
              </a:spcBef>
              <a:spcAft>
                <a:spcPts val="4300"/>
              </a:spcAft>
              <a:buClr>
                <a:schemeClr val="dk1"/>
              </a:buClr>
              <a:buSzPts val="1800"/>
              <a:buChar char="■"/>
              <a:defRPr/>
            </a:lvl9pPr>
          </a:lstStyle>
          <a:p>
            <a:endParaRPr/>
          </a:p>
        </p:txBody>
      </p:sp>
      <p:sp>
        <p:nvSpPr>
          <p:cNvPr id="27" name="Google Shape;27;g76aea67892_0_144"/>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g76aea67892_0_144"/>
          <p:cNvSpPr txBox="1">
            <a:spLocks noGrp="1"/>
          </p:cNvSpPr>
          <p:nvPr>
            <p:ph type="sldNum" idx="12"/>
          </p:nvPr>
        </p:nvSpPr>
        <p:spPr>
          <a:xfrm>
            <a:off x="17223444"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g76aea67892_0_93"/>
          <p:cNvSpPr txBox="1">
            <a:spLocks noGrp="1"/>
          </p:cNvSpPr>
          <p:nvPr>
            <p:ph type="ctrTitle"/>
          </p:nvPr>
        </p:nvSpPr>
        <p:spPr>
          <a:xfrm>
            <a:off x="831330" y="1985533"/>
            <a:ext cx="22724700" cy="5473500"/>
          </a:xfrm>
          <a:prstGeom prst="rect">
            <a:avLst/>
          </a:prstGeom>
          <a:noFill/>
          <a:ln>
            <a:noFill/>
          </a:ln>
        </p:spPr>
        <p:txBody>
          <a:bodyPr spcFirstLastPara="1" wrap="square" lIns="243825" tIns="243825" rIns="243825" bIns="243825" anchor="b" anchorCtr="0">
            <a:no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33" name="Google Shape;33;g76aea67892_0_93"/>
          <p:cNvSpPr txBox="1">
            <a:spLocks noGrp="1"/>
          </p:cNvSpPr>
          <p:nvPr>
            <p:ph type="subTitle" idx="1"/>
          </p:nvPr>
        </p:nvSpPr>
        <p:spPr>
          <a:xfrm>
            <a:off x="831308" y="7557667"/>
            <a:ext cx="22724700" cy="2113500"/>
          </a:xfrm>
          <a:prstGeom prst="rect">
            <a:avLst/>
          </a:prstGeom>
          <a:noFill/>
          <a:ln>
            <a:noFill/>
          </a:ln>
        </p:spPr>
        <p:txBody>
          <a:bodyPr spcFirstLastPara="1" wrap="square" lIns="243825" tIns="243825" rIns="243825" bIns="243825" anchor="t" anchorCtr="0">
            <a:no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a:endParaRPr/>
          </a:p>
        </p:txBody>
      </p:sp>
      <p:sp>
        <p:nvSpPr>
          <p:cNvPr id="34" name="Google Shape;34;g76aea67892_0_93"/>
          <p:cNvSpPr txBox="1">
            <a:spLocks noGrp="1"/>
          </p:cNvSpPr>
          <p:nvPr>
            <p:ph type="sldNum" idx="12"/>
          </p:nvPr>
        </p:nvSpPr>
        <p:spPr>
          <a:xfrm>
            <a:off x="22596163" y="12435245"/>
            <a:ext cx="1463400" cy="1049700"/>
          </a:xfrm>
          <a:prstGeom prst="rect">
            <a:avLst/>
          </a:prstGeom>
          <a:noFill/>
          <a:ln>
            <a:noFill/>
          </a:ln>
        </p:spPr>
        <p:txBody>
          <a:bodyPr spcFirstLastPara="1" wrap="square" lIns="243825" tIns="243825" rIns="243825" bIns="243825"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g76aea67892_0_97"/>
          <p:cNvSpPr txBox="1">
            <a:spLocks noGrp="1"/>
          </p:cNvSpPr>
          <p:nvPr>
            <p:ph type="title"/>
          </p:nvPr>
        </p:nvSpPr>
        <p:spPr>
          <a:xfrm>
            <a:off x="831308" y="5735600"/>
            <a:ext cx="22724700" cy="2244900"/>
          </a:xfrm>
          <a:prstGeom prst="rect">
            <a:avLst/>
          </a:prstGeom>
          <a:noFill/>
          <a:ln>
            <a:noFill/>
          </a:ln>
        </p:spPr>
        <p:txBody>
          <a:bodyPr spcFirstLastPara="1" wrap="square" lIns="243825" tIns="243825" rIns="243825" bIns="243825" anchor="ctr"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endParaRPr/>
          </a:p>
        </p:txBody>
      </p:sp>
      <p:sp>
        <p:nvSpPr>
          <p:cNvPr id="37" name="Google Shape;37;g76aea67892_0_97"/>
          <p:cNvSpPr txBox="1">
            <a:spLocks noGrp="1"/>
          </p:cNvSpPr>
          <p:nvPr>
            <p:ph type="sldNum" idx="12"/>
          </p:nvPr>
        </p:nvSpPr>
        <p:spPr>
          <a:xfrm>
            <a:off x="22596163" y="12435245"/>
            <a:ext cx="1463400" cy="1049700"/>
          </a:xfrm>
          <a:prstGeom prst="rect">
            <a:avLst/>
          </a:prstGeom>
          <a:noFill/>
          <a:ln>
            <a:noFill/>
          </a:ln>
        </p:spPr>
        <p:txBody>
          <a:bodyPr spcFirstLastPara="1" wrap="square" lIns="243825" tIns="243825" rIns="243825" bIns="243825"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g76aea67892_0_100"/>
          <p:cNvSpPr txBox="1">
            <a:spLocks noGrp="1"/>
          </p:cNvSpPr>
          <p:nvPr>
            <p:ph type="title"/>
          </p:nvPr>
        </p:nvSpPr>
        <p:spPr>
          <a:xfrm>
            <a:off x="831308" y="1186733"/>
            <a:ext cx="22724700" cy="1527300"/>
          </a:xfrm>
          <a:prstGeom prst="rect">
            <a:avLst/>
          </a:prstGeom>
          <a:noFill/>
          <a:ln>
            <a:noFill/>
          </a:ln>
        </p:spPr>
        <p:txBody>
          <a:bodyPr spcFirstLastPara="1" wrap="square" lIns="243825" tIns="243825" rIns="243825" bIns="243825" anchor="t" anchorCtr="0">
            <a:noAutofit/>
          </a:bodyPr>
          <a:lstStyle>
            <a:lvl1pPr lvl="0" algn="l">
              <a:lnSpc>
                <a:spcPct val="100000"/>
              </a:lnSpc>
              <a:spcBef>
                <a:spcPts val="0"/>
              </a:spcBef>
              <a:spcAft>
                <a:spcPts val="0"/>
              </a:spcAft>
              <a:buSzPts val="7500"/>
              <a:buNone/>
              <a:defRPr/>
            </a:lvl1pPr>
            <a:lvl2pPr lvl="1" algn="l">
              <a:lnSpc>
                <a:spcPct val="100000"/>
              </a:lnSpc>
              <a:spcBef>
                <a:spcPts val="0"/>
              </a:spcBef>
              <a:spcAft>
                <a:spcPts val="0"/>
              </a:spcAft>
              <a:buSzPts val="7500"/>
              <a:buNone/>
              <a:defRPr/>
            </a:lvl2pPr>
            <a:lvl3pPr lvl="2" algn="l">
              <a:lnSpc>
                <a:spcPct val="100000"/>
              </a:lnSpc>
              <a:spcBef>
                <a:spcPts val="0"/>
              </a:spcBef>
              <a:spcAft>
                <a:spcPts val="0"/>
              </a:spcAft>
              <a:buSzPts val="7500"/>
              <a:buNone/>
              <a:defRPr/>
            </a:lvl3pPr>
            <a:lvl4pPr lvl="3" algn="l">
              <a:lnSpc>
                <a:spcPct val="100000"/>
              </a:lnSpc>
              <a:spcBef>
                <a:spcPts val="0"/>
              </a:spcBef>
              <a:spcAft>
                <a:spcPts val="0"/>
              </a:spcAft>
              <a:buSzPts val="7500"/>
              <a:buNone/>
              <a:defRPr/>
            </a:lvl4pPr>
            <a:lvl5pPr lvl="4" algn="l">
              <a:lnSpc>
                <a:spcPct val="100000"/>
              </a:lnSpc>
              <a:spcBef>
                <a:spcPts val="0"/>
              </a:spcBef>
              <a:spcAft>
                <a:spcPts val="0"/>
              </a:spcAft>
              <a:buSzPts val="7500"/>
              <a:buNone/>
              <a:defRPr/>
            </a:lvl5pPr>
            <a:lvl6pPr lvl="5" algn="l">
              <a:lnSpc>
                <a:spcPct val="100000"/>
              </a:lnSpc>
              <a:spcBef>
                <a:spcPts val="0"/>
              </a:spcBef>
              <a:spcAft>
                <a:spcPts val="0"/>
              </a:spcAft>
              <a:buSzPts val="7500"/>
              <a:buNone/>
              <a:defRPr/>
            </a:lvl6pPr>
            <a:lvl7pPr lvl="6" algn="l">
              <a:lnSpc>
                <a:spcPct val="100000"/>
              </a:lnSpc>
              <a:spcBef>
                <a:spcPts val="0"/>
              </a:spcBef>
              <a:spcAft>
                <a:spcPts val="0"/>
              </a:spcAft>
              <a:buSzPts val="7500"/>
              <a:buNone/>
              <a:defRPr/>
            </a:lvl7pPr>
            <a:lvl8pPr lvl="7" algn="l">
              <a:lnSpc>
                <a:spcPct val="100000"/>
              </a:lnSpc>
              <a:spcBef>
                <a:spcPts val="0"/>
              </a:spcBef>
              <a:spcAft>
                <a:spcPts val="0"/>
              </a:spcAft>
              <a:buSzPts val="7500"/>
              <a:buNone/>
              <a:defRPr/>
            </a:lvl8pPr>
            <a:lvl9pPr lvl="8" algn="l">
              <a:lnSpc>
                <a:spcPct val="100000"/>
              </a:lnSpc>
              <a:spcBef>
                <a:spcPts val="0"/>
              </a:spcBef>
              <a:spcAft>
                <a:spcPts val="0"/>
              </a:spcAft>
              <a:buSzPts val="7500"/>
              <a:buNone/>
              <a:defRPr/>
            </a:lvl9pPr>
          </a:lstStyle>
          <a:p>
            <a:endParaRPr/>
          </a:p>
        </p:txBody>
      </p:sp>
      <p:sp>
        <p:nvSpPr>
          <p:cNvPr id="40" name="Google Shape;40;g76aea67892_0_100"/>
          <p:cNvSpPr txBox="1">
            <a:spLocks noGrp="1"/>
          </p:cNvSpPr>
          <p:nvPr>
            <p:ph type="body" idx="1"/>
          </p:nvPr>
        </p:nvSpPr>
        <p:spPr>
          <a:xfrm>
            <a:off x="831308" y="3073267"/>
            <a:ext cx="22724700" cy="9110400"/>
          </a:xfrm>
          <a:prstGeom prst="rect">
            <a:avLst/>
          </a:prstGeom>
          <a:noFill/>
          <a:ln>
            <a:noFill/>
          </a:ln>
        </p:spPr>
        <p:txBody>
          <a:bodyPr spcFirstLastPara="1" wrap="square" lIns="243825" tIns="243825" rIns="243825" bIns="243825" anchor="t" anchorCtr="0">
            <a:noAutofit/>
          </a:bodyPr>
          <a:lstStyle>
            <a:lvl1pPr marL="457200" lvl="0" indent="-533400" algn="l">
              <a:lnSpc>
                <a:spcPct val="115000"/>
              </a:lnSpc>
              <a:spcBef>
                <a:spcPts val="0"/>
              </a:spcBef>
              <a:spcAft>
                <a:spcPts val="0"/>
              </a:spcAft>
              <a:buSzPts val="4800"/>
              <a:buChar char="●"/>
              <a:defRPr/>
            </a:lvl1pPr>
            <a:lvl2pPr marL="914400" lvl="1" indent="-463550" algn="l">
              <a:lnSpc>
                <a:spcPct val="115000"/>
              </a:lnSpc>
              <a:spcBef>
                <a:spcPts val="4300"/>
              </a:spcBef>
              <a:spcAft>
                <a:spcPts val="0"/>
              </a:spcAft>
              <a:buSzPts val="3700"/>
              <a:buChar char="○"/>
              <a:defRPr/>
            </a:lvl2pPr>
            <a:lvl3pPr marL="1371600" lvl="2" indent="-463550" algn="l">
              <a:lnSpc>
                <a:spcPct val="115000"/>
              </a:lnSpc>
              <a:spcBef>
                <a:spcPts val="4300"/>
              </a:spcBef>
              <a:spcAft>
                <a:spcPts val="0"/>
              </a:spcAft>
              <a:buSzPts val="3700"/>
              <a:buChar char="■"/>
              <a:defRPr/>
            </a:lvl3pPr>
            <a:lvl4pPr marL="1828800" lvl="3" indent="-463550" algn="l">
              <a:lnSpc>
                <a:spcPct val="115000"/>
              </a:lnSpc>
              <a:spcBef>
                <a:spcPts val="4300"/>
              </a:spcBef>
              <a:spcAft>
                <a:spcPts val="0"/>
              </a:spcAft>
              <a:buSzPts val="3700"/>
              <a:buChar char="●"/>
              <a:defRPr/>
            </a:lvl4pPr>
            <a:lvl5pPr marL="2286000" lvl="4" indent="-463550" algn="l">
              <a:lnSpc>
                <a:spcPct val="115000"/>
              </a:lnSpc>
              <a:spcBef>
                <a:spcPts val="4300"/>
              </a:spcBef>
              <a:spcAft>
                <a:spcPts val="0"/>
              </a:spcAft>
              <a:buSzPts val="3700"/>
              <a:buChar char="○"/>
              <a:defRPr/>
            </a:lvl5pPr>
            <a:lvl6pPr marL="2743200" lvl="5" indent="-463550" algn="l">
              <a:lnSpc>
                <a:spcPct val="115000"/>
              </a:lnSpc>
              <a:spcBef>
                <a:spcPts val="4300"/>
              </a:spcBef>
              <a:spcAft>
                <a:spcPts val="0"/>
              </a:spcAft>
              <a:buSzPts val="3700"/>
              <a:buChar char="■"/>
              <a:defRPr/>
            </a:lvl6pPr>
            <a:lvl7pPr marL="3200400" lvl="6" indent="-463550" algn="l">
              <a:lnSpc>
                <a:spcPct val="115000"/>
              </a:lnSpc>
              <a:spcBef>
                <a:spcPts val="4300"/>
              </a:spcBef>
              <a:spcAft>
                <a:spcPts val="0"/>
              </a:spcAft>
              <a:buSzPts val="3700"/>
              <a:buChar char="●"/>
              <a:defRPr/>
            </a:lvl7pPr>
            <a:lvl8pPr marL="3657600" lvl="7" indent="-463550" algn="l">
              <a:lnSpc>
                <a:spcPct val="115000"/>
              </a:lnSpc>
              <a:spcBef>
                <a:spcPts val="4300"/>
              </a:spcBef>
              <a:spcAft>
                <a:spcPts val="0"/>
              </a:spcAft>
              <a:buSzPts val="3700"/>
              <a:buChar char="○"/>
              <a:defRPr/>
            </a:lvl8pPr>
            <a:lvl9pPr marL="4114800" lvl="8" indent="-463550" algn="l">
              <a:lnSpc>
                <a:spcPct val="115000"/>
              </a:lnSpc>
              <a:spcBef>
                <a:spcPts val="4300"/>
              </a:spcBef>
              <a:spcAft>
                <a:spcPts val="4300"/>
              </a:spcAft>
              <a:buSzPts val="3700"/>
              <a:buChar char="■"/>
              <a:defRPr/>
            </a:lvl9pPr>
          </a:lstStyle>
          <a:p>
            <a:endParaRPr/>
          </a:p>
        </p:txBody>
      </p:sp>
      <p:sp>
        <p:nvSpPr>
          <p:cNvPr id="41" name="Google Shape;41;g76aea67892_0_100"/>
          <p:cNvSpPr txBox="1">
            <a:spLocks noGrp="1"/>
          </p:cNvSpPr>
          <p:nvPr>
            <p:ph type="sldNum" idx="12"/>
          </p:nvPr>
        </p:nvSpPr>
        <p:spPr>
          <a:xfrm>
            <a:off x="22596163" y="12435245"/>
            <a:ext cx="1463400" cy="1049700"/>
          </a:xfrm>
          <a:prstGeom prst="rect">
            <a:avLst/>
          </a:prstGeom>
          <a:noFill/>
          <a:ln>
            <a:noFill/>
          </a:ln>
        </p:spPr>
        <p:txBody>
          <a:bodyPr spcFirstLastPara="1" wrap="square" lIns="243825" tIns="243825" rIns="243825" bIns="243825"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g76aea67892_0_104"/>
          <p:cNvSpPr txBox="1">
            <a:spLocks noGrp="1"/>
          </p:cNvSpPr>
          <p:nvPr>
            <p:ph type="title"/>
          </p:nvPr>
        </p:nvSpPr>
        <p:spPr>
          <a:xfrm>
            <a:off x="831308" y="1186733"/>
            <a:ext cx="22724700" cy="1527300"/>
          </a:xfrm>
          <a:prstGeom prst="rect">
            <a:avLst/>
          </a:prstGeom>
          <a:noFill/>
          <a:ln>
            <a:noFill/>
          </a:ln>
        </p:spPr>
        <p:txBody>
          <a:bodyPr spcFirstLastPara="1" wrap="square" lIns="243825" tIns="243825" rIns="243825" bIns="243825" anchor="t" anchorCtr="0">
            <a:noAutofit/>
          </a:bodyPr>
          <a:lstStyle>
            <a:lvl1pPr lvl="0" algn="l">
              <a:lnSpc>
                <a:spcPct val="100000"/>
              </a:lnSpc>
              <a:spcBef>
                <a:spcPts val="0"/>
              </a:spcBef>
              <a:spcAft>
                <a:spcPts val="0"/>
              </a:spcAft>
              <a:buSzPts val="7500"/>
              <a:buNone/>
              <a:defRPr/>
            </a:lvl1pPr>
            <a:lvl2pPr lvl="1" algn="l">
              <a:lnSpc>
                <a:spcPct val="100000"/>
              </a:lnSpc>
              <a:spcBef>
                <a:spcPts val="0"/>
              </a:spcBef>
              <a:spcAft>
                <a:spcPts val="0"/>
              </a:spcAft>
              <a:buSzPts val="7500"/>
              <a:buNone/>
              <a:defRPr/>
            </a:lvl2pPr>
            <a:lvl3pPr lvl="2" algn="l">
              <a:lnSpc>
                <a:spcPct val="100000"/>
              </a:lnSpc>
              <a:spcBef>
                <a:spcPts val="0"/>
              </a:spcBef>
              <a:spcAft>
                <a:spcPts val="0"/>
              </a:spcAft>
              <a:buSzPts val="7500"/>
              <a:buNone/>
              <a:defRPr/>
            </a:lvl3pPr>
            <a:lvl4pPr lvl="3" algn="l">
              <a:lnSpc>
                <a:spcPct val="100000"/>
              </a:lnSpc>
              <a:spcBef>
                <a:spcPts val="0"/>
              </a:spcBef>
              <a:spcAft>
                <a:spcPts val="0"/>
              </a:spcAft>
              <a:buSzPts val="7500"/>
              <a:buNone/>
              <a:defRPr/>
            </a:lvl4pPr>
            <a:lvl5pPr lvl="4" algn="l">
              <a:lnSpc>
                <a:spcPct val="100000"/>
              </a:lnSpc>
              <a:spcBef>
                <a:spcPts val="0"/>
              </a:spcBef>
              <a:spcAft>
                <a:spcPts val="0"/>
              </a:spcAft>
              <a:buSzPts val="7500"/>
              <a:buNone/>
              <a:defRPr/>
            </a:lvl5pPr>
            <a:lvl6pPr lvl="5" algn="l">
              <a:lnSpc>
                <a:spcPct val="100000"/>
              </a:lnSpc>
              <a:spcBef>
                <a:spcPts val="0"/>
              </a:spcBef>
              <a:spcAft>
                <a:spcPts val="0"/>
              </a:spcAft>
              <a:buSzPts val="7500"/>
              <a:buNone/>
              <a:defRPr/>
            </a:lvl6pPr>
            <a:lvl7pPr lvl="6" algn="l">
              <a:lnSpc>
                <a:spcPct val="100000"/>
              </a:lnSpc>
              <a:spcBef>
                <a:spcPts val="0"/>
              </a:spcBef>
              <a:spcAft>
                <a:spcPts val="0"/>
              </a:spcAft>
              <a:buSzPts val="7500"/>
              <a:buNone/>
              <a:defRPr/>
            </a:lvl7pPr>
            <a:lvl8pPr lvl="7" algn="l">
              <a:lnSpc>
                <a:spcPct val="100000"/>
              </a:lnSpc>
              <a:spcBef>
                <a:spcPts val="0"/>
              </a:spcBef>
              <a:spcAft>
                <a:spcPts val="0"/>
              </a:spcAft>
              <a:buSzPts val="7500"/>
              <a:buNone/>
              <a:defRPr/>
            </a:lvl8pPr>
            <a:lvl9pPr lvl="8" algn="l">
              <a:lnSpc>
                <a:spcPct val="100000"/>
              </a:lnSpc>
              <a:spcBef>
                <a:spcPts val="0"/>
              </a:spcBef>
              <a:spcAft>
                <a:spcPts val="0"/>
              </a:spcAft>
              <a:buSzPts val="7500"/>
              <a:buNone/>
              <a:defRPr/>
            </a:lvl9pPr>
          </a:lstStyle>
          <a:p>
            <a:endParaRPr/>
          </a:p>
        </p:txBody>
      </p:sp>
      <p:sp>
        <p:nvSpPr>
          <p:cNvPr id="44" name="Google Shape;44;g76aea67892_0_104"/>
          <p:cNvSpPr txBox="1">
            <a:spLocks noGrp="1"/>
          </p:cNvSpPr>
          <p:nvPr>
            <p:ph type="body" idx="1"/>
          </p:nvPr>
        </p:nvSpPr>
        <p:spPr>
          <a:xfrm>
            <a:off x="831308" y="3073267"/>
            <a:ext cx="10667700" cy="9110400"/>
          </a:xfrm>
          <a:prstGeom prst="rect">
            <a:avLst/>
          </a:prstGeom>
          <a:noFill/>
          <a:ln>
            <a:noFill/>
          </a:ln>
        </p:spPr>
        <p:txBody>
          <a:bodyPr spcFirstLastPara="1" wrap="square" lIns="243825" tIns="243825" rIns="243825" bIns="243825" anchor="t" anchorCtr="0">
            <a:noAutofit/>
          </a:bodyPr>
          <a:lstStyle>
            <a:lvl1pPr marL="457200" lvl="0" indent="-463550" algn="l">
              <a:lnSpc>
                <a:spcPct val="115000"/>
              </a:lnSpc>
              <a:spcBef>
                <a:spcPts val="0"/>
              </a:spcBef>
              <a:spcAft>
                <a:spcPts val="0"/>
              </a:spcAft>
              <a:buSzPts val="3700"/>
              <a:buChar char="●"/>
              <a:defRPr sz="3700"/>
            </a:lvl1pPr>
            <a:lvl2pPr marL="914400" lvl="1" indent="-431800" algn="l">
              <a:lnSpc>
                <a:spcPct val="115000"/>
              </a:lnSpc>
              <a:spcBef>
                <a:spcPts val="4300"/>
              </a:spcBef>
              <a:spcAft>
                <a:spcPts val="0"/>
              </a:spcAft>
              <a:buSzPts val="3200"/>
              <a:buChar char="○"/>
              <a:defRPr sz="3200"/>
            </a:lvl2pPr>
            <a:lvl3pPr marL="1371600" lvl="2" indent="-431800" algn="l">
              <a:lnSpc>
                <a:spcPct val="115000"/>
              </a:lnSpc>
              <a:spcBef>
                <a:spcPts val="4300"/>
              </a:spcBef>
              <a:spcAft>
                <a:spcPts val="0"/>
              </a:spcAft>
              <a:buSzPts val="3200"/>
              <a:buChar char="■"/>
              <a:defRPr sz="3200"/>
            </a:lvl3pPr>
            <a:lvl4pPr marL="1828800" lvl="3" indent="-431800" algn="l">
              <a:lnSpc>
                <a:spcPct val="115000"/>
              </a:lnSpc>
              <a:spcBef>
                <a:spcPts val="4300"/>
              </a:spcBef>
              <a:spcAft>
                <a:spcPts val="0"/>
              </a:spcAft>
              <a:buSzPts val="3200"/>
              <a:buChar char="●"/>
              <a:defRPr sz="3200"/>
            </a:lvl4pPr>
            <a:lvl5pPr marL="2286000" lvl="4" indent="-431800" algn="l">
              <a:lnSpc>
                <a:spcPct val="115000"/>
              </a:lnSpc>
              <a:spcBef>
                <a:spcPts val="4300"/>
              </a:spcBef>
              <a:spcAft>
                <a:spcPts val="0"/>
              </a:spcAft>
              <a:buSzPts val="3200"/>
              <a:buChar char="○"/>
              <a:defRPr sz="3200"/>
            </a:lvl5pPr>
            <a:lvl6pPr marL="2743200" lvl="5" indent="-431800" algn="l">
              <a:lnSpc>
                <a:spcPct val="115000"/>
              </a:lnSpc>
              <a:spcBef>
                <a:spcPts val="4300"/>
              </a:spcBef>
              <a:spcAft>
                <a:spcPts val="0"/>
              </a:spcAft>
              <a:buSzPts val="3200"/>
              <a:buChar char="■"/>
              <a:defRPr sz="3200"/>
            </a:lvl6pPr>
            <a:lvl7pPr marL="3200400" lvl="6" indent="-431800" algn="l">
              <a:lnSpc>
                <a:spcPct val="115000"/>
              </a:lnSpc>
              <a:spcBef>
                <a:spcPts val="4300"/>
              </a:spcBef>
              <a:spcAft>
                <a:spcPts val="0"/>
              </a:spcAft>
              <a:buSzPts val="3200"/>
              <a:buChar char="●"/>
              <a:defRPr sz="3200"/>
            </a:lvl7pPr>
            <a:lvl8pPr marL="3657600" lvl="7" indent="-431800" algn="l">
              <a:lnSpc>
                <a:spcPct val="115000"/>
              </a:lnSpc>
              <a:spcBef>
                <a:spcPts val="4300"/>
              </a:spcBef>
              <a:spcAft>
                <a:spcPts val="0"/>
              </a:spcAft>
              <a:buSzPts val="3200"/>
              <a:buChar char="○"/>
              <a:defRPr sz="3200"/>
            </a:lvl8pPr>
            <a:lvl9pPr marL="4114800" lvl="8" indent="-431800" algn="l">
              <a:lnSpc>
                <a:spcPct val="115000"/>
              </a:lnSpc>
              <a:spcBef>
                <a:spcPts val="4300"/>
              </a:spcBef>
              <a:spcAft>
                <a:spcPts val="4300"/>
              </a:spcAft>
              <a:buSzPts val="3200"/>
              <a:buChar char="■"/>
              <a:defRPr sz="3200"/>
            </a:lvl9pPr>
          </a:lstStyle>
          <a:p>
            <a:endParaRPr/>
          </a:p>
        </p:txBody>
      </p:sp>
      <p:sp>
        <p:nvSpPr>
          <p:cNvPr id="45" name="Google Shape;45;g76aea67892_0_104"/>
          <p:cNvSpPr txBox="1">
            <a:spLocks noGrp="1"/>
          </p:cNvSpPr>
          <p:nvPr>
            <p:ph type="body" idx="2"/>
          </p:nvPr>
        </p:nvSpPr>
        <p:spPr>
          <a:xfrm>
            <a:off x="12888078" y="3073267"/>
            <a:ext cx="10667700" cy="9110400"/>
          </a:xfrm>
          <a:prstGeom prst="rect">
            <a:avLst/>
          </a:prstGeom>
          <a:noFill/>
          <a:ln>
            <a:noFill/>
          </a:ln>
        </p:spPr>
        <p:txBody>
          <a:bodyPr spcFirstLastPara="1" wrap="square" lIns="243825" tIns="243825" rIns="243825" bIns="243825" anchor="t" anchorCtr="0">
            <a:noAutofit/>
          </a:bodyPr>
          <a:lstStyle>
            <a:lvl1pPr marL="457200" lvl="0" indent="-463550" algn="l">
              <a:lnSpc>
                <a:spcPct val="115000"/>
              </a:lnSpc>
              <a:spcBef>
                <a:spcPts val="0"/>
              </a:spcBef>
              <a:spcAft>
                <a:spcPts val="0"/>
              </a:spcAft>
              <a:buSzPts val="3700"/>
              <a:buChar char="●"/>
              <a:defRPr sz="3700"/>
            </a:lvl1pPr>
            <a:lvl2pPr marL="914400" lvl="1" indent="-431800" algn="l">
              <a:lnSpc>
                <a:spcPct val="115000"/>
              </a:lnSpc>
              <a:spcBef>
                <a:spcPts val="4300"/>
              </a:spcBef>
              <a:spcAft>
                <a:spcPts val="0"/>
              </a:spcAft>
              <a:buSzPts val="3200"/>
              <a:buChar char="○"/>
              <a:defRPr sz="3200"/>
            </a:lvl2pPr>
            <a:lvl3pPr marL="1371600" lvl="2" indent="-431800" algn="l">
              <a:lnSpc>
                <a:spcPct val="115000"/>
              </a:lnSpc>
              <a:spcBef>
                <a:spcPts val="4300"/>
              </a:spcBef>
              <a:spcAft>
                <a:spcPts val="0"/>
              </a:spcAft>
              <a:buSzPts val="3200"/>
              <a:buChar char="■"/>
              <a:defRPr sz="3200"/>
            </a:lvl3pPr>
            <a:lvl4pPr marL="1828800" lvl="3" indent="-431800" algn="l">
              <a:lnSpc>
                <a:spcPct val="115000"/>
              </a:lnSpc>
              <a:spcBef>
                <a:spcPts val="4300"/>
              </a:spcBef>
              <a:spcAft>
                <a:spcPts val="0"/>
              </a:spcAft>
              <a:buSzPts val="3200"/>
              <a:buChar char="●"/>
              <a:defRPr sz="3200"/>
            </a:lvl4pPr>
            <a:lvl5pPr marL="2286000" lvl="4" indent="-431800" algn="l">
              <a:lnSpc>
                <a:spcPct val="115000"/>
              </a:lnSpc>
              <a:spcBef>
                <a:spcPts val="4300"/>
              </a:spcBef>
              <a:spcAft>
                <a:spcPts val="0"/>
              </a:spcAft>
              <a:buSzPts val="3200"/>
              <a:buChar char="○"/>
              <a:defRPr sz="3200"/>
            </a:lvl5pPr>
            <a:lvl6pPr marL="2743200" lvl="5" indent="-431800" algn="l">
              <a:lnSpc>
                <a:spcPct val="115000"/>
              </a:lnSpc>
              <a:spcBef>
                <a:spcPts val="4300"/>
              </a:spcBef>
              <a:spcAft>
                <a:spcPts val="0"/>
              </a:spcAft>
              <a:buSzPts val="3200"/>
              <a:buChar char="■"/>
              <a:defRPr sz="3200"/>
            </a:lvl6pPr>
            <a:lvl7pPr marL="3200400" lvl="6" indent="-431800" algn="l">
              <a:lnSpc>
                <a:spcPct val="115000"/>
              </a:lnSpc>
              <a:spcBef>
                <a:spcPts val="4300"/>
              </a:spcBef>
              <a:spcAft>
                <a:spcPts val="0"/>
              </a:spcAft>
              <a:buSzPts val="3200"/>
              <a:buChar char="●"/>
              <a:defRPr sz="3200"/>
            </a:lvl7pPr>
            <a:lvl8pPr marL="3657600" lvl="7" indent="-431800" algn="l">
              <a:lnSpc>
                <a:spcPct val="115000"/>
              </a:lnSpc>
              <a:spcBef>
                <a:spcPts val="4300"/>
              </a:spcBef>
              <a:spcAft>
                <a:spcPts val="0"/>
              </a:spcAft>
              <a:buSzPts val="3200"/>
              <a:buChar char="○"/>
              <a:defRPr sz="3200"/>
            </a:lvl8pPr>
            <a:lvl9pPr marL="4114800" lvl="8" indent="-431800" algn="l">
              <a:lnSpc>
                <a:spcPct val="115000"/>
              </a:lnSpc>
              <a:spcBef>
                <a:spcPts val="4300"/>
              </a:spcBef>
              <a:spcAft>
                <a:spcPts val="4300"/>
              </a:spcAft>
              <a:buSzPts val="3200"/>
              <a:buChar char="■"/>
              <a:defRPr sz="3200"/>
            </a:lvl9pPr>
          </a:lstStyle>
          <a:p>
            <a:endParaRPr/>
          </a:p>
        </p:txBody>
      </p:sp>
      <p:sp>
        <p:nvSpPr>
          <p:cNvPr id="46" name="Google Shape;46;g76aea67892_0_104"/>
          <p:cNvSpPr txBox="1">
            <a:spLocks noGrp="1"/>
          </p:cNvSpPr>
          <p:nvPr>
            <p:ph type="sldNum" idx="12"/>
          </p:nvPr>
        </p:nvSpPr>
        <p:spPr>
          <a:xfrm>
            <a:off x="22596163" y="12435245"/>
            <a:ext cx="1463400" cy="1049700"/>
          </a:xfrm>
          <a:prstGeom prst="rect">
            <a:avLst/>
          </a:prstGeom>
          <a:noFill/>
          <a:ln>
            <a:noFill/>
          </a:ln>
        </p:spPr>
        <p:txBody>
          <a:bodyPr spcFirstLastPara="1" wrap="square" lIns="243825" tIns="243825" rIns="243825" bIns="243825"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g76aea67892_0_109"/>
          <p:cNvSpPr txBox="1">
            <a:spLocks noGrp="1"/>
          </p:cNvSpPr>
          <p:nvPr>
            <p:ph type="title"/>
          </p:nvPr>
        </p:nvSpPr>
        <p:spPr>
          <a:xfrm>
            <a:off x="831308" y="1186733"/>
            <a:ext cx="22724700" cy="1527300"/>
          </a:xfrm>
          <a:prstGeom prst="rect">
            <a:avLst/>
          </a:prstGeom>
          <a:noFill/>
          <a:ln>
            <a:noFill/>
          </a:ln>
        </p:spPr>
        <p:txBody>
          <a:bodyPr spcFirstLastPara="1" wrap="square" lIns="243825" tIns="243825" rIns="243825" bIns="243825" anchor="t" anchorCtr="0">
            <a:noAutofit/>
          </a:bodyPr>
          <a:lstStyle>
            <a:lvl1pPr lvl="0" algn="l">
              <a:lnSpc>
                <a:spcPct val="100000"/>
              </a:lnSpc>
              <a:spcBef>
                <a:spcPts val="0"/>
              </a:spcBef>
              <a:spcAft>
                <a:spcPts val="0"/>
              </a:spcAft>
              <a:buSzPts val="7500"/>
              <a:buNone/>
              <a:defRPr/>
            </a:lvl1pPr>
            <a:lvl2pPr lvl="1" algn="l">
              <a:lnSpc>
                <a:spcPct val="100000"/>
              </a:lnSpc>
              <a:spcBef>
                <a:spcPts val="0"/>
              </a:spcBef>
              <a:spcAft>
                <a:spcPts val="0"/>
              </a:spcAft>
              <a:buSzPts val="7500"/>
              <a:buNone/>
              <a:defRPr/>
            </a:lvl2pPr>
            <a:lvl3pPr lvl="2" algn="l">
              <a:lnSpc>
                <a:spcPct val="100000"/>
              </a:lnSpc>
              <a:spcBef>
                <a:spcPts val="0"/>
              </a:spcBef>
              <a:spcAft>
                <a:spcPts val="0"/>
              </a:spcAft>
              <a:buSzPts val="7500"/>
              <a:buNone/>
              <a:defRPr/>
            </a:lvl3pPr>
            <a:lvl4pPr lvl="3" algn="l">
              <a:lnSpc>
                <a:spcPct val="100000"/>
              </a:lnSpc>
              <a:spcBef>
                <a:spcPts val="0"/>
              </a:spcBef>
              <a:spcAft>
                <a:spcPts val="0"/>
              </a:spcAft>
              <a:buSzPts val="7500"/>
              <a:buNone/>
              <a:defRPr/>
            </a:lvl4pPr>
            <a:lvl5pPr lvl="4" algn="l">
              <a:lnSpc>
                <a:spcPct val="100000"/>
              </a:lnSpc>
              <a:spcBef>
                <a:spcPts val="0"/>
              </a:spcBef>
              <a:spcAft>
                <a:spcPts val="0"/>
              </a:spcAft>
              <a:buSzPts val="7500"/>
              <a:buNone/>
              <a:defRPr/>
            </a:lvl5pPr>
            <a:lvl6pPr lvl="5" algn="l">
              <a:lnSpc>
                <a:spcPct val="100000"/>
              </a:lnSpc>
              <a:spcBef>
                <a:spcPts val="0"/>
              </a:spcBef>
              <a:spcAft>
                <a:spcPts val="0"/>
              </a:spcAft>
              <a:buSzPts val="7500"/>
              <a:buNone/>
              <a:defRPr/>
            </a:lvl6pPr>
            <a:lvl7pPr lvl="6" algn="l">
              <a:lnSpc>
                <a:spcPct val="100000"/>
              </a:lnSpc>
              <a:spcBef>
                <a:spcPts val="0"/>
              </a:spcBef>
              <a:spcAft>
                <a:spcPts val="0"/>
              </a:spcAft>
              <a:buSzPts val="7500"/>
              <a:buNone/>
              <a:defRPr/>
            </a:lvl7pPr>
            <a:lvl8pPr lvl="7" algn="l">
              <a:lnSpc>
                <a:spcPct val="100000"/>
              </a:lnSpc>
              <a:spcBef>
                <a:spcPts val="0"/>
              </a:spcBef>
              <a:spcAft>
                <a:spcPts val="0"/>
              </a:spcAft>
              <a:buSzPts val="7500"/>
              <a:buNone/>
              <a:defRPr/>
            </a:lvl8pPr>
            <a:lvl9pPr lvl="8" algn="l">
              <a:lnSpc>
                <a:spcPct val="100000"/>
              </a:lnSpc>
              <a:spcBef>
                <a:spcPts val="0"/>
              </a:spcBef>
              <a:spcAft>
                <a:spcPts val="0"/>
              </a:spcAft>
              <a:buSzPts val="7500"/>
              <a:buNone/>
              <a:defRPr/>
            </a:lvl9pPr>
          </a:lstStyle>
          <a:p>
            <a:endParaRPr/>
          </a:p>
        </p:txBody>
      </p:sp>
      <p:sp>
        <p:nvSpPr>
          <p:cNvPr id="49" name="Google Shape;49;g76aea67892_0_109"/>
          <p:cNvSpPr txBox="1">
            <a:spLocks noGrp="1"/>
          </p:cNvSpPr>
          <p:nvPr>
            <p:ph type="sldNum" idx="12"/>
          </p:nvPr>
        </p:nvSpPr>
        <p:spPr>
          <a:xfrm>
            <a:off x="22596163" y="12435245"/>
            <a:ext cx="1463400" cy="1049700"/>
          </a:xfrm>
          <a:prstGeom prst="rect">
            <a:avLst/>
          </a:prstGeom>
          <a:noFill/>
          <a:ln>
            <a:noFill/>
          </a:ln>
        </p:spPr>
        <p:txBody>
          <a:bodyPr spcFirstLastPara="1" wrap="square" lIns="243825" tIns="243825" rIns="243825" bIns="243825"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g76aea67892_0_112"/>
          <p:cNvSpPr txBox="1">
            <a:spLocks noGrp="1"/>
          </p:cNvSpPr>
          <p:nvPr>
            <p:ph type="title"/>
          </p:nvPr>
        </p:nvSpPr>
        <p:spPr>
          <a:xfrm>
            <a:off x="831308" y="1481600"/>
            <a:ext cx="7488900" cy="2015100"/>
          </a:xfrm>
          <a:prstGeom prst="rect">
            <a:avLst/>
          </a:prstGeom>
          <a:noFill/>
          <a:ln>
            <a:noFill/>
          </a:ln>
        </p:spPr>
        <p:txBody>
          <a:bodyPr spcFirstLastPara="1" wrap="square" lIns="243825" tIns="243825" rIns="243825" bIns="243825" anchor="b" anchorCtr="0">
            <a:no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52" name="Google Shape;52;g76aea67892_0_112"/>
          <p:cNvSpPr txBox="1">
            <a:spLocks noGrp="1"/>
          </p:cNvSpPr>
          <p:nvPr>
            <p:ph type="body" idx="1"/>
          </p:nvPr>
        </p:nvSpPr>
        <p:spPr>
          <a:xfrm>
            <a:off x="831308" y="3705600"/>
            <a:ext cx="7488900" cy="8478300"/>
          </a:xfrm>
          <a:prstGeom prst="rect">
            <a:avLst/>
          </a:prstGeom>
          <a:noFill/>
          <a:ln>
            <a:noFill/>
          </a:ln>
        </p:spPr>
        <p:txBody>
          <a:bodyPr spcFirstLastPara="1" wrap="square" lIns="243825" tIns="243825" rIns="243825" bIns="243825" anchor="t" anchorCtr="0">
            <a:noAutofit/>
          </a:bodyPr>
          <a:lstStyle>
            <a:lvl1pPr marL="457200" lvl="0" indent="-431800" algn="l">
              <a:lnSpc>
                <a:spcPct val="115000"/>
              </a:lnSpc>
              <a:spcBef>
                <a:spcPts val="0"/>
              </a:spcBef>
              <a:spcAft>
                <a:spcPts val="0"/>
              </a:spcAft>
              <a:buSzPts val="3200"/>
              <a:buChar char="●"/>
              <a:defRPr sz="3200"/>
            </a:lvl1pPr>
            <a:lvl2pPr marL="914400" lvl="1" indent="-431800" algn="l">
              <a:lnSpc>
                <a:spcPct val="115000"/>
              </a:lnSpc>
              <a:spcBef>
                <a:spcPts val="4300"/>
              </a:spcBef>
              <a:spcAft>
                <a:spcPts val="0"/>
              </a:spcAft>
              <a:buSzPts val="3200"/>
              <a:buChar char="○"/>
              <a:defRPr sz="3200"/>
            </a:lvl2pPr>
            <a:lvl3pPr marL="1371600" lvl="2" indent="-431800" algn="l">
              <a:lnSpc>
                <a:spcPct val="115000"/>
              </a:lnSpc>
              <a:spcBef>
                <a:spcPts val="4300"/>
              </a:spcBef>
              <a:spcAft>
                <a:spcPts val="0"/>
              </a:spcAft>
              <a:buSzPts val="3200"/>
              <a:buChar char="■"/>
              <a:defRPr sz="3200"/>
            </a:lvl3pPr>
            <a:lvl4pPr marL="1828800" lvl="3" indent="-431800" algn="l">
              <a:lnSpc>
                <a:spcPct val="115000"/>
              </a:lnSpc>
              <a:spcBef>
                <a:spcPts val="4300"/>
              </a:spcBef>
              <a:spcAft>
                <a:spcPts val="0"/>
              </a:spcAft>
              <a:buSzPts val="3200"/>
              <a:buChar char="●"/>
              <a:defRPr sz="3200"/>
            </a:lvl4pPr>
            <a:lvl5pPr marL="2286000" lvl="4" indent="-431800" algn="l">
              <a:lnSpc>
                <a:spcPct val="115000"/>
              </a:lnSpc>
              <a:spcBef>
                <a:spcPts val="4300"/>
              </a:spcBef>
              <a:spcAft>
                <a:spcPts val="0"/>
              </a:spcAft>
              <a:buSzPts val="3200"/>
              <a:buChar char="○"/>
              <a:defRPr sz="3200"/>
            </a:lvl5pPr>
            <a:lvl6pPr marL="2743200" lvl="5" indent="-431800" algn="l">
              <a:lnSpc>
                <a:spcPct val="115000"/>
              </a:lnSpc>
              <a:spcBef>
                <a:spcPts val="4300"/>
              </a:spcBef>
              <a:spcAft>
                <a:spcPts val="0"/>
              </a:spcAft>
              <a:buSzPts val="3200"/>
              <a:buChar char="■"/>
              <a:defRPr sz="3200"/>
            </a:lvl6pPr>
            <a:lvl7pPr marL="3200400" lvl="6" indent="-431800" algn="l">
              <a:lnSpc>
                <a:spcPct val="115000"/>
              </a:lnSpc>
              <a:spcBef>
                <a:spcPts val="4300"/>
              </a:spcBef>
              <a:spcAft>
                <a:spcPts val="0"/>
              </a:spcAft>
              <a:buSzPts val="3200"/>
              <a:buChar char="●"/>
              <a:defRPr sz="3200"/>
            </a:lvl7pPr>
            <a:lvl8pPr marL="3657600" lvl="7" indent="-431800" algn="l">
              <a:lnSpc>
                <a:spcPct val="115000"/>
              </a:lnSpc>
              <a:spcBef>
                <a:spcPts val="4300"/>
              </a:spcBef>
              <a:spcAft>
                <a:spcPts val="0"/>
              </a:spcAft>
              <a:buSzPts val="3200"/>
              <a:buChar char="○"/>
              <a:defRPr sz="3200"/>
            </a:lvl8pPr>
            <a:lvl9pPr marL="4114800" lvl="8" indent="-431800" algn="l">
              <a:lnSpc>
                <a:spcPct val="115000"/>
              </a:lnSpc>
              <a:spcBef>
                <a:spcPts val="4300"/>
              </a:spcBef>
              <a:spcAft>
                <a:spcPts val="4300"/>
              </a:spcAft>
              <a:buSzPts val="3200"/>
              <a:buChar char="■"/>
              <a:defRPr sz="3200"/>
            </a:lvl9pPr>
          </a:lstStyle>
          <a:p>
            <a:endParaRPr/>
          </a:p>
        </p:txBody>
      </p:sp>
      <p:sp>
        <p:nvSpPr>
          <p:cNvPr id="53" name="Google Shape;53;g76aea67892_0_112"/>
          <p:cNvSpPr txBox="1">
            <a:spLocks noGrp="1"/>
          </p:cNvSpPr>
          <p:nvPr>
            <p:ph type="sldNum" idx="12"/>
          </p:nvPr>
        </p:nvSpPr>
        <p:spPr>
          <a:xfrm>
            <a:off x="22596163" y="12435245"/>
            <a:ext cx="1463400" cy="1049700"/>
          </a:xfrm>
          <a:prstGeom prst="rect">
            <a:avLst/>
          </a:prstGeom>
          <a:noFill/>
          <a:ln>
            <a:noFill/>
          </a:ln>
        </p:spPr>
        <p:txBody>
          <a:bodyPr spcFirstLastPara="1" wrap="square" lIns="243825" tIns="243825" rIns="243825" bIns="243825"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g76aea67892_0_116"/>
          <p:cNvSpPr txBox="1">
            <a:spLocks noGrp="1"/>
          </p:cNvSpPr>
          <p:nvPr>
            <p:ph type="title"/>
          </p:nvPr>
        </p:nvSpPr>
        <p:spPr>
          <a:xfrm>
            <a:off x="1307504" y="1200400"/>
            <a:ext cx="16982999" cy="10908900"/>
          </a:xfrm>
          <a:prstGeom prst="rect">
            <a:avLst/>
          </a:prstGeom>
          <a:noFill/>
          <a:ln>
            <a:noFill/>
          </a:ln>
        </p:spPr>
        <p:txBody>
          <a:bodyPr spcFirstLastPara="1" wrap="square" lIns="243825" tIns="243825" rIns="243825" bIns="243825" anchor="ctr" anchorCtr="0">
            <a:noAutofit/>
          </a:bodyPr>
          <a:lstStyle>
            <a:lvl1pPr lvl="0" algn="l">
              <a:lnSpc>
                <a:spcPct val="100000"/>
              </a:lnSpc>
              <a:spcBef>
                <a:spcPts val="0"/>
              </a:spcBef>
              <a:spcAft>
                <a:spcPts val="0"/>
              </a:spcAft>
              <a:buSzPts val="12800"/>
              <a:buNone/>
              <a:defRPr sz="12800"/>
            </a:lvl1pPr>
            <a:lvl2pPr lvl="1" algn="l">
              <a:lnSpc>
                <a:spcPct val="100000"/>
              </a:lnSpc>
              <a:spcBef>
                <a:spcPts val="0"/>
              </a:spcBef>
              <a:spcAft>
                <a:spcPts val="0"/>
              </a:spcAft>
              <a:buSzPts val="12800"/>
              <a:buNone/>
              <a:defRPr sz="12800"/>
            </a:lvl2pPr>
            <a:lvl3pPr lvl="2" algn="l">
              <a:lnSpc>
                <a:spcPct val="100000"/>
              </a:lnSpc>
              <a:spcBef>
                <a:spcPts val="0"/>
              </a:spcBef>
              <a:spcAft>
                <a:spcPts val="0"/>
              </a:spcAft>
              <a:buSzPts val="12800"/>
              <a:buNone/>
              <a:defRPr sz="12800"/>
            </a:lvl3pPr>
            <a:lvl4pPr lvl="3" algn="l">
              <a:lnSpc>
                <a:spcPct val="100000"/>
              </a:lnSpc>
              <a:spcBef>
                <a:spcPts val="0"/>
              </a:spcBef>
              <a:spcAft>
                <a:spcPts val="0"/>
              </a:spcAft>
              <a:buSzPts val="12800"/>
              <a:buNone/>
              <a:defRPr sz="12800"/>
            </a:lvl4pPr>
            <a:lvl5pPr lvl="4" algn="l">
              <a:lnSpc>
                <a:spcPct val="100000"/>
              </a:lnSpc>
              <a:spcBef>
                <a:spcPts val="0"/>
              </a:spcBef>
              <a:spcAft>
                <a:spcPts val="0"/>
              </a:spcAft>
              <a:buSzPts val="12800"/>
              <a:buNone/>
              <a:defRPr sz="12800"/>
            </a:lvl5pPr>
            <a:lvl6pPr lvl="5" algn="l">
              <a:lnSpc>
                <a:spcPct val="100000"/>
              </a:lnSpc>
              <a:spcBef>
                <a:spcPts val="0"/>
              </a:spcBef>
              <a:spcAft>
                <a:spcPts val="0"/>
              </a:spcAft>
              <a:buSzPts val="12800"/>
              <a:buNone/>
              <a:defRPr sz="12800"/>
            </a:lvl6pPr>
            <a:lvl7pPr lvl="6" algn="l">
              <a:lnSpc>
                <a:spcPct val="100000"/>
              </a:lnSpc>
              <a:spcBef>
                <a:spcPts val="0"/>
              </a:spcBef>
              <a:spcAft>
                <a:spcPts val="0"/>
              </a:spcAft>
              <a:buSzPts val="12800"/>
              <a:buNone/>
              <a:defRPr sz="12800"/>
            </a:lvl7pPr>
            <a:lvl8pPr lvl="7" algn="l">
              <a:lnSpc>
                <a:spcPct val="100000"/>
              </a:lnSpc>
              <a:spcBef>
                <a:spcPts val="0"/>
              </a:spcBef>
              <a:spcAft>
                <a:spcPts val="0"/>
              </a:spcAft>
              <a:buSzPts val="12800"/>
              <a:buNone/>
              <a:defRPr sz="12800"/>
            </a:lvl8pPr>
            <a:lvl9pPr lvl="8" algn="l">
              <a:lnSpc>
                <a:spcPct val="100000"/>
              </a:lnSpc>
              <a:spcBef>
                <a:spcPts val="0"/>
              </a:spcBef>
              <a:spcAft>
                <a:spcPts val="0"/>
              </a:spcAft>
              <a:buSzPts val="12800"/>
              <a:buNone/>
              <a:defRPr sz="12800"/>
            </a:lvl9pPr>
          </a:lstStyle>
          <a:p>
            <a:endParaRPr/>
          </a:p>
        </p:txBody>
      </p:sp>
      <p:sp>
        <p:nvSpPr>
          <p:cNvPr id="56" name="Google Shape;56;g76aea67892_0_116"/>
          <p:cNvSpPr txBox="1">
            <a:spLocks noGrp="1"/>
          </p:cNvSpPr>
          <p:nvPr>
            <p:ph type="sldNum" idx="12"/>
          </p:nvPr>
        </p:nvSpPr>
        <p:spPr>
          <a:xfrm>
            <a:off x="22596163" y="12435245"/>
            <a:ext cx="1463400" cy="1049700"/>
          </a:xfrm>
          <a:prstGeom prst="rect">
            <a:avLst/>
          </a:prstGeom>
          <a:noFill/>
          <a:ln>
            <a:noFill/>
          </a:ln>
        </p:spPr>
        <p:txBody>
          <a:bodyPr spcFirstLastPara="1" wrap="square" lIns="243825" tIns="243825" rIns="243825" bIns="243825"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76aea67892_0_89"/>
          <p:cNvSpPr txBox="1">
            <a:spLocks noGrp="1"/>
          </p:cNvSpPr>
          <p:nvPr>
            <p:ph type="title"/>
          </p:nvPr>
        </p:nvSpPr>
        <p:spPr>
          <a:xfrm>
            <a:off x="831308" y="1186733"/>
            <a:ext cx="22724700" cy="1527300"/>
          </a:xfrm>
          <a:prstGeom prst="rect">
            <a:avLst/>
          </a:prstGeom>
          <a:noFill/>
          <a:ln>
            <a:noFill/>
          </a:ln>
        </p:spPr>
        <p:txBody>
          <a:bodyPr spcFirstLastPara="1" wrap="square" lIns="243825" tIns="243825" rIns="243825" bIns="243825" anchor="t" anchorCtr="0">
            <a:noAutofit/>
          </a:bodyPr>
          <a:lstStyle>
            <a:lvl1pPr marR="0" lvl="0" algn="l" rtl="0">
              <a:lnSpc>
                <a:spcPct val="100000"/>
              </a:lnSpc>
              <a:spcBef>
                <a:spcPts val="0"/>
              </a:spcBef>
              <a:spcAft>
                <a:spcPts val="0"/>
              </a:spcAft>
              <a:buClr>
                <a:schemeClr val="dk1"/>
              </a:buClr>
              <a:buSzPts val="7500"/>
              <a:buFont typeface="Arial"/>
              <a:buNone/>
              <a:defRPr sz="7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7500"/>
              <a:buFont typeface="Arial"/>
              <a:buNone/>
              <a:defRPr sz="7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7500"/>
              <a:buFont typeface="Arial"/>
              <a:buNone/>
              <a:defRPr sz="7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7500"/>
              <a:buFont typeface="Arial"/>
              <a:buNone/>
              <a:defRPr sz="7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7500"/>
              <a:buFont typeface="Arial"/>
              <a:buNone/>
              <a:defRPr sz="7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7500"/>
              <a:buFont typeface="Arial"/>
              <a:buNone/>
              <a:defRPr sz="7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7500"/>
              <a:buFont typeface="Arial"/>
              <a:buNone/>
              <a:defRPr sz="7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7500"/>
              <a:buFont typeface="Arial"/>
              <a:buNone/>
              <a:defRPr sz="7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7500"/>
              <a:buFont typeface="Arial"/>
              <a:buNone/>
              <a:defRPr sz="7500" b="0" i="0" u="none" strike="noStrike" cap="none">
                <a:solidFill>
                  <a:schemeClr val="dk1"/>
                </a:solidFill>
                <a:latin typeface="Arial"/>
                <a:ea typeface="Arial"/>
                <a:cs typeface="Arial"/>
                <a:sym typeface="Arial"/>
              </a:defRPr>
            </a:lvl9pPr>
          </a:lstStyle>
          <a:p>
            <a:endParaRPr/>
          </a:p>
        </p:txBody>
      </p:sp>
      <p:sp>
        <p:nvSpPr>
          <p:cNvPr id="11" name="Google Shape;11;g76aea67892_0_89"/>
          <p:cNvSpPr txBox="1">
            <a:spLocks noGrp="1"/>
          </p:cNvSpPr>
          <p:nvPr>
            <p:ph type="body" idx="1"/>
          </p:nvPr>
        </p:nvSpPr>
        <p:spPr>
          <a:xfrm>
            <a:off x="831308" y="3073267"/>
            <a:ext cx="22724700" cy="9110400"/>
          </a:xfrm>
          <a:prstGeom prst="rect">
            <a:avLst/>
          </a:prstGeom>
          <a:noFill/>
          <a:ln>
            <a:noFill/>
          </a:ln>
        </p:spPr>
        <p:txBody>
          <a:bodyPr spcFirstLastPara="1" wrap="square" lIns="243825" tIns="243825" rIns="243825" bIns="243825" anchor="t" anchorCtr="0">
            <a:noAutofit/>
          </a:bodyPr>
          <a:lstStyle>
            <a:lvl1pPr marL="457200" marR="0" lvl="0" indent="-533400" algn="l" rtl="0">
              <a:lnSpc>
                <a:spcPct val="115000"/>
              </a:lnSpc>
              <a:spcBef>
                <a:spcPts val="0"/>
              </a:spcBef>
              <a:spcAft>
                <a:spcPts val="0"/>
              </a:spcAft>
              <a:buClr>
                <a:schemeClr val="dk2"/>
              </a:buClr>
              <a:buSzPts val="4800"/>
              <a:buFont typeface="Arial"/>
              <a:buChar char="●"/>
              <a:defRPr sz="4800" b="0" i="0" u="none" strike="noStrike" cap="none">
                <a:solidFill>
                  <a:schemeClr val="dk2"/>
                </a:solidFill>
                <a:latin typeface="Arial"/>
                <a:ea typeface="Arial"/>
                <a:cs typeface="Arial"/>
                <a:sym typeface="Arial"/>
              </a:defRPr>
            </a:lvl1pPr>
            <a:lvl2pPr marL="914400" marR="0" lvl="1" indent="-463550" algn="l" rtl="0">
              <a:lnSpc>
                <a:spcPct val="115000"/>
              </a:lnSpc>
              <a:spcBef>
                <a:spcPts val="4300"/>
              </a:spcBef>
              <a:spcAft>
                <a:spcPts val="0"/>
              </a:spcAft>
              <a:buClr>
                <a:schemeClr val="dk2"/>
              </a:buClr>
              <a:buSzPts val="3700"/>
              <a:buFont typeface="Arial"/>
              <a:buChar char="○"/>
              <a:defRPr sz="3700" b="0" i="0" u="none" strike="noStrike" cap="none">
                <a:solidFill>
                  <a:schemeClr val="dk2"/>
                </a:solidFill>
                <a:latin typeface="Arial"/>
                <a:ea typeface="Arial"/>
                <a:cs typeface="Arial"/>
                <a:sym typeface="Arial"/>
              </a:defRPr>
            </a:lvl2pPr>
            <a:lvl3pPr marL="1371600" marR="0" lvl="2" indent="-463550" algn="l" rtl="0">
              <a:lnSpc>
                <a:spcPct val="115000"/>
              </a:lnSpc>
              <a:spcBef>
                <a:spcPts val="4300"/>
              </a:spcBef>
              <a:spcAft>
                <a:spcPts val="0"/>
              </a:spcAft>
              <a:buClr>
                <a:schemeClr val="dk2"/>
              </a:buClr>
              <a:buSzPts val="3700"/>
              <a:buFont typeface="Arial"/>
              <a:buChar char="■"/>
              <a:defRPr sz="3700" b="0" i="0" u="none" strike="noStrike" cap="none">
                <a:solidFill>
                  <a:schemeClr val="dk2"/>
                </a:solidFill>
                <a:latin typeface="Arial"/>
                <a:ea typeface="Arial"/>
                <a:cs typeface="Arial"/>
                <a:sym typeface="Arial"/>
              </a:defRPr>
            </a:lvl3pPr>
            <a:lvl4pPr marL="1828800" marR="0" lvl="3" indent="-463550" algn="l" rtl="0">
              <a:lnSpc>
                <a:spcPct val="115000"/>
              </a:lnSpc>
              <a:spcBef>
                <a:spcPts val="4300"/>
              </a:spcBef>
              <a:spcAft>
                <a:spcPts val="0"/>
              </a:spcAft>
              <a:buClr>
                <a:schemeClr val="dk2"/>
              </a:buClr>
              <a:buSzPts val="3700"/>
              <a:buFont typeface="Arial"/>
              <a:buChar char="●"/>
              <a:defRPr sz="3700" b="0" i="0" u="none" strike="noStrike" cap="none">
                <a:solidFill>
                  <a:schemeClr val="dk2"/>
                </a:solidFill>
                <a:latin typeface="Arial"/>
                <a:ea typeface="Arial"/>
                <a:cs typeface="Arial"/>
                <a:sym typeface="Arial"/>
              </a:defRPr>
            </a:lvl4pPr>
            <a:lvl5pPr marL="2286000" marR="0" lvl="4" indent="-463550" algn="l" rtl="0">
              <a:lnSpc>
                <a:spcPct val="115000"/>
              </a:lnSpc>
              <a:spcBef>
                <a:spcPts val="4300"/>
              </a:spcBef>
              <a:spcAft>
                <a:spcPts val="0"/>
              </a:spcAft>
              <a:buClr>
                <a:schemeClr val="dk2"/>
              </a:buClr>
              <a:buSzPts val="3700"/>
              <a:buFont typeface="Arial"/>
              <a:buChar char="○"/>
              <a:defRPr sz="3700" b="0" i="0" u="none" strike="noStrike" cap="none">
                <a:solidFill>
                  <a:schemeClr val="dk2"/>
                </a:solidFill>
                <a:latin typeface="Arial"/>
                <a:ea typeface="Arial"/>
                <a:cs typeface="Arial"/>
                <a:sym typeface="Arial"/>
              </a:defRPr>
            </a:lvl5pPr>
            <a:lvl6pPr marL="2743200" marR="0" lvl="5" indent="-463550" algn="l" rtl="0">
              <a:lnSpc>
                <a:spcPct val="115000"/>
              </a:lnSpc>
              <a:spcBef>
                <a:spcPts val="4300"/>
              </a:spcBef>
              <a:spcAft>
                <a:spcPts val="0"/>
              </a:spcAft>
              <a:buClr>
                <a:schemeClr val="dk2"/>
              </a:buClr>
              <a:buSzPts val="3700"/>
              <a:buFont typeface="Arial"/>
              <a:buChar char="■"/>
              <a:defRPr sz="3700" b="0" i="0" u="none" strike="noStrike" cap="none">
                <a:solidFill>
                  <a:schemeClr val="dk2"/>
                </a:solidFill>
                <a:latin typeface="Arial"/>
                <a:ea typeface="Arial"/>
                <a:cs typeface="Arial"/>
                <a:sym typeface="Arial"/>
              </a:defRPr>
            </a:lvl6pPr>
            <a:lvl7pPr marL="3200400" marR="0" lvl="6" indent="-463550" algn="l" rtl="0">
              <a:lnSpc>
                <a:spcPct val="115000"/>
              </a:lnSpc>
              <a:spcBef>
                <a:spcPts val="4300"/>
              </a:spcBef>
              <a:spcAft>
                <a:spcPts val="0"/>
              </a:spcAft>
              <a:buClr>
                <a:schemeClr val="dk2"/>
              </a:buClr>
              <a:buSzPts val="3700"/>
              <a:buFont typeface="Arial"/>
              <a:buChar char="●"/>
              <a:defRPr sz="3700" b="0" i="0" u="none" strike="noStrike" cap="none">
                <a:solidFill>
                  <a:schemeClr val="dk2"/>
                </a:solidFill>
                <a:latin typeface="Arial"/>
                <a:ea typeface="Arial"/>
                <a:cs typeface="Arial"/>
                <a:sym typeface="Arial"/>
              </a:defRPr>
            </a:lvl7pPr>
            <a:lvl8pPr marL="3657600" marR="0" lvl="7" indent="-463550" algn="l" rtl="0">
              <a:lnSpc>
                <a:spcPct val="115000"/>
              </a:lnSpc>
              <a:spcBef>
                <a:spcPts val="4300"/>
              </a:spcBef>
              <a:spcAft>
                <a:spcPts val="0"/>
              </a:spcAft>
              <a:buClr>
                <a:schemeClr val="dk2"/>
              </a:buClr>
              <a:buSzPts val="3700"/>
              <a:buFont typeface="Arial"/>
              <a:buChar char="○"/>
              <a:defRPr sz="3700" b="0" i="0" u="none" strike="noStrike" cap="none">
                <a:solidFill>
                  <a:schemeClr val="dk2"/>
                </a:solidFill>
                <a:latin typeface="Arial"/>
                <a:ea typeface="Arial"/>
                <a:cs typeface="Arial"/>
                <a:sym typeface="Arial"/>
              </a:defRPr>
            </a:lvl8pPr>
            <a:lvl9pPr marL="4114800" marR="0" lvl="8" indent="-463550" algn="l" rtl="0">
              <a:lnSpc>
                <a:spcPct val="115000"/>
              </a:lnSpc>
              <a:spcBef>
                <a:spcPts val="4300"/>
              </a:spcBef>
              <a:spcAft>
                <a:spcPts val="4300"/>
              </a:spcAft>
              <a:buClr>
                <a:schemeClr val="dk2"/>
              </a:buClr>
              <a:buSzPts val="3700"/>
              <a:buFont typeface="Arial"/>
              <a:buChar char="■"/>
              <a:defRPr sz="3700" b="0" i="0" u="none" strike="noStrike" cap="none">
                <a:solidFill>
                  <a:schemeClr val="dk2"/>
                </a:solidFill>
                <a:latin typeface="Arial"/>
                <a:ea typeface="Arial"/>
                <a:cs typeface="Arial"/>
                <a:sym typeface="Arial"/>
              </a:defRPr>
            </a:lvl9pPr>
          </a:lstStyle>
          <a:p>
            <a:endParaRPr/>
          </a:p>
        </p:txBody>
      </p:sp>
      <p:sp>
        <p:nvSpPr>
          <p:cNvPr id="12" name="Google Shape;12;g76aea67892_0_89"/>
          <p:cNvSpPr txBox="1">
            <a:spLocks noGrp="1"/>
          </p:cNvSpPr>
          <p:nvPr>
            <p:ph type="sldNum" idx="12"/>
          </p:nvPr>
        </p:nvSpPr>
        <p:spPr>
          <a:xfrm>
            <a:off x="22596163" y="12435245"/>
            <a:ext cx="1463400" cy="1049700"/>
          </a:xfrm>
          <a:prstGeom prst="rect">
            <a:avLst/>
          </a:prstGeom>
          <a:noFill/>
          <a:ln>
            <a:noFill/>
          </a:ln>
        </p:spPr>
        <p:txBody>
          <a:bodyPr spcFirstLastPara="1" wrap="square" lIns="243825" tIns="243825" rIns="243825" bIns="243825" anchor="ctr" anchorCtr="0">
            <a:noAutofit/>
          </a:bodyPr>
          <a:lstStyle>
            <a:lvl1pPr marL="0" marR="0" lvl="0"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695847" y="4203903"/>
            <a:ext cx="12286059" cy="4519609"/>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ts val="10800"/>
              <a:buFont typeface="Arial"/>
              <a:buNone/>
            </a:pPr>
            <a:r>
              <a:rPr lang="en-US" sz="10800" dirty="0"/>
              <a:t>Mojaloop Application Security Summary</a:t>
            </a:r>
            <a:endParaRPr dirty="0"/>
          </a:p>
        </p:txBody>
      </p:sp>
      <p:sp>
        <p:nvSpPr>
          <p:cNvPr id="191" name="Google Shape;191;p1"/>
          <p:cNvSpPr txBox="1">
            <a:spLocks noGrp="1"/>
          </p:cNvSpPr>
          <p:nvPr>
            <p:ph type="subTitle" idx="1"/>
          </p:nvPr>
        </p:nvSpPr>
        <p:spPr>
          <a:xfrm>
            <a:off x="1489987" y="10487652"/>
            <a:ext cx="22897188" cy="1628148"/>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0"/>
              </a:spcBef>
              <a:spcAft>
                <a:spcPts val="4300"/>
              </a:spcAft>
              <a:buClr>
                <a:schemeClr val="lt1"/>
              </a:buClr>
              <a:buSzPts val="4800"/>
              <a:buNone/>
            </a:pPr>
            <a:r>
              <a:rPr lang="en-US" sz="16000" dirty="0"/>
              <a:t>Core Quality\Security Core Team – Kim, Pedro, Lewis, Godfrey, Miguel, Sam &amp; Victor</a:t>
            </a:r>
          </a:p>
          <a:p>
            <a:pPr marL="0" lvl="0" indent="0" algn="l" rtl="0">
              <a:lnSpc>
                <a:spcPct val="90000"/>
              </a:lnSpc>
              <a:spcBef>
                <a:spcPts val="0"/>
              </a:spcBef>
              <a:spcAft>
                <a:spcPts val="4300"/>
              </a:spcAft>
              <a:buClr>
                <a:schemeClr val="lt1"/>
              </a:buClr>
              <a:buSzPts val="4800"/>
              <a:buNone/>
            </a:pPr>
            <a:r>
              <a:rPr lang="en-US" sz="16000" dirty="0"/>
              <a:t>Community Contributors – Karim, Azeem &amp; Aime</a:t>
            </a:r>
          </a:p>
          <a:p>
            <a:pPr marL="0" lvl="0" indent="0" algn="l" rtl="0">
              <a:lnSpc>
                <a:spcPct val="90000"/>
              </a:lnSpc>
              <a:spcBef>
                <a:spcPts val="0"/>
              </a:spcBef>
              <a:spcAft>
                <a:spcPts val="4300"/>
              </a:spcAft>
              <a:buClr>
                <a:schemeClr val="lt1"/>
              </a:buClr>
              <a:buSzPts val="4800"/>
              <a:buNone/>
            </a:pPr>
            <a:endParaRPr lang="en-US" sz="2000" dirty="0"/>
          </a:p>
          <a:p>
            <a:pPr marL="0" lvl="0" indent="0" algn="l" rtl="0">
              <a:lnSpc>
                <a:spcPct val="90000"/>
              </a:lnSpc>
              <a:spcBef>
                <a:spcPts val="0"/>
              </a:spcBef>
              <a:spcAft>
                <a:spcPts val="4300"/>
              </a:spcAft>
              <a:buClr>
                <a:schemeClr val="lt1"/>
              </a:buClr>
              <a:buSzPts val="4800"/>
              <a:buNone/>
            </a:pPr>
            <a:endParaRPr sz="2000" dirty="0"/>
          </a:p>
        </p:txBody>
      </p:sp>
      <p:sp>
        <p:nvSpPr>
          <p:cNvPr id="192" name="Google Shape;192;p1"/>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16"/>
          <p:cNvSpPr txBox="1">
            <a:spLocks noGrp="1"/>
          </p:cNvSpPr>
          <p:nvPr>
            <p:ph type="ctrTitle"/>
          </p:nvPr>
        </p:nvSpPr>
        <p:spPr>
          <a:xfrm>
            <a:off x="4048257" y="7064826"/>
            <a:ext cx="16290659" cy="4519609"/>
          </a:xfrm>
          <a:prstGeom prst="rect">
            <a:avLst/>
          </a:prstGeom>
          <a:noFill/>
          <a:ln>
            <a:noFill/>
          </a:ln>
        </p:spPr>
        <p:txBody>
          <a:bodyPr spcFirstLastPara="1" wrap="square" lIns="91425" tIns="45700" rIns="91425" bIns="45700" anchor="b" anchorCtr="0">
            <a:noAutofit/>
          </a:bodyPr>
          <a:lstStyle/>
          <a:p>
            <a:pPr lvl="0" algn="ctr">
              <a:buSzPts val="9600"/>
            </a:pPr>
            <a:r>
              <a:rPr lang="en-US" sz="4400" dirty="0"/>
              <a:t>Thank You</a:t>
            </a:r>
            <a:br>
              <a:rPr lang="en-US" sz="4400" dirty="0"/>
            </a:br>
            <a:br>
              <a:rPr lang="en-US" sz="4400" dirty="0"/>
            </a:br>
            <a:r>
              <a:rPr lang="en-US" sz="4400" dirty="0"/>
              <a:t>For Queries feel free to contact</a:t>
            </a:r>
            <a:br>
              <a:rPr lang="en-US" sz="4400" dirty="0"/>
            </a:br>
            <a:br>
              <a:rPr lang="en-US" sz="4400" dirty="0"/>
            </a:br>
            <a:r>
              <a:rPr lang="en-US" sz="4400" dirty="0"/>
              <a:t>sam@modusbox.com</a:t>
            </a:r>
            <a:br>
              <a:rPr lang="en-US" sz="4400" dirty="0"/>
            </a:br>
            <a:r>
              <a:rPr lang="en-US" sz="4400" dirty="0"/>
              <a:t>lewisd@crosslaketech.com</a:t>
            </a:r>
            <a:br>
              <a:rPr lang="en-US" sz="4400" dirty="0"/>
            </a:br>
            <a:r>
              <a:rPr lang="en-US" sz="4400" dirty="0"/>
              <a:t>victor.akidiva@modusbox.com</a:t>
            </a:r>
            <a:br>
              <a:rPr lang="en-US" sz="4400" dirty="0"/>
            </a:br>
            <a:r>
              <a:rPr lang="en-US" sz="4400" dirty="0"/>
              <a:t>godfreyk@crosslaketech.com</a:t>
            </a:r>
            <a:br>
              <a:rPr lang="en-US" sz="4400" dirty="0"/>
            </a:br>
            <a:br>
              <a:rPr lang="nl-NL" sz="4400" dirty="0"/>
            </a:br>
            <a:br>
              <a:rPr lang="nl-NL" sz="4400" dirty="0"/>
            </a:br>
            <a:endParaRPr sz="5400" dirty="0"/>
          </a:p>
        </p:txBody>
      </p:sp>
      <p:sp>
        <p:nvSpPr>
          <p:cNvPr id="498" name="Google Shape;498;p16"/>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US"/>
              <a:t>10</a:t>
            </a:fld>
            <a:endParaRPr/>
          </a:p>
        </p:txBody>
      </p:sp>
      <p:sp>
        <p:nvSpPr>
          <p:cNvPr id="499" name="Google Shape;499;p16"/>
          <p:cNvSpPr txBox="1"/>
          <p:nvPr/>
        </p:nvSpPr>
        <p:spPr>
          <a:xfrm>
            <a:off x="14213292" y="2547255"/>
            <a:ext cx="27432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More coffee stains</a:t>
            </a:r>
            <a:endParaRPr sz="1400" b="0" i="0" u="none" strike="noStrike" cap="none">
              <a:solidFill>
                <a:srgbClr val="000000"/>
              </a:solidFill>
              <a:latin typeface="Arial"/>
              <a:ea typeface="Arial"/>
              <a:cs typeface="Arial"/>
              <a:sym typeface="Arial"/>
            </a:endParaRPr>
          </a:p>
        </p:txBody>
      </p:sp>
      <p:sp>
        <p:nvSpPr>
          <p:cNvPr id="500" name="Google Shape;500;p16"/>
          <p:cNvSpPr txBox="1"/>
          <p:nvPr/>
        </p:nvSpPr>
        <p:spPr>
          <a:xfrm>
            <a:off x="19782005" y="7064826"/>
            <a:ext cx="27432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Oh no! A spill!</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title"/>
          </p:nvPr>
        </p:nvSpPr>
        <p:spPr>
          <a:xfrm>
            <a:off x="1676619" y="730251"/>
            <a:ext cx="21033937" cy="26511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5A83"/>
              </a:buClr>
              <a:buSzPts val="8800"/>
              <a:buFont typeface="Arial"/>
              <a:buNone/>
            </a:pPr>
            <a:r>
              <a:rPr lang="en-US" dirty="0"/>
              <a:t>Application Security Initiative Overview</a:t>
            </a:r>
            <a:endParaRPr dirty="0"/>
          </a:p>
        </p:txBody>
      </p:sp>
      <p:sp>
        <p:nvSpPr>
          <p:cNvPr id="198" name="Google Shape;198;p2"/>
          <p:cNvSpPr txBox="1">
            <a:spLocks noGrp="1"/>
          </p:cNvSpPr>
          <p:nvPr>
            <p:ph type="body" idx="1"/>
          </p:nvPr>
        </p:nvSpPr>
        <p:spPr>
          <a:xfrm>
            <a:off x="1676617" y="3378202"/>
            <a:ext cx="21033937" cy="9334499"/>
          </a:xfrm>
          <a:prstGeom prst="rect">
            <a:avLst/>
          </a:prstGeom>
          <a:noFill/>
          <a:ln>
            <a:noFill/>
          </a:ln>
        </p:spPr>
        <p:txBody>
          <a:bodyPr spcFirstLastPara="1" wrap="square" lIns="91425" tIns="45700" rIns="91425" bIns="45700" anchor="t" anchorCtr="0">
            <a:noAutofit/>
          </a:bodyPr>
          <a:lstStyle/>
          <a:p>
            <a:pPr marL="0" lvl="0" indent="0" algn="just" rtl="0">
              <a:lnSpc>
                <a:spcPct val="80000"/>
              </a:lnSpc>
              <a:spcBef>
                <a:spcPts val="0"/>
              </a:spcBef>
              <a:spcAft>
                <a:spcPts val="0"/>
              </a:spcAft>
              <a:buClr>
                <a:schemeClr val="dk1"/>
              </a:buClr>
              <a:buSzPts val="4070"/>
              <a:buNone/>
            </a:pPr>
            <a:r>
              <a:rPr lang="en-US" sz="4000" dirty="0"/>
              <a:t>In order to address application security issues Mojaloop, we have a dedicated security stream consisting of the members the core team and community contributors with the key focus of building security into the development cycle of the Mojaloop platform as much as possible following the below principles.</a:t>
            </a:r>
            <a:endParaRPr sz="4000" dirty="0"/>
          </a:p>
          <a:p>
            <a:pPr marL="0" lvl="0" indent="0" algn="l" rtl="0">
              <a:lnSpc>
                <a:spcPct val="80000"/>
              </a:lnSpc>
              <a:spcBef>
                <a:spcPts val="2000"/>
              </a:spcBef>
              <a:spcAft>
                <a:spcPts val="0"/>
              </a:spcAft>
              <a:buClr>
                <a:schemeClr val="dk1"/>
              </a:buClr>
              <a:buSzPts val="1665"/>
              <a:buNone/>
            </a:pPr>
            <a:endParaRPr sz="4000" dirty="0"/>
          </a:p>
          <a:p>
            <a:pPr marL="0" lvl="0" indent="0" algn="l" rtl="0">
              <a:lnSpc>
                <a:spcPct val="80000"/>
              </a:lnSpc>
              <a:spcBef>
                <a:spcPts val="2000"/>
              </a:spcBef>
              <a:spcAft>
                <a:spcPts val="0"/>
              </a:spcAft>
              <a:buClr>
                <a:schemeClr val="dk1"/>
              </a:buClr>
              <a:buSzPts val="3700"/>
              <a:buNone/>
            </a:pPr>
            <a:r>
              <a:rPr lang="en-US" sz="4000" u="sng" dirty="0"/>
              <a:t>Underpinning Principles:</a:t>
            </a:r>
          </a:p>
          <a:p>
            <a:pPr marL="0" lvl="0" indent="0" algn="l" rtl="0">
              <a:lnSpc>
                <a:spcPct val="80000"/>
              </a:lnSpc>
              <a:spcBef>
                <a:spcPts val="2000"/>
              </a:spcBef>
              <a:spcAft>
                <a:spcPts val="0"/>
              </a:spcAft>
              <a:buClr>
                <a:schemeClr val="dk1"/>
              </a:buClr>
              <a:buSzPts val="3700"/>
              <a:buNone/>
            </a:pPr>
            <a:endParaRPr sz="4000" dirty="0"/>
          </a:p>
          <a:p>
            <a:pPr marL="457200" lvl="0" indent="-457200" algn="l" rtl="0">
              <a:lnSpc>
                <a:spcPct val="80000"/>
              </a:lnSpc>
              <a:spcBef>
                <a:spcPts val="2000"/>
              </a:spcBef>
              <a:spcAft>
                <a:spcPts val="0"/>
              </a:spcAft>
              <a:buClr>
                <a:schemeClr val="dk1"/>
              </a:buClr>
              <a:buSzPts val="3700"/>
              <a:buChar char="●"/>
            </a:pPr>
            <a:r>
              <a:rPr lang="en-US" sz="4000" dirty="0"/>
              <a:t>Deep integration into DevOps and CI\CD processes ( </a:t>
            </a:r>
            <a:r>
              <a:rPr lang="en-US" sz="4000" dirty="0">
                <a:solidFill>
                  <a:schemeClr val="accent1"/>
                </a:solidFill>
              </a:rPr>
              <a:t>All security must be automated gates to keep the DevOps workflow from slowing down</a:t>
            </a:r>
            <a:r>
              <a:rPr lang="en-US" sz="4000" dirty="0"/>
              <a:t>)</a:t>
            </a:r>
            <a:endParaRPr sz="4000" dirty="0"/>
          </a:p>
          <a:p>
            <a:pPr marL="457200" lvl="0" indent="-457200" algn="l" rtl="0">
              <a:lnSpc>
                <a:spcPct val="80000"/>
              </a:lnSpc>
              <a:spcBef>
                <a:spcPts val="2000"/>
              </a:spcBef>
              <a:spcAft>
                <a:spcPts val="0"/>
              </a:spcAft>
              <a:buClr>
                <a:schemeClr val="dk1"/>
              </a:buClr>
              <a:buSzPts val="3700"/>
              <a:buChar char="●"/>
            </a:pPr>
            <a:r>
              <a:rPr lang="en-US" sz="4000" dirty="0"/>
              <a:t>Developer centric and inclusive ( </a:t>
            </a:r>
            <a:r>
              <a:rPr lang="en-US" sz="4000" dirty="0">
                <a:solidFill>
                  <a:schemeClr val="accent1"/>
                </a:solidFill>
              </a:rPr>
              <a:t>Empower and delegate with trust security integration activities to the devops teams </a:t>
            </a:r>
            <a:r>
              <a:rPr lang="en-US" sz="4000" dirty="0"/>
              <a:t>)</a:t>
            </a:r>
            <a:endParaRPr sz="4000" dirty="0"/>
          </a:p>
          <a:p>
            <a:pPr marL="457200" lvl="0" indent="-457200" algn="l" rtl="0">
              <a:lnSpc>
                <a:spcPct val="80000"/>
              </a:lnSpc>
              <a:spcBef>
                <a:spcPts val="2000"/>
              </a:spcBef>
              <a:spcAft>
                <a:spcPts val="0"/>
              </a:spcAft>
              <a:buClr>
                <a:schemeClr val="dk1"/>
              </a:buClr>
              <a:buSzPts val="3700"/>
              <a:buChar char="●"/>
            </a:pPr>
            <a:r>
              <a:rPr lang="en-US" sz="4000" dirty="0"/>
              <a:t>Open source first approach to tooling (</a:t>
            </a:r>
            <a:r>
              <a:rPr lang="en-US" sz="4000" dirty="0">
                <a:solidFill>
                  <a:schemeClr val="accent1"/>
                </a:solidFill>
              </a:rPr>
              <a:t>Commercial tools to be considered only if open source tools does not fulfil the requirements</a:t>
            </a:r>
            <a:r>
              <a:rPr lang="en-US" sz="4000" dirty="0"/>
              <a:t>)</a:t>
            </a:r>
            <a:endParaRPr sz="4000" dirty="0"/>
          </a:p>
          <a:p>
            <a:pPr marL="457200" lvl="0" indent="-457200" algn="l" rtl="0">
              <a:lnSpc>
                <a:spcPct val="80000"/>
              </a:lnSpc>
              <a:spcBef>
                <a:spcPts val="2000"/>
              </a:spcBef>
              <a:spcAft>
                <a:spcPts val="0"/>
              </a:spcAft>
              <a:buClr>
                <a:schemeClr val="dk1"/>
              </a:buClr>
              <a:buSzPts val="3700"/>
              <a:buChar char="●"/>
            </a:pPr>
            <a:r>
              <a:rPr lang="en-US" sz="4000" dirty="0"/>
              <a:t>Adapt Application Security to Cloud Native Technologies (</a:t>
            </a:r>
            <a:r>
              <a:rPr lang="en-US" sz="4000" dirty="0">
                <a:solidFill>
                  <a:srgbClr val="0070C0"/>
                </a:solidFill>
              </a:rPr>
              <a:t>Containers and Microservices</a:t>
            </a:r>
            <a:r>
              <a:rPr lang="en-US" sz="4000" dirty="0"/>
              <a:t>) </a:t>
            </a:r>
            <a:endParaRPr sz="4000" dirty="0"/>
          </a:p>
          <a:p>
            <a:pPr marL="457200" lvl="0" indent="-222250" algn="l" rtl="0">
              <a:lnSpc>
                <a:spcPct val="80000"/>
              </a:lnSpc>
              <a:spcBef>
                <a:spcPts val="2000"/>
              </a:spcBef>
              <a:spcAft>
                <a:spcPts val="4300"/>
              </a:spcAft>
              <a:buClr>
                <a:schemeClr val="dk1"/>
              </a:buClr>
              <a:buSzPts val="3700"/>
              <a:buNone/>
            </a:pPr>
            <a:endParaRPr sz="4000" dirty="0"/>
          </a:p>
        </p:txBody>
      </p:sp>
      <p:sp>
        <p:nvSpPr>
          <p:cNvPr id="199" name="Google Shape;199;p2"/>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5A83"/>
              </a:buClr>
              <a:buSzPts val="2400"/>
              <a:buFont typeface="Arial"/>
              <a:buNone/>
            </a:pPr>
            <a:fld id="{00000000-1234-1234-1234-123412341234}" type="slidenum">
              <a:rPr lang="en-US" sz="2400" b="0" i="0" u="none" strike="noStrike" cap="none">
                <a:solidFill>
                  <a:srgbClr val="005A83"/>
                </a:solidFill>
                <a:latin typeface="Arial"/>
                <a:ea typeface="Arial"/>
                <a:cs typeface="Arial"/>
                <a:sym typeface="Arial"/>
              </a:rPr>
              <a:t>2</a:t>
            </a:fld>
            <a:endParaRPr sz="2400" b="0" i="0" u="none" strike="noStrike" cap="none">
              <a:solidFill>
                <a:srgbClr val="005A83"/>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title"/>
          </p:nvPr>
        </p:nvSpPr>
        <p:spPr>
          <a:xfrm>
            <a:off x="1676619" y="730251"/>
            <a:ext cx="21033937" cy="26511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5A83"/>
              </a:buClr>
              <a:buSzPts val="8800"/>
              <a:buFont typeface="Arial"/>
              <a:buNone/>
            </a:pPr>
            <a:r>
              <a:rPr lang="en-US" dirty="0"/>
              <a:t>Our Prescriptive Security Approach</a:t>
            </a:r>
            <a:endParaRPr dirty="0"/>
          </a:p>
        </p:txBody>
      </p:sp>
      <p:sp>
        <p:nvSpPr>
          <p:cNvPr id="198" name="Google Shape;198;p2"/>
          <p:cNvSpPr txBox="1">
            <a:spLocks noGrp="1"/>
          </p:cNvSpPr>
          <p:nvPr>
            <p:ph type="body" idx="1"/>
          </p:nvPr>
        </p:nvSpPr>
        <p:spPr>
          <a:xfrm>
            <a:off x="1260981" y="4907396"/>
            <a:ext cx="21033937" cy="6584949"/>
          </a:xfrm>
          <a:prstGeom prst="rect">
            <a:avLst/>
          </a:prstGeom>
          <a:noFill/>
          <a:ln>
            <a:noFill/>
          </a:ln>
        </p:spPr>
        <p:txBody>
          <a:bodyPr spcFirstLastPara="1" wrap="square" lIns="91425" tIns="45700" rIns="91425" bIns="45700" anchor="t" anchorCtr="0">
            <a:noAutofit/>
          </a:bodyPr>
          <a:lstStyle/>
          <a:p>
            <a:pPr lvl="0" indent="-222250" algn="ctr">
              <a:lnSpc>
                <a:spcPct val="80000"/>
              </a:lnSpc>
              <a:spcAft>
                <a:spcPts val="4300"/>
              </a:spcAft>
              <a:buSzPts val="3700"/>
              <a:buNone/>
            </a:pPr>
            <a:r>
              <a:rPr lang="en-ZA" sz="5400" dirty="0"/>
              <a:t>Prescriptive in the sense that we require the use of certain security practices and techniques (delivered as guidelines). </a:t>
            </a:r>
          </a:p>
          <a:p>
            <a:pPr lvl="0" indent="-222250" algn="ctr">
              <a:lnSpc>
                <a:spcPct val="80000"/>
              </a:lnSpc>
              <a:spcAft>
                <a:spcPts val="4300"/>
              </a:spcAft>
              <a:buSzPts val="3700"/>
              <a:buNone/>
            </a:pPr>
            <a:r>
              <a:rPr lang="en-ZA" sz="5400" dirty="0"/>
              <a:t>For some areas we will have reference technology implementations in place, like npm dependency, docker image vulnerability and license scanning, for other areas we require certain policies or standards to be adhered to and verifiable.</a:t>
            </a:r>
            <a:endParaRPr sz="5400" dirty="0"/>
          </a:p>
        </p:txBody>
      </p:sp>
      <p:sp>
        <p:nvSpPr>
          <p:cNvPr id="199" name="Google Shape;199;p2"/>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5A83"/>
              </a:buClr>
              <a:buSzPts val="2400"/>
              <a:buFont typeface="Arial"/>
              <a:buNone/>
            </a:pPr>
            <a:fld id="{00000000-1234-1234-1234-123412341234}" type="slidenum">
              <a:rPr lang="en-US" sz="2400" b="0" i="0" u="none" strike="noStrike" cap="none">
                <a:solidFill>
                  <a:srgbClr val="005A83"/>
                </a:solidFill>
                <a:latin typeface="Arial"/>
                <a:ea typeface="Arial"/>
                <a:cs typeface="Arial"/>
                <a:sym typeface="Arial"/>
              </a:rPr>
              <a:t>3</a:t>
            </a:fld>
            <a:endParaRPr sz="2400" b="0" i="0" u="none" strike="noStrike" cap="none">
              <a:solidFill>
                <a:srgbClr val="005A83"/>
              </a:solidFill>
              <a:latin typeface="Arial"/>
              <a:ea typeface="Arial"/>
              <a:cs typeface="Arial"/>
              <a:sym typeface="Arial"/>
            </a:endParaRPr>
          </a:p>
        </p:txBody>
      </p:sp>
    </p:spTree>
    <p:extLst>
      <p:ext uri="{BB962C8B-B14F-4D97-AF65-F5344CB8AC3E}">
        <p14:creationId xmlns:p14="http://schemas.microsoft.com/office/powerpoint/2010/main" val="8473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
          <p:cNvSpPr txBox="1">
            <a:spLocks noGrp="1"/>
          </p:cNvSpPr>
          <p:nvPr>
            <p:ph type="title"/>
          </p:nvPr>
        </p:nvSpPr>
        <p:spPr>
          <a:xfrm>
            <a:off x="747074" y="32647"/>
            <a:ext cx="22317989" cy="26511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5A83"/>
              </a:buClr>
              <a:buSzPts val="8800"/>
              <a:buFont typeface="Arial"/>
              <a:buNone/>
            </a:pPr>
            <a:r>
              <a:rPr lang="en-US" dirty="0"/>
              <a:t>Mojaloop DevSecOps Approach</a:t>
            </a:r>
            <a:br>
              <a:rPr lang="en-US" dirty="0"/>
            </a:br>
            <a:r>
              <a:rPr lang="en-US" sz="4800" dirty="0">
                <a:solidFill>
                  <a:srgbClr val="0070C0"/>
                </a:solidFill>
              </a:rPr>
              <a:t>Focus is on the application layer not underlying infrastructure layer</a:t>
            </a:r>
            <a:endParaRPr dirty="0"/>
          </a:p>
        </p:txBody>
      </p:sp>
      <p:sp>
        <p:nvSpPr>
          <p:cNvPr id="205" name="Google Shape;205;p3"/>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700"/>
              <a:buFont typeface="Arial"/>
              <a:buNone/>
            </a:pPr>
            <a:fld id="{00000000-1234-1234-1234-123412341234}" type="slidenum">
              <a:rPr lang="en-US" sz="2700">
                <a:solidFill>
                  <a:schemeClr val="dk2"/>
                </a:solidFill>
              </a:rPr>
              <a:t>4</a:t>
            </a:fld>
            <a:endParaRPr sz="2700">
              <a:solidFill>
                <a:schemeClr val="dk2"/>
              </a:solidFill>
            </a:endParaRPr>
          </a:p>
        </p:txBody>
      </p:sp>
      <p:sp>
        <p:nvSpPr>
          <p:cNvPr id="206" name="Google Shape;206;p3"/>
          <p:cNvSpPr txBox="1"/>
          <p:nvPr/>
        </p:nvSpPr>
        <p:spPr>
          <a:xfrm>
            <a:off x="352024" y="11822933"/>
            <a:ext cx="23683126" cy="15388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472C4"/>
              </a:buClr>
              <a:buSzPts val="3200"/>
              <a:buFont typeface="Arial"/>
              <a:buNone/>
            </a:pPr>
            <a:r>
              <a:rPr lang="en-US" sz="3200" b="0" i="1" u="sng" strike="noStrike" cap="none" dirty="0">
                <a:solidFill>
                  <a:srgbClr val="4472C4"/>
                </a:solidFill>
                <a:latin typeface="Arial"/>
                <a:ea typeface="Arial"/>
                <a:cs typeface="Arial"/>
                <a:sym typeface="Arial"/>
              </a:rPr>
              <a:t>Output: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600"/>
              <a:buFont typeface="Arial"/>
              <a:buNone/>
            </a:pPr>
            <a:endParaRPr sz="600" b="0" i="1" u="sng" strike="noStrike" cap="none" dirty="0">
              <a:solidFill>
                <a:srgbClr val="4472C4"/>
              </a:solidFill>
              <a:latin typeface="Arial"/>
              <a:ea typeface="Arial"/>
              <a:cs typeface="Arial"/>
              <a:sym typeface="Arial"/>
            </a:endParaRPr>
          </a:p>
          <a:p>
            <a:pPr marL="457200" marR="0" lvl="0" indent="-457200" algn="l" rtl="0">
              <a:lnSpc>
                <a:spcPct val="100000"/>
              </a:lnSpc>
              <a:spcBef>
                <a:spcPts val="0"/>
              </a:spcBef>
              <a:spcAft>
                <a:spcPts val="0"/>
              </a:spcAft>
              <a:buClr>
                <a:srgbClr val="4472C4"/>
              </a:buClr>
              <a:buSzPts val="2800"/>
              <a:buFont typeface="Arial"/>
              <a:buChar char="•"/>
            </a:pPr>
            <a:r>
              <a:rPr lang="en-US" sz="2800" b="1" i="1" u="none" strike="noStrike" cap="none" dirty="0">
                <a:solidFill>
                  <a:srgbClr val="4472C4"/>
                </a:solidFill>
                <a:latin typeface="Arial"/>
                <a:ea typeface="Arial"/>
                <a:cs typeface="Arial"/>
                <a:sym typeface="Arial"/>
              </a:rPr>
              <a:t>Provision of a security guidelines based on the Platform as a Service Model</a:t>
            </a:r>
            <a:r>
              <a:rPr lang="en-US" sz="2800" b="0" i="0" u="none" strike="noStrike" cap="none" dirty="0">
                <a:solidFill>
                  <a:srgbClr val="4472C4"/>
                </a:solidFill>
                <a:latin typeface="Arial"/>
                <a:ea typeface="Arial"/>
                <a:cs typeface="Arial"/>
                <a:sym typeface="Arial"/>
              </a:rPr>
              <a:t> – Implementers to adapt to their own environment and policies</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4472C4"/>
              </a:buClr>
              <a:buSzPts val="2800"/>
              <a:buFont typeface="Arial"/>
              <a:buChar char="•"/>
            </a:pPr>
            <a:r>
              <a:rPr lang="en-US" sz="2800" b="0" i="0" u="none" strike="noStrike" cap="none" dirty="0">
                <a:solidFill>
                  <a:srgbClr val="4472C4"/>
                </a:solidFill>
                <a:latin typeface="Arial"/>
                <a:ea typeface="Arial"/>
                <a:cs typeface="Arial"/>
                <a:sym typeface="Arial"/>
              </a:rPr>
              <a:t>Alignment to CIS benchmarks and CSA cloud security essentials for IaaS and PaaS </a:t>
            </a:r>
            <a:endParaRPr sz="2800" b="0" i="0" u="none" strike="noStrike" cap="none" dirty="0">
              <a:solidFill>
                <a:srgbClr val="4472C4"/>
              </a:solidFill>
              <a:latin typeface="Arial"/>
              <a:ea typeface="Arial"/>
              <a:cs typeface="Arial"/>
              <a:sym typeface="Arial"/>
            </a:endParaRPr>
          </a:p>
        </p:txBody>
      </p:sp>
      <p:sp>
        <p:nvSpPr>
          <p:cNvPr id="207" name="Google Shape;207;p3"/>
          <p:cNvSpPr txBox="1"/>
          <p:nvPr/>
        </p:nvSpPr>
        <p:spPr>
          <a:xfrm>
            <a:off x="13774581" y="9699853"/>
            <a:ext cx="4202136" cy="59201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Helvetica Neue"/>
              <a:buNone/>
            </a:pPr>
            <a:fld id="{00000000-1234-1234-1234-123412341234}" type="slidenum">
              <a:rPr lang="en-US" sz="1000" b="0" i="0" u="none" strike="noStrike" cap="none">
                <a:solidFill>
                  <a:srgbClr val="FFFFFF"/>
                </a:solidFill>
                <a:latin typeface="Helvetica Neue"/>
                <a:ea typeface="Helvetica Neue"/>
                <a:cs typeface="Helvetica Neue"/>
                <a:sym typeface="Helvetica Neue"/>
              </a:rPr>
              <a:t>4</a:t>
            </a:fld>
            <a:endParaRPr sz="1000" b="0" i="0" u="none" strike="noStrike" cap="none">
              <a:solidFill>
                <a:srgbClr val="FFFFFF"/>
              </a:solidFill>
              <a:latin typeface="Helvetica Neue"/>
              <a:ea typeface="Helvetica Neue"/>
              <a:cs typeface="Helvetica Neue"/>
              <a:sym typeface="Helvetica Neue"/>
            </a:endParaRPr>
          </a:p>
        </p:txBody>
      </p:sp>
      <p:pic>
        <p:nvPicPr>
          <p:cNvPr id="208" name="Google Shape;208;p3" descr="https://mycloudblog7.files.wordpress.com/2013/06/screen-shot-2015-06-09-at-2-13-05-pm1.png"/>
          <p:cNvPicPr preferRelativeResize="0"/>
          <p:nvPr/>
        </p:nvPicPr>
        <p:blipFill rotWithShape="1">
          <a:blip r:embed="rId3">
            <a:alphaModFix/>
          </a:blip>
          <a:srcRect/>
          <a:stretch/>
        </p:blipFill>
        <p:spPr>
          <a:xfrm>
            <a:off x="2069585" y="3177766"/>
            <a:ext cx="20090027" cy="9023038"/>
          </a:xfrm>
          <a:prstGeom prst="rect">
            <a:avLst/>
          </a:prstGeom>
          <a:noFill/>
          <a:ln>
            <a:noFill/>
          </a:ln>
        </p:spPr>
      </p:pic>
      <p:grpSp>
        <p:nvGrpSpPr>
          <p:cNvPr id="209" name="Google Shape;209;p3"/>
          <p:cNvGrpSpPr/>
          <p:nvPr/>
        </p:nvGrpSpPr>
        <p:grpSpPr>
          <a:xfrm>
            <a:off x="10409033" y="7622013"/>
            <a:ext cx="1350676" cy="3914043"/>
            <a:chOff x="5528616" y="3783677"/>
            <a:chExt cx="1005831" cy="2194536"/>
          </a:xfrm>
        </p:grpSpPr>
        <p:sp>
          <p:nvSpPr>
            <p:cNvPr id="210" name="Google Shape;210;p3"/>
            <p:cNvSpPr/>
            <p:nvPr/>
          </p:nvSpPr>
          <p:spPr>
            <a:xfrm>
              <a:off x="5528618" y="4606628"/>
              <a:ext cx="1005829" cy="1371585"/>
            </a:xfrm>
            <a:prstGeom prst="downArrow">
              <a:avLst>
                <a:gd name="adj1" fmla="val 50000"/>
                <a:gd name="adj2" fmla="val 50000"/>
              </a:avLst>
            </a:prstGeom>
            <a:solidFill>
              <a:srgbClr val="E841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Arial"/>
                <a:buNone/>
              </a:pPr>
              <a:endParaRPr sz="3600" b="0" i="0" u="none" strike="noStrike" cap="none">
                <a:solidFill>
                  <a:srgbClr val="FFFFFF"/>
                </a:solidFill>
                <a:latin typeface="Calibri"/>
                <a:ea typeface="Calibri"/>
                <a:cs typeface="Calibri"/>
                <a:sym typeface="Calibri"/>
              </a:endParaRPr>
            </a:p>
          </p:txBody>
        </p:sp>
        <p:sp>
          <p:nvSpPr>
            <p:cNvPr id="211" name="Google Shape;211;p3"/>
            <p:cNvSpPr/>
            <p:nvPr/>
          </p:nvSpPr>
          <p:spPr>
            <a:xfrm rot="10800000" flipH="1">
              <a:off x="5528616" y="3783677"/>
              <a:ext cx="1005829" cy="1371585"/>
            </a:xfrm>
            <a:prstGeom prst="downArrow">
              <a:avLst>
                <a:gd name="adj1" fmla="val 50000"/>
                <a:gd name="adj2" fmla="val 50000"/>
              </a:avLst>
            </a:prstGeom>
            <a:solidFill>
              <a:srgbClr val="E841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Arial"/>
                <a:buNone/>
              </a:pPr>
              <a:endParaRPr sz="3600" b="0" i="0" u="none" strike="noStrike" cap="none">
                <a:solidFill>
                  <a:srgbClr val="FFFFFF"/>
                </a:solidFill>
                <a:latin typeface="Calibri"/>
                <a:ea typeface="Calibri"/>
                <a:cs typeface="Calibri"/>
                <a:sym typeface="Calibri"/>
              </a:endParaRPr>
            </a:p>
          </p:txBody>
        </p:sp>
        <p:sp>
          <p:nvSpPr>
            <p:cNvPr id="212" name="Google Shape;212;p3"/>
            <p:cNvSpPr txBox="1"/>
            <p:nvPr/>
          </p:nvSpPr>
          <p:spPr>
            <a:xfrm rot="-5400000">
              <a:off x="5442425" y="4669548"/>
              <a:ext cx="1083205" cy="48131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3600"/>
                <a:buFont typeface="Calibri"/>
                <a:buNone/>
              </a:pPr>
              <a:r>
                <a:rPr lang="en-US" sz="3600" b="0" i="0" u="none" strike="noStrike" cap="none">
                  <a:solidFill>
                    <a:srgbClr val="FFFFFF"/>
                  </a:solidFill>
                  <a:latin typeface="Calibri"/>
                  <a:ea typeface="Calibri"/>
                  <a:cs typeface="Calibri"/>
                  <a:sym typeface="Calibri"/>
                </a:rPr>
                <a:t>Trust gap</a:t>
              </a:r>
              <a:endParaRPr sz="1400" b="0" i="0" u="none" strike="noStrike" cap="none">
                <a:solidFill>
                  <a:srgbClr val="000000"/>
                </a:solidFill>
                <a:latin typeface="Arial"/>
                <a:ea typeface="Arial"/>
                <a:cs typeface="Arial"/>
                <a:sym typeface="Arial"/>
              </a:endParaRPr>
            </a:p>
          </p:txBody>
        </p:sp>
      </p:grpSp>
      <p:grpSp>
        <p:nvGrpSpPr>
          <p:cNvPr id="213" name="Google Shape;213;p3"/>
          <p:cNvGrpSpPr/>
          <p:nvPr/>
        </p:nvGrpSpPr>
        <p:grpSpPr>
          <a:xfrm>
            <a:off x="15200314" y="5408885"/>
            <a:ext cx="1350672" cy="6255948"/>
            <a:chOff x="5181610" y="2481691"/>
            <a:chExt cx="1005829" cy="3507601"/>
          </a:xfrm>
        </p:grpSpPr>
        <p:sp>
          <p:nvSpPr>
            <p:cNvPr id="214" name="Google Shape;214;p3"/>
            <p:cNvSpPr/>
            <p:nvPr/>
          </p:nvSpPr>
          <p:spPr>
            <a:xfrm>
              <a:off x="5181610" y="4617707"/>
              <a:ext cx="1005829" cy="1371585"/>
            </a:xfrm>
            <a:prstGeom prst="downArrow">
              <a:avLst>
                <a:gd name="adj1" fmla="val 50000"/>
                <a:gd name="adj2" fmla="val 50000"/>
              </a:avLst>
            </a:prstGeom>
            <a:solidFill>
              <a:srgbClr val="E841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15" name="Google Shape;215;p3"/>
            <p:cNvSpPr/>
            <p:nvPr/>
          </p:nvSpPr>
          <p:spPr>
            <a:xfrm rot="10800000" flipH="1">
              <a:off x="5181610" y="2481691"/>
              <a:ext cx="1005829" cy="2227454"/>
            </a:xfrm>
            <a:prstGeom prst="downArrow">
              <a:avLst>
                <a:gd name="adj1" fmla="val 50000"/>
                <a:gd name="adj2" fmla="val 50000"/>
              </a:avLst>
            </a:prstGeom>
            <a:solidFill>
              <a:srgbClr val="E841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16" name="Google Shape;216;p3"/>
            <p:cNvSpPr txBox="1"/>
            <p:nvPr/>
          </p:nvSpPr>
          <p:spPr>
            <a:xfrm rot="-5400000">
              <a:off x="5095415" y="4040556"/>
              <a:ext cx="1083205" cy="4813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3600"/>
                <a:buFont typeface="Calibri"/>
                <a:buNone/>
              </a:pPr>
              <a:r>
                <a:rPr lang="en-US" sz="3600" b="0" i="0" u="none" strike="noStrike" cap="none">
                  <a:solidFill>
                    <a:srgbClr val="FFFFFF"/>
                  </a:solidFill>
                  <a:latin typeface="Calibri"/>
                  <a:ea typeface="Calibri"/>
                  <a:cs typeface="Calibri"/>
                  <a:sym typeface="Calibri"/>
                </a:rPr>
                <a:t>Trust gap</a:t>
              </a:r>
              <a:endParaRPr sz="1400" b="0" i="0" u="none" strike="noStrike" cap="none">
                <a:solidFill>
                  <a:srgbClr val="000000"/>
                </a:solidFill>
                <a:latin typeface="Arial"/>
                <a:ea typeface="Arial"/>
                <a:cs typeface="Arial"/>
                <a:sym typeface="Arial"/>
              </a:endParaRPr>
            </a:p>
          </p:txBody>
        </p:sp>
      </p:grpSp>
      <p:grpSp>
        <p:nvGrpSpPr>
          <p:cNvPr id="217" name="Google Shape;217;p3"/>
          <p:cNvGrpSpPr/>
          <p:nvPr/>
        </p:nvGrpSpPr>
        <p:grpSpPr>
          <a:xfrm>
            <a:off x="20105694" y="4760990"/>
            <a:ext cx="1350673" cy="6903841"/>
            <a:chOff x="8761442" y="1639087"/>
            <a:chExt cx="1005830" cy="3964795"/>
          </a:xfrm>
        </p:grpSpPr>
        <p:sp>
          <p:nvSpPr>
            <p:cNvPr id="218" name="Google Shape;218;p3"/>
            <p:cNvSpPr/>
            <p:nvPr/>
          </p:nvSpPr>
          <p:spPr>
            <a:xfrm>
              <a:off x="8761443" y="3866541"/>
              <a:ext cx="1005829" cy="1737341"/>
            </a:xfrm>
            <a:prstGeom prst="downArrow">
              <a:avLst>
                <a:gd name="adj1" fmla="val 50000"/>
                <a:gd name="adj2" fmla="val 50000"/>
              </a:avLst>
            </a:prstGeom>
            <a:solidFill>
              <a:srgbClr val="E841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Arial"/>
                <a:buNone/>
              </a:pPr>
              <a:endParaRPr sz="3600" b="0" i="0" u="none" strike="noStrike" cap="none">
                <a:solidFill>
                  <a:srgbClr val="FFFFFF"/>
                </a:solidFill>
                <a:latin typeface="Calibri"/>
                <a:ea typeface="Calibri"/>
                <a:cs typeface="Calibri"/>
                <a:sym typeface="Calibri"/>
              </a:endParaRPr>
            </a:p>
          </p:txBody>
        </p:sp>
        <p:sp>
          <p:nvSpPr>
            <p:cNvPr id="219" name="Google Shape;219;p3"/>
            <p:cNvSpPr/>
            <p:nvPr/>
          </p:nvSpPr>
          <p:spPr>
            <a:xfrm rot="10800000" flipH="1">
              <a:off x="8761442" y="1639087"/>
              <a:ext cx="1005829" cy="2227454"/>
            </a:xfrm>
            <a:prstGeom prst="downArrow">
              <a:avLst>
                <a:gd name="adj1" fmla="val 50000"/>
                <a:gd name="adj2" fmla="val 50000"/>
              </a:avLst>
            </a:prstGeom>
            <a:solidFill>
              <a:srgbClr val="E841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Arial"/>
                <a:buNone/>
              </a:pPr>
              <a:endParaRPr sz="3600" b="0" i="0" u="none" strike="noStrike" cap="none">
                <a:solidFill>
                  <a:srgbClr val="FFFFFF"/>
                </a:solidFill>
                <a:latin typeface="Calibri"/>
                <a:ea typeface="Calibri"/>
                <a:cs typeface="Calibri"/>
                <a:sym typeface="Calibri"/>
              </a:endParaRPr>
            </a:p>
          </p:txBody>
        </p:sp>
        <p:sp>
          <p:nvSpPr>
            <p:cNvPr id="220" name="Google Shape;220;p3"/>
            <p:cNvSpPr txBox="1"/>
            <p:nvPr/>
          </p:nvSpPr>
          <p:spPr>
            <a:xfrm rot="-5400000">
              <a:off x="8675250" y="3230868"/>
              <a:ext cx="1083205" cy="48131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3600"/>
                <a:buFont typeface="Calibri"/>
                <a:buNone/>
              </a:pPr>
              <a:r>
                <a:rPr lang="en-US" sz="3600" b="0" i="0" u="none" strike="noStrike" cap="none">
                  <a:solidFill>
                    <a:srgbClr val="FFFFFF"/>
                  </a:solidFill>
                  <a:latin typeface="Calibri"/>
                  <a:ea typeface="Calibri"/>
                  <a:cs typeface="Calibri"/>
                  <a:sym typeface="Calibri"/>
                </a:rPr>
                <a:t>Trust gap</a:t>
              </a:r>
              <a:endParaRPr sz="1400" b="0" i="0" u="none" strike="noStrike" cap="none">
                <a:solidFill>
                  <a:srgbClr val="000000"/>
                </a:solidFill>
                <a:latin typeface="Arial"/>
                <a:ea typeface="Arial"/>
                <a:cs typeface="Arial"/>
                <a:sym typeface="Arial"/>
              </a:endParaRPr>
            </a:p>
          </p:txBody>
        </p:sp>
      </p:grpSp>
      <p:sp>
        <p:nvSpPr>
          <p:cNvPr id="221" name="Google Shape;221;p3"/>
          <p:cNvSpPr txBox="1"/>
          <p:nvPr/>
        </p:nvSpPr>
        <p:spPr>
          <a:xfrm rot="-2700000">
            <a:off x="5783870" y="3315263"/>
            <a:ext cx="187748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200"/>
              <a:buFont typeface="Comic Sans MS"/>
              <a:buNone/>
            </a:pPr>
            <a:r>
              <a:rPr lang="en-US" sz="2200" b="0" i="0" u="none" strike="noStrike" cap="none">
                <a:solidFill>
                  <a:srgbClr val="FF0000"/>
                </a:solidFill>
                <a:latin typeface="Comic Sans MS"/>
                <a:ea typeface="Comic Sans MS"/>
                <a:cs typeface="Comic Sans MS"/>
                <a:sym typeface="Comic Sans MS"/>
              </a:rPr>
              <a:t>On Premise</a:t>
            </a:r>
            <a:endParaRPr sz="1400" b="0" i="0" u="none" strike="noStrike" cap="none">
              <a:solidFill>
                <a:srgbClr val="000000"/>
              </a:solidFill>
              <a:latin typeface="Arial"/>
              <a:ea typeface="Arial"/>
              <a:cs typeface="Arial"/>
              <a:sym typeface="Arial"/>
            </a:endParaRPr>
          </a:p>
        </p:txBody>
      </p:sp>
      <p:sp>
        <p:nvSpPr>
          <p:cNvPr id="222" name="Google Shape;222;p3"/>
          <p:cNvSpPr txBox="1"/>
          <p:nvPr/>
        </p:nvSpPr>
        <p:spPr>
          <a:xfrm rot="-2700000">
            <a:off x="10845707" y="3213047"/>
            <a:ext cx="2120725"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200"/>
              <a:buFont typeface="Comic Sans MS"/>
              <a:buNone/>
            </a:pPr>
            <a:r>
              <a:rPr lang="en-US" sz="2200" b="0" i="0" u="none" strike="noStrike" cap="none">
                <a:solidFill>
                  <a:srgbClr val="FF0000"/>
                </a:solidFill>
                <a:latin typeface="Comic Sans MS"/>
                <a:ea typeface="Comic Sans MS"/>
                <a:cs typeface="Comic Sans MS"/>
                <a:sym typeface="Comic Sans MS"/>
              </a:rPr>
              <a:t> Cloud</a:t>
            </a:r>
            <a:endParaRPr sz="1400" b="0" i="0" u="none" strike="noStrike" cap="none">
              <a:solidFill>
                <a:srgbClr val="000000"/>
              </a:solidFill>
              <a:latin typeface="Arial"/>
              <a:ea typeface="Arial"/>
              <a:cs typeface="Arial"/>
              <a:sym typeface="Arial"/>
            </a:endParaRPr>
          </a:p>
        </p:txBody>
      </p:sp>
      <p:sp>
        <p:nvSpPr>
          <p:cNvPr id="223" name="Google Shape;223;p3"/>
          <p:cNvSpPr txBox="1"/>
          <p:nvPr/>
        </p:nvSpPr>
        <p:spPr>
          <a:xfrm rot="-2700000">
            <a:off x="15801032" y="3400665"/>
            <a:ext cx="1587737"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200"/>
              <a:buFont typeface="Comic Sans MS"/>
              <a:buNone/>
            </a:pPr>
            <a:r>
              <a:rPr lang="en-US" sz="2200" b="0" i="0" u="none" strike="noStrike" cap="none">
                <a:solidFill>
                  <a:srgbClr val="FF0000"/>
                </a:solidFill>
                <a:latin typeface="Comic Sans MS"/>
                <a:ea typeface="Comic Sans MS"/>
                <a:cs typeface="Comic Sans MS"/>
                <a:sym typeface="Comic Sans MS"/>
              </a:rPr>
              <a:t>Container</a:t>
            </a:r>
            <a:endParaRPr sz="1400" b="0" i="0" u="none" strike="noStrike" cap="none">
              <a:solidFill>
                <a:srgbClr val="000000"/>
              </a:solidFill>
              <a:latin typeface="Arial"/>
              <a:ea typeface="Arial"/>
              <a:cs typeface="Arial"/>
              <a:sym typeface="Arial"/>
            </a:endParaRPr>
          </a:p>
        </p:txBody>
      </p:sp>
      <p:sp>
        <p:nvSpPr>
          <p:cNvPr id="224" name="Google Shape;224;p3"/>
          <p:cNvSpPr txBox="1"/>
          <p:nvPr/>
        </p:nvSpPr>
        <p:spPr>
          <a:xfrm rot="-2700000">
            <a:off x="20769828" y="3528788"/>
            <a:ext cx="997077"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200"/>
              <a:buFont typeface="Comic Sans MS"/>
              <a:buNone/>
            </a:pPr>
            <a:r>
              <a:rPr lang="en-US" sz="2200" b="0" i="0" u="none" strike="noStrike" cap="none">
                <a:solidFill>
                  <a:srgbClr val="FF0000"/>
                </a:solidFill>
                <a:latin typeface="Comic Sans MS"/>
                <a:ea typeface="Comic Sans MS"/>
                <a:cs typeface="Comic Sans MS"/>
                <a:sym typeface="Comic Sans MS"/>
              </a:rPr>
              <a:t>SaaS</a:t>
            </a:r>
            <a:endParaRPr sz="1400" b="0" i="0" u="none" strike="noStrike" cap="none">
              <a:solidFill>
                <a:srgbClr val="000000"/>
              </a:solidFill>
              <a:latin typeface="Arial"/>
              <a:ea typeface="Arial"/>
              <a:cs typeface="Arial"/>
              <a:sym typeface="Arial"/>
            </a:endParaRPr>
          </a:p>
        </p:txBody>
      </p:sp>
      <p:sp>
        <p:nvSpPr>
          <p:cNvPr id="225" name="Google Shape;225;p3"/>
          <p:cNvSpPr/>
          <p:nvPr/>
        </p:nvSpPr>
        <p:spPr>
          <a:xfrm>
            <a:off x="14263455" y="2232681"/>
            <a:ext cx="1225236" cy="1037024"/>
          </a:xfrm>
          <a:prstGeom prst="downArrow">
            <a:avLst>
              <a:gd name="adj1" fmla="val 50000"/>
              <a:gd name="adj2" fmla="val 50000"/>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26" name="Google Shape;226;p3"/>
          <p:cNvSpPr/>
          <p:nvPr/>
        </p:nvSpPr>
        <p:spPr>
          <a:xfrm rot="-5400000">
            <a:off x="5603963" y="5557403"/>
            <a:ext cx="3696511" cy="567252"/>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strike="noStrike" cap="none">
                <a:solidFill>
                  <a:srgbClr val="FFFFFF"/>
                </a:solidFill>
                <a:latin typeface="Arial"/>
                <a:ea typeface="Arial"/>
                <a:cs typeface="Arial"/>
                <a:sym typeface="Arial"/>
              </a:rPr>
              <a:t>Implementor Managed</a:t>
            </a:r>
            <a:endParaRPr sz="1400" b="0" i="0" u="none" strike="noStrike" cap="none">
              <a:solidFill>
                <a:srgbClr val="000000"/>
              </a:solidFill>
              <a:latin typeface="Arial"/>
              <a:ea typeface="Arial"/>
              <a:cs typeface="Arial"/>
              <a:sym typeface="Arial"/>
            </a:endParaRPr>
          </a:p>
        </p:txBody>
      </p:sp>
      <p:sp>
        <p:nvSpPr>
          <p:cNvPr id="227" name="Google Shape;227;p3"/>
          <p:cNvSpPr/>
          <p:nvPr/>
        </p:nvSpPr>
        <p:spPr>
          <a:xfrm rot="-5400000">
            <a:off x="662933" y="7338386"/>
            <a:ext cx="3696511" cy="567252"/>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strike="noStrike" cap="none">
                <a:solidFill>
                  <a:srgbClr val="FFFFFF"/>
                </a:solidFill>
                <a:latin typeface="Arial"/>
                <a:ea typeface="Arial"/>
                <a:cs typeface="Arial"/>
                <a:sym typeface="Arial"/>
              </a:rPr>
              <a:t>Implementor Managed</a:t>
            </a:r>
            <a:endParaRPr sz="1400" b="0" i="0" u="none" strike="noStrike" cap="none">
              <a:solidFill>
                <a:srgbClr val="000000"/>
              </a:solidFill>
              <a:latin typeface="Arial"/>
              <a:ea typeface="Arial"/>
              <a:cs typeface="Arial"/>
              <a:sym typeface="Arial"/>
            </a:endParaRPr>
          </a:p>
        </p:txBody>
      </p:sp>
      <p:sp>
        <p:nvSpPr>
          <p:cNvPr id="228" name="Google Shape;228;p3"/>
          <p:cNvSpPr/>
          <p:nvPr/>
        </p:nvSpPr>
        <p:spPr>
          <a:xfrm rot="-5400000">
            <a:off x="10449585" y="5328315"/>
            <a:ext cx="3696511" cy="567252"/>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strike="noStrike" cap="none">
                <a:solidFill>
                  <a:srgbClr val="FFFFFF"/>
                </a:solidFill>
                <a:latin typeface="Arial"/>
                <a:ea typeface="Arial"/>
                <a:cs typeface="Arial"/>
                <a:sym typeface="Arial"/>
              </a:rPr>
              <a:t>Implementor Managed</a:t>
            </a:r>
            <a:endParaRPr sz="1400" b="0" i="0" u="none" strike="noStrike" cap="none">
              <a:solidFill>
                <a:srgbClr val="000000"/>
              </a:solidFill>
              <a:latin typeface="Arial"/>
              <a:ea typeface="Arial"/>
              <a:cs typeface="Arial"/>
              <a:sym typeface="Arial"/>
            </a:endParaRPr>
          </a:p>
        </p:txBody>
      </p:sp>
      <p:sp>
        <p:nvSpPr>
          <p:cNvPr id="229" name="Google Shape;229;p3"/>
          <p:cNvSpPr txBox="1"/>
          <p:nvPr/>
        </p:nvSpPr>
        <p:spPr>
          <a:xfrm>
            <a:off x="2794814" y="4281002"/>
            <a:ext cx="19046647" cy="83336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500"/>
                                        <p:tgtEl>
                                          <p:spTgt spid="2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
          <p:cNvSpPr txBox="1">
            <a:spLocks noGrp="1"/>
          </p:cNvSpPr>
          <p:nvPr>
            <p:ph type="title"/>
          </p:nvPr>
        </p:nvSpPr>
        <p:spPr>
          <a:xfrm>
            <a:off x="1676619" y="730251"/>
            <a:ext cx="21033937" cy="26511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5A83"/>
              </a:buClr>
              <a:buSzPts val="8800"/>
              <a:buFont typeface="Arial"/>
              <a:buNone/>
            </a:pPr>
            <a:r>
              <a:rPr lang="en-US" dirty="0"/>
              <a:t>Application Security Domains</a:t>
            </a:r>
            <a:endParaRPr dirty="0"/>
          </a:p>
        </p:txBody>
      </p:sp>
      <p:sp>
        <p:nvSpPr>
          <p:cNvPr id="236" name="Google Shape;236;p4"/>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700"/>
              <a:buFont typeface="Arial"/>
              <a:buNone/>
            </a:pPr>
            <a:fld id="{00000000-1234-1234-1234-123412341234}" type="slidenum">
              <a:rPr lang="en-US" sz="2700">
                <a:solidFill>
                  <a:schemeClr val="dk2"/>
                </a:solidFill>
              </a:rPr>
              <a:t>5</a:t>
            </a:fld>
            <a:endParaRPr sz="2700">
              <a:solidFill>
                <a:schemeClr val="dk2"/>
              </a:solidFill>
            </a:endParaRPr>
          </a:p>
        </p:txBody>
      </p:sp>
      <p:sp>
        <p:nvSpPr>
          <p:cNvPr id="15" name="Rectangle 14">
            <a:extLst>
              <a:ext uri="{FF2B5EF4-FFF2-40B4-BE49-F238E27FC236}">
                <a16:creationId xmlns:a16="http://schemas.microsoft.com/office/drawing/2014/main" id="{C86B6AAB-C624-4015-B62F-6428DBDFC385}"/>
              </a:ext>
            </a:extLst>
          </p:cNvPr>
          <p:cNvSpPr/>
          <p:nvPr/>
        </p:nvSpPr>
        <p:spPr>
          <a:xfrm>
            <a:off x="1676617" y="3464934"/>
            <a:ext cx="20701429" cy="9510296"/>
          </a:xfrm>
          <a:prstGeom prst="rect">
            <a:avLst/>
          </a:prstGeom>
        </p:spPr>
        <p:txBody>
          <a:bodyPr wrap="square">
            <a:spAutoFit/>
          </a:bodyPr>
          <a:lstStyle/>
          <a:p>
            <a:r>
              <a:rPr lang="en-ZA" sz="3600" dirty="0"/>
              <a:t>Our application security programme covers the four domains briefly descripted below.  </a:t>
            </a:r>
          </a:p>
          <a:p>
            <a:endParaRPr lang="en-ZA" sz="3600" dirty="0"/>
          </a:p>
          <a:p>
            <a:pPr marL="914400" indent="-914400">
              <a:buFont typeface="+mj-lt"/>
              <a:buAutoNum type="arabicPeriod"/>
            </a:pPr>
            <a:r>
              <a:rPr lang="en-ZA" sz="3600" dirty="0"/>
              <a:t>Open Source Vulnerability Management – To enforce consistent use of non-vulnerable and non-obsolete open source components and dependencies.</a:t>
            </a:r>
          </a:p>
          <a:p>
            <a:pPr marL="914400" indent="-914400">
              <a:buFont typeface="+mj-lt"/>
              <a:buAutoNum type="arabicPeriod"/>
            </a:pPr>
            <a:endParaRPr lang="en-ZA" sz="3600" dirty="0"/>
          </a:p>
          <a:p>
            <a:pPr marL="914400" indent="-914400">
              <a:buFont typeface="+mj-lt"/>
              <a:buAutoNum type="arabicPeriod"/>
            </a:pPr>
            <a:r>
              <a:rPr lang="en-ZA" sz="3600" dirty="0"/>
              <a:t>Open Source License Compliance – To ensure compliance with Mojaloop open source license policy</a:t>
            </a:r>
          </a:p>
          <a:p>
            <a:endParaRPr lang="en-ZA" sz="3600" dirty="0"/>
          </a:p>
          <a:p>
            <a:pPr marL="914400" indent="-914400">
              <a:buFont typeface="+mj-lt"/>
              <a:buAutoNum type="arabicPeriod"/>
            </a:pPr>
            <a:r>
              <a:rPr lang="en-ZA" sz="3600" dirty="0"/>
              <a:t>Static Code Analysis – To ensure custom code is free of well known high and medium vulnerabilities before any code merging.</a:t>
            </a:r>
          </a:p>
          <a:p>
            <a:pPr marL="914400" indent="-914400">
              <a:buFont typeface="+mj-lt"/>
              <a:buAutoNum type="arabicPeriod"/>
            </a:pPr>
            <a:endParaRPr lang="en-ZA" sz="3600" dirty="0"/>
          </a:p>
          <a:p>
            <a:pPr marL="914400" indent="-914400">
              <a:buFont typeface="+mj-lt"/>
              <a:buAutoNum type="arabicPeriod"/>
            </a:pPr>
            <a:r>
              <a:rPr lang="en-ZA" sz="3600" dirty="0"/>
              <a:t>Container Security – To ensure secure image configuration and also find\fix in container based vulnerabilities and kerbunates applications</a:t>
            </a:r>
          </a:p>
          <a:p>
            <a:pPr marL="914400" indent="-914400">
              <a:buFont typeface="+mj-lt"/>
              <a:buAutoNum type="arabicPeriod"/>
            </a:pPr>
            <a:endParaRPr lang="en-ZA" sz="3600" dirty="0"/>
          </a:p>
          <a:p>
            <a:r>
              <a:rPr lang="en-ZA" sz="3600" dirty="0"/>
              <a:t>There are more solutions under investigation in this PI and will be added to these or new domains once they fully implemented, tested and signed.</a:t>
            </a:r>
          </a:p>
          <a:p>
            <a:endParaRPr lang="en-ZA"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
          <p:cNvSpPr txBox="1">
            <a:spLocks noGrp="1"/>
          </p:cNvSpPr>
          <p:nvPr>
            <p:ph type="title"/>
          </p:nvPr>
        </p:nvSpPr>
        <p:spPr>
          <a:xfrm>
            <a:off x="1676619" y="730251"/>
            <a:ext cx="21033937" cy="2651126"/>
          </a:xfrm>
          <a:prstGeom prst="rect">
            <a:avLst/>
          </a:prstGeom>
          <a:noFill/>
          <a:ln>
            <a:noFill/>
          </a:ln>
        </p:spPr>
        <p:txBody>
          <a:bodyPr spcFirstLastPara="1" wrap="square" lIns="91425" tIns="45700" rIns="91425" bIns="45700" anchor="ctr" anchorCtr="0">
            <a:normAutofit/>
          </a:bodyPr>
          <a:lstStyle/>
          <a:p>
            <a:pPr lvl="0">
              <a:buSzPts val="8800"/>
            </a:pPr>
            <a:r>
              <a:rPr lang="en-US" dirty="0"/>
              <a:t>Open-Source Vulnerability Management</a:t>
            </a:r>
            <a:endParaRPr dirty="0"/>
          </a:p>
        </p:txBody>
      </p:sp>
      <p:sp>
        <p:nvSpPr>
          <p:cNvPr id="236" name="Google Shape;236;p4"/>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700"/>
              <a:buFont typeface="Arial"/>
              <a:buNone/>
            </a:pPr>
            <a:fld id="{00000000-1234-1234-1234-123412341234}" type="slidenum">
              <a:rPr lang="en-US" sz="2700">
                <a:solidFill>
                  <a:schemeClr val="dk2"/>
                </a:solidFill>
              </a:rPr>
              <a:t>6</a:t>
            </a:fld>
            <a:endParaRPr sz="2700">
              <a:solidFill>
                <a:schemeClr val="dk2"/>
              </a:solidFill>
            </a:endParaRPr>
          </a:p>
        </p:txBody>
      </p:sp>
      <p:graphicFrame>
        <p:nvGraphicFramePr>
          <p:cNvPr id="2" name="Table 1">
            <a:extLst>
              <a:ext uri="{FF2B5EF4-FFF2-40B4-BE49-F238E27FC236}">
                <a16:creationId xmlns:a16="http://schemas.microsoft.com/office/drawing/2014/main" id="{563B301B-3DDF-46A1-AD25-6C8A446487F1}"/>
              </a:ext>
            </a:extLst>
          </p:cNvPr>
          <p:cNvGraphicFramePr>
            <a:graphicFrameLocks noGrp="1"/>
          </p:cNvGraphicFramePr>
          <p:nvPr>
            <p:extLst>
              <p:ext uri="{D42A27DB-BD31-4B8C-83A1-F6EECF244321}">
                <p14:modId xmlns:p14="http://schemas.microsoft.com/office/powerpoint/2010/main" val="56707409"/>
              </p:ext>
            </p:extLst>
          </p:nvPr>
        </p:nvGraphicFramePr>
        <p:xfrm>
          <a:off x="1676617" y="3696717"/>
          <a:ext cx="21702927" cy="8302094"/>
        </p:xfrm>
        <a:graphic>
          <a:graphicData uri="http://schemas.openxmlformats.org/drawingml/2006/table">
            <a:tbl>
              <a:tblPr firstRow="1" firstCol="1" bandRow="1"/>
              <a:tblGrid>
                <a:gridCol w="6544019">
                  <a:extLst>
                    <a:ext uri="{9D8B030D-6E8A-4147-A177-3AD203B41FA5}">
                      <a16:colId xmlns:a16="http://schemas.microsoft.com/office/drawing/2014/main" val="3553288671"/>
                    </a:ext>
                  </a:extLst>
                </a:gridCol>
                <a:gridCol w="15158908">
                  <a:extLst>
                    <a:ext uri="{9D8B030D-6E8A-4147-A177-3AD203B41FA5}">
                      <a16:colId xmlns:a16="http://schemas.microsoft.com/office/drawing/2014/main" val="3175405557"/>
                    </a:ext>
                  </a:extLst>
                </a:gridCol>
              </a:tblGrid>
              <a:tr h="1866242">
                <a:tc>
                  <a:txBody>
                    <a:bodyPr/>
                    <a:lstStyle/>
                    <a:p>
                      <a:pPr>
                        <a:lnSpc>
                          <a:spcPct val="107000"/>
                        </a:lnSpc>
                        <a:spcAft>
                          <a:spcPts val="0"/>
                        </a:spcAft>
                      </a:pPr>
                      <a:r>
                        <a:rPr lang="en-ZA" sz="4600" dirty="0">
                          <a:effectLst/>
                          <a:latin typeface="Calibri" panose="020F0502020204030204" pitchFamily="34" charset="0"/>
                          <a:ea typeface="Calibri" panose="020F0502020204030204" pitchFamily="34" charset="0"/>
                          <a:cs typeface="Times New Roman" panose="02020603050405020304" pitchFamily="18" charset="0"/>
                        </a:rPr>
                        <a:t>Objectives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just">
                        <a:lnSpc>
                          <a:spcPct val="107000"/>
                        </a:lnSpc>
                        <a:spcAft>
                          <a:spcPts val="0"/>
                        </a:spcAft>
                      </a:pPr>
                      <a:r>
                        <a:rPr lang="en-ZA" sz="4000" dirty="0">
                          <a:effectLst/>
                          <a:latin typeface="Calibri" panose="020F0502020204030204" pitchFamily="34" charset="0"/>
                          <a:ea typeface="Calibri" panose="020F0502020204030204" pitchFamily="34" charset="0"/>
                          <a:cs typeface="Times New Roman" panose="02020603050405020304" pitchFamily="18" charset="0"/>
                        </a:rPr>
                        <a:t>Perform vulnerability assessment on open source components (composition analysis) before every commit, pull request and release as per our CI\CD pipeline workflow and security gates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5581248"/>
                  </a:ext>
                </a:extLst>
              </a:tr>
              <a:tr h="1866242">
                <a:tc>
                  <a:txBody>
                    <a:bodyPr/>
                    <a:lstStyle/>
                    <a:p>
                      <a:pPr>
                        <a:lnSpc>
                          <a:spcPct val="107000"/>
                        </a:lnSpc>
                        <a:spcAft>
                          <a:spcPts val="0"/>
                        </a:spcAft>
                      </a:pPr>
                      <a:r>
                        <a:rPr lang="en-ZA" sz="4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Tools</a:t>
                      </a:r>
                      <a:endParaRPr lang="en-ZA" sz="4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742950" indent="-742950">
                        <a:lnSpc>
                          <a:spcPct val="107000"/>
                        </a:lnSpc>
                        <a:spcAft>
                          <a:spcPts val="0"/>
                        </a:spcAft>
                        <a:buFont typeface="+mj-l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NPM - https://docs.npmjs.com/cli/audit</a:t>
                      </a:r>
                    </a:p>
                    <a:p>
                      <a:pPr marL="742950" indent="-742950">
                        <a:lnSpc>
                          <a:spcPct val="107000"/>
                        </a:lnSpc>
                        <a:spcAft>
                          <a:spcPts val="0"/>
                        </a:spcAft>
                        <a:buFont typeface="+mj-l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Archery ( Under Evaluation)</a:t>
                      </a:r>
                    </a:p>
                    <a:p>
                      <a:pPr marL="742950" indent="-742950">
                        <a:lnSpc>
                          <a:spcPct val="107000"/>
                        </a:lnSpc>
                        <a:spcAft>
                          <a:spcPts val="0"/>
                        </a:spcAft>
                        <a:buFont typeface="+mj-l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Snyk (Under Evaluation)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7010461"/>
                  </a:ext>
                </a:extLst>
              </a:tr>
              <a:tr h="1866242">
                <a:tc>
                  <a:txBody>
                    <a:bodyPr/>
                    <a:lstStyle/>
                    <a:p>
                      <a:pPr>
                        <a:lnSpc>
                          <a:spcPct val="107000"/>
                        </a:lnSpc>
                        <a:spcAft>
                          <a:spcPts val="0"/>
                        </a:spcAft>
                      </a:pPr>
                      <a:r>
                        <a:rPr lang="en-ZA" sz="4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Policies and Standards</a:t>
                      </a:r>
                      <a:endParaRPr lang="en-ZA" sz="4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742950" indent="-742950">
                        <a:lnSpc>
                          <a:spcPct val="107000"/>
                        </a:lnSpc>
                        <a:spcAft>
                          <a:spcPts val="0"/>
                        </a:spcAf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Default tool policies has been applied and busy investing best practices polices as a basis to adopt a Mojaloop specific policy</a:t>
                      </a:r>
                    </a:p>
                    <a:p>
                      <a:pPr marL="742950" indent="-742950">
                        <a:lnSpc>
                          <a:spcPct val="107000"/>
                        </a:lnSpc>
                        <a:spcAft>
                          <a:spcPts val="0"/>
                        </a:spcAf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No standard has been adopted yet for this domain – Still under investigation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5093871"/>
                  </a:ext>
                </a:extLst>
              </a:tr>
              <a:tr h="1866242">
                <a:tc>
                  <a:txBody>
                    <a:bodyPr/>
                    <a:lstStyle/>
                    <a:p>
                      <a:pPr>
                        <a:lnSpc>
                          <a:spcPct val="107000"/>
                        </a:lnSpc>
                        <a:spcAft>
                          <a:spcPts val="0"/>
                        </a:spcAft>
                      </a:pPr>
                      <a:r>
                        <a:rPr lang="en-ZA" sz="4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Recommendation to Implementors</a:t>
                      </a:r>
                      <a:endParaRPr lang="en-ZA" sz="4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742950" indent="-742950">
                        <a:lnSpc>
                          <a:spcPct val="107000"/>
                        </a:lnSpc>
                        <a:spcAft>
                          <a:spcPts val="0"/>
                        </a:spcAft>
                        <a:buFont typeface="+mj-l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Custom-tuned policies to your use case using the outcome of your threat and risk assessment.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1008535"/>
                  </a:ext>
                </a:extLst>
              </a:tr>
            </a:tbl>
          </a:graphicData>
        </a:graphic>
      </p:graphicFrame>
    </p:spTree>
    <p:extLst>
      <p:ext uri="{BB962C8B-B14F-4D97-AF65-F5344CB8AC3E}">
        <p14:creationId xmlns:p14="http://schemas.microsoft.com/office/powerpoint/2010/main" val="192051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
          <p:cNvSpPr txBox="1">
            <a:spLocks noGrp="1"/>
          </p:cNvSpPr>
          <p:nvPr>
            <p:ph type="title"/>
          </p:nvPr>
        </p:nvSpPr>
        <p:spPr>
          <a:xfrm>
            <a:off x="1676619" y="730251"/>
            <a:ext cx="21033937" cy="2651126"/>
          </a:xfrm>
          <a:prstGeom prst="rect">
            <a:avLst/>
          </a:prstGeom>
          <a:noFill/>
          <a:ln>
            <a:noFill/>
          </a:ln>
        </p:spPr>
        <p:txBody>
          <a:bodyPr spcFirstLastPara="1" wrap="square" lIns="91425" tIns="45700" rIns="91425" bIns="45700" anchor="ctr" anchorCtr="0">
            <a:normAutofit/>
          </a:bodyPr>
          <a:lstStyle/>
          <a:p>
            <a:pPr lvl="0">
              <a:buSzPts val="8800"/>
            </a:pPr>
            <a:r>
              <a:rPr lang="en-ZA" sz="8000" dirty="0"/>
              <a:t>Static Code Analysis</a:t>
            </a:r>
            <a:endParaRPr dirty="0"/>
          </a:p>
        </p:txBody>
      </p:sp>
      <p:sp>
        <p:nvSpPr>
          <p:cNvPr id="236" name="Google Shape;236;p4"/>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700"/>
              <a:buFont typeface="Arial"/>
              <a:buNone/>
            </a:pPr>
            <a:fld id="{00000000-1234-1234-1234-123412341234}" type="slidenum">
              <a:rPr lang="en-US" sz="2700">
                <a:solidFill>
                  <a:schemeClr val="dk2"/>
                </a:solidFill>
              </a:rPr>
              <a:t>7</a:t>
            </a:fld>
            <a:endParaRPr sz="2700">
              <a:solidFill>
                <a:schemeClr val="dk2"/>
              </a:solidFill>
            </a:endParaRPr>
          </a:p>
        </p:txBody>
      </p:sp>
      <p:graphicFrame>
        <p:nvGraphicFramePr>
          <p:cNvPr id="5" name="Table 4">
            <a:extLst>
              <a:ext uri="{FF2B5EF4-FFF2-40B4-BE49-F238E27FC236}">
                <a16:creationId xmlns:a16="http://schemas.microsoft.com/office/drawing/2014/main" id="{542958F8-8EC6-410D-990A-8EA2197D758E}"/>
              </a:ext>
            </a:extLst>
          </p:cNvPr>
          <p:cNvGraphicFramePr>
            <a:graphicFrameLocks noGrp="1"/>
          </p:cNvGraphicFramePr>
          <p:nvPr>
            <p:extLst>
              <p:ext uri="{D42A27DB-BD31-4B8C-83A1-F6EECF244321}">
                <p14:modId xmlns:p14="http://schemas.microsoft.com/office/powerpoint/2010/main" val="2652359166"/>
              </p:ext>
            </p:extLst>
          </p:nvPr>
        </p:nvGraphicFramePr>
        <p:xfrm>
          <a:off x="1676617" y="3696717"/>
          <a:ext cx="21702927" cy="8954366"/>
        </p:xfrm>
        <a:graphic>
          <a:graphicData uri="http://schemas.openxmlformats.org/drawingml/2006/table">
            <a:tbl>
              <a:tblPr firstRow="1" firstCol="1" bandRow="1"/>
              <a:tblGrid>
                <a:gridCol w="6544019">
                  <a:extLst>
                    <a:ext uri="{9D8B030D-6E8A-4147-A177-3AD203B41FA5}">
                      <a16:colId xmlns:a16="http://schemas.microsoft.com/office/drawing/2014/main" val="3553288671"/>
                    </a:ext>
                  </a:extLst>
                </a:gridCol>
                <a:gridCol w="15158908">
                  <a:extLst>
                    <a:ext uri="{9D8B030D-6E8A-4147-A177-3AD203B41FA5}">
                      <a16:colId xmlns:a16="http://schemas.microsoft.com/office/drawing/2014/main" val="3175405557"/>
                    </a:ext>
                  </a:extLst>
                </a:gridCol>
              </a:tblGrid>
              <a:tr h="1866242">
                <a:tc>
                  <a:txBody>
                    <a:bodyPr/>
                    <a:lstStyle/>
                    <a:p>
                      <a:pPr>
                        <a:lnSpc>
                          <a:spcPct val="107000"/>
                        </a:lnSpc>
                        <a:spcAft>
                          <a:spcPts val="0"/>
                        </a:spcAft>
                      </a:pPr>
                      <a:r>
                        <a:rPr lang="en-ZA" sz="4600" dirty="0">
                          <a:effectLst/>
                          <a:latin typeface="Calibri" panose="020F0502020204030204" pitchFamily="34" charset="0"/>
                          <a:ea typeface="Calibri" panose="020F0502020204030204" pitchFamily="34" charset="0"/>
                          <a:cs typeface="Times New Roman" panose="02020603050405020304" pitchFamily="18" charset="0"/>
                        </a:rPr>
                        <a:t>Objectives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just">
                        <a:lnSpc>
                          <a:spcPct val="107000"/>
                        </a:lnSpc>
                        <a:spcAft>
                          <a:spcPts val="0"/>
                        </a:spcAft>
                      </a:pPr>
                      <a:r>
                        <a:rPr lang="en-ZA" sz="4000" dirty="0">
                          <a:effectLst/>
                          <a:latin typeface="Calibri" panose="020F0502020204030204" pitchFamily="34" charset="0"/>
                          <a:ea typeface="Calibri" panose="020F0502020204030204" pitchFamily="34" charset="0"/>
                          <a:cs typeface="Times New Roman" panose="02020603050405020304" pitchFamily="18" charset="0"/>
                        </a:rPr>
                        <a:t>Perform code level vulnerability assessment and code quality analysis  with every commit, pull request and release as per our CI\CD pipeline workflow and security gates.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5581248"/>
                  </a:ext>
                </a:extLst>
              </a:tr>
              <a:tr h="1866242">
                <a:tc>
                  <a:txBody>
                    <a:bodyPr/>
                    <a:lstStyle/>
                    <a:p>
                      <a:pPr>
                        <a:lnSpc>
                          <a:spcPct val="107000"/>
                        </a:lnSpc>
                        <a:spcAft>
                          <a:spcPts val="0"/>
                        </a:spcAft>
                      </a:pPr>
                      <a:r>
                        <a:rPr lang="en-ZA" sz="4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Tools</a:t>
                      </a:r>
                      <a:endParaRPr lang="en-ZA" sz="4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742950" indent="-742950">
                        <a:lnSpc>
                          <a:spcPct val="107000"/>
                        </a:lnSpc>
                        <a:spcAft>
                          <a:spcPts val="0"/>
                        </a:spcAft>
                        <a:buFont typeface="+mj-l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NodeJsScan - https://github.com/ajinabraham/NodeJsScan</a:t>
                      </a:r>
                    </a:p>
                    <a:p>
                      <a:pPr marL="742950" indent="-742950">
                        <a:lnSpc>
                          <a:spcPct val="107000"/>
                        </a:lnSpc>
                        <a:spcAft>
                          <a:spcPts val="0"/>
                        </a:spcAft>
                        <a:buFont typeface="+mj-l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SonarQube - https://github.com/SonarSource/sonarqube</a:t>
                      </a:r>
                    </a:p>
                    <a:p>
                      <a:pPr marL="742950" indent="-742950">
                        <a:lnSpc>
                          <a:spcPct val="107000"/>
                        </a:lnSpc>
                        <a:spcAft>
                          <a:spcPts val="0"/>
                        </a:spcAft>
                        <a:buFont typeface="+mj-l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Owasp Dependency Check - https://owasp.org/www-project-dependency-check/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7010461"/>
                  </a:ext>
                </a:extLst>
              </a:tr>
              <a:tr h="1866242">
                <a:tc>
                  <a:txBody>
                    <a:bodyPr/>
                    <a:lstStyle/>
                    <a:p>
                      <a:pPr>
                        <a:lnSpc>
                          <a:spcPct val="107000"/>
                        </a:lnSpc>
                        <a:spcAft>
                          <a:spcPts val="0"/>
                        </a:spcAft>
                      </a:pPr>
                      <a:r>
                        <a:rPr lang="en-ZA" sz="4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Policies and Standards</a:t>
                      </a:r>
                      <a:endParaRPr lang="en-ZA" sz="4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742950" indent="-742950">
                        <a:lnSpc>
                          <a:spcPct val="107000"/>
                        </a:lnSpc>
                        <a:spcAft>
                          <a:spcPts val="0"/>
                        </a:spcAf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Default tool policies has been applied and busy investing best practices polices as a basis to adopt a Mojaloop specific policy</a:t>
                      </a:r>
                    </a:p>
                    <a:p>
                      <a:pPr marL="742950" indent="-742950">
                        <a:lnSpc>
                          <a:spcPct val="107000"/>
                        </a:lnSpc>
                        <a:spcAft>
                          <a:spcPts val="0"/>
                        </a:spcAf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No standard has been adopted yet for this domain – Still under investigation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5093871"/>
                  </a:ext>
                </a:extLst>
              </a:tr>
              <a:tr h="1866242">
                <a:tc>
                  <a:txBody>
                    <a:bodyPr/>
                    <a:lstStyle/>
                    <a:p>
                      <a:pPr>
                        <a:lnSpc>
                          <a:spcPct val="107000"/>
                        </a:lnSpc>
                        <a:spcAft>
                          <a:spcPts val="0"/>
                        </a:spcAft>
                      </a:pPr>
                      <a:r>
                        <a:rPr lang="en-ZA" sz="4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Recommendation to Implementors</a:t>
                      </a:r>
                      <a:endParaRPr lang="en-ZA" sz="4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742950" indent="-742950">
                        <a:lnSpc>
                          <a:spcPct val="107000"/>
                        </a:lnSpc>
                        <a:spcAft>
                          <a:spcPts val="0"/>
                        </a:spcAft>
                        <a:buFont typeface="+mj-l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We advise implementors to custom-tuned their policies to your use case using the outcome of your threat and risk assessment.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1008535"/>
                  </a:ext>
                </a:extLst>
              </a:tr>
            </a:tbl>
          </a:graphicData>
        </a:graphic>
      </p:graphicFrame>
    </p:spTree>
    <p:extLst>
      <p:ext uri="{BB962C8B-B14F-4D97-AF65-F5344CB8AC3E}">
        <p14:creationId xmlns:p14="http://schemas.microsoft.com/office/powerpoint/2010/main" val="1468715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
          <p:cNvSpPr txBox="1">
            <a:spLocks noGrp="1"/>
          </p:cNvSpPr>
          <p:nvPr>
            <p:ph type="title"/>
          </p:nvPr>
        </p:nvSpPr>
        <p:spPr>
          <a:xfrm>
            <a:off x="1676619" y="730251"/>
            <a:ext cx="21033937" cy="2651126"/>
          </a:xfrm>
          <a:prstGeom prst="rect">
            <a:avLst/>
          </a:prstGeom>
          <a:noFill/>
          <a:ln>
            <a:noFill/>
          </a:ln>
        </p:spPr>
        <p:txBody>
          <a:bodyPr spcFirstLastPara="1" wrap="square" lIns="91425" tIns="45700" rIns="91425" bIns="45700" anchor="ctr" anchorCtr="0">
            <a:normAutofit/>
          </a:bodyPr>
          <a:lstStyle/>
          <a:p>
            <a:pPr lvl="0">
              <a:buSzPts val="8800"/>
            </a:pPr>
            <a:r>
              <a:rPr lang="en-ZA" sz="8000" dirty="0"/>
              <a:t>Container Security</a:t>
            </a:r>
            <a:endParaRPr dirty="0"/>
          </a:p>
        </p:txBody>
      </p:sp>
      <p:sp>
        <p:nvSpPr>
          <p:cNvPr id="236" name="Google Shape;236;p4"/>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700"/>
              <a:buFont typeface="Arial"/>
              <a:buNone/>
            </a:pPr>
            <a:fld id="{00000000-1234-1234-1234-123412341234}" type="slidenum">
              <a:rPr lang="en-US" sz="2700">
                <a:solidFill>
                  <a:schemeClr val="dk2"/>
                </a:solidFill>
              </a:rPr>
              <a:t>8</a:t>
            </a:fld>
            <a:endParaRPr sz="2700">
              <a:solidFill>
                <a:schemeClr val="dk2"/>
              </a:solidFill>
            </a:endParaRPr>
          </a:p>
        </p:txBody>
      </p:sp>
      <p:graphicFrame>
        <p:nvGraphicFramePr>
          <p:cNvPr id="5" name="Table 4">
            <a:extLst>
              <a:ext uri="{FF2B5EF4-FFF2-40B4-BE49-F238E27FC236}">
                <a16:creationId xmlns:a16="http://schemas.microsoft.com/office/drawing/2014/main" id="{20871A10-E685-48C3-84E4-4CAA10A69D97}"/>
              </a:ext>
            </a:extLst>
          </p:cNvPr>
          <p:cNvGraphicFramePr>
            <a:graphicFrameLocks noGrp="1"/>
          </p:cNvGraphicFramePr>
          <p:nvPr>
            <p:extLst>
              <p:ext uri="{D42A27DB-BD31-4B8C-83A1-F6EECF244321}">
                <p14:modId xmlns:p14="http://schemas.microsoft.com/office/powerpoint/2010/main" val="2782557881"/>
              </p:ext>
            </p:extLst>
          </p:nvPr>
        </p:nvGraphicFramePr>
        <p:xfrm>
          <a:off x="1676617" y="3696717"/>
          <a:ext cx="21702927" cy="7588204"/>
        </p:xfrm>
        <a:graphic>
          <a:graphicData uri="http://schemas.openxmlformats.org/drawingml/2006/table">
            <a:tbl>
              <a:tblPr firstRow="1" firstCol="1" bandRow="1"/>
              <a:tblGrid>
                <a:gridCol w="6544019">
                  <a:extLst>
                    <a:ext uri="{9D8B030D-6E8A-4147-A177-3AD203B41FA5}">
                      <a16:colId xmlns:a16="http://schemas.microsoft.com/office/drawing/2014/main" val="3553288671"/>
                    </a:ext>
                  </a:extLst>
                </a:gridCol>
                <a:gridCol w="15158908">
                  <a:extLst>
                    <a:ext uri="{9D8B030D-6E8A-4147-A177-3AD203B41FA5}">
                      <a16:colId xmlns:a16="http://schemas.microsoft.com/office/drawing/2014/main" val="3175405557"/>
                    </a:ext>
                  </a:extLst>
                </a:gridCol>
              </a:tblGrid>
              <a:tr h="1866242">
                <a:tc>
                  <a:txBody>
                    <a:bodyPr/>
                    <a:lstStyle/>
                    <a:p>
                      <a:pPr>
                        <a:lnSpc>
                          <a:spcPct val="107000"/>
                        </a:lnSpc>
                        <a:spcAft>
                          <a:spcPts val="0"/>
                        </a:spcAft>
                      </a:pPr>
                      <a:r>
                        <a:rPr lang="en-ZA" sz="4600" dirty="0">
                          <a:effectLst/>
                          <a:latin typeface="Calibri" panose="020F0502020204030204" pitchFamily="34" charset="0"/>
                          <a:ea typeface="Calibri" panose="020F0502020204030204" pitchFamily="34" charset="0"/>
                          <a:cs typeface="Times New Roman" panose="02020603050405020304" pitchFamily="18" charset="0"/>
                        </a:rPr>
                        <a:t>Objectives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just">
                        <a:lnSpc>
                          <a:spcPct val="107000"/>
                        </a:lnSpc>
                        <a:spcAft>
                          <a:spcPts val="0"/>
                        </a:spcAft>
                      </a:pPr>
                      <a:r>
                        <a:rPr lang="en-ZA" sz="4000" dirty="0">
                          <a:effectLst/>
                          <a:latin typeface="Calibri" panose="020F0502020204030204" pitchFamily="34" charset="0"/>
                          <a:ea typeface="Calibri" panose="020F0502020204030204" pitchFamily="34" charset="0"/>
                          <a:cs typeface="Times New Roman" panose="02020603050405020304" pitchFamily="18" charset="0"/>
                        </a:rPr>
                        <a:t>Ensure only secure container configuration is used in Mojaloop and find and fix container based vulnerabilities before any release.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5581248"/>
                  </a:ext>
                </a:extLst>
              </a:tr>
              <a:tr h="1866242">
                <a:tc>
                  <a:txBody>
                    <a:bodyPr/>
                    <a:lstStyle/>
                    <a:p>
                      <a:pPr>
                        <a:lnSpc>
                          <a:spcPct val="107000"/>
                        </a:lnSpc>
                        <a:spcAft>
                          <a:spcPts val="0"/>
                        </a:spcAft>
                      </a:pPr>
                      <a:r>
                        <a:rPr lang="en-ZA" sz="4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Tools</a:t>
                      </a:r>
                      <a:endParaRPr lang="en-ZA" sz="4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742950" indent="-742950">
                        <a:lnSpc>
                          <a:spcPct val="107000"/>
                        </a:lnSpc>
                        <a:spcAft>
                          <a:spcPts val="0"/>
                        </a:spcAft>
                        <a:buFont typeface="+mj-l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Dockerfile Security</a:t>
                      </a:r>
                    </a:p>
                    <a:p>
                      <a:pPr marL="742950" indent="-742950">
                        <a:lnSpc>
                          <a:spcPct val="107000"/>
                        </a:lnSpc>
                        <a:spcAft>
                          <a:spcPts val="0"/>
                        </a:spcAft>
                        <a:buFont typeface="+mj-l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Anchore </a:t>
                      </a:r>
                    </a:p>
                    <a:p>
                      <a:pPr marL="742950" indent="-742950">
                        <a:lnSpc>
                          <a:spcPct val="107000"/>
                        </a:lnSpc>
                        <a:spcAft>
                          <a:spcPts val="0"/>
                        </a:spcAft>
                        <a:buFont typeface="+mj-l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AppArmor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7010461"/>
                  </a:ext>
                </a:extLst>
              </a:tr>
              <a:tr h="1866242">
                <a:tc>
                  <a:txBody>
                    <a:bodyPr/>
                    <a:lstStyle/>
                    <a:p>
                      <a:pPr>
                        <a:lnSpc>
                          <a:spcPct val="107000"/>
                        </a:lnSpc>
                        <a:spcAft>
                          <a:spcPts val="0"/>
                        </a:spcAft>
                      </a:pPr>
                      <a:r>
                        <a:rPr lang="en-ZA" sz="4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Policies and Standards</a:t>
                      </a:r>
                      <a:endParaRPr lang="en-ZA" sz="4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742950" indent="-742950">
                        <a:lnSpc>
                          <a:spcPct val="107000"/>
                        </a:lnSpc>
                        <a:spcAft>
                          <a:spcPts val="0"/>
                        </a:spcAf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Default tool policies has been applied and busy investing best practices polices as a basis to adopt a Mojaloop specific policy</a:t>
                      </a:r>
                    </a:p>
                    <a:p>
                      <a:pPr marL="742950" indent="-742950">
                        <a:lnSpc>
                          <a:spcPct val="107000"/>
                        </a:lnSpc>
                        <a:spcAft>
                          <a:spcPts val="0"/>
                        </a:spcAf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CIS Cloud Security Benchmark (141 Checks)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5093871"/>
                  </a:ext>
                </a:extLst>
              </a:tr>
              <a:tr h="1866242">
                <a:tc>
                  <a:txBody>
                    <a:bodyPr/>
                    <a:lstStyle/>
                    <a:p>
                      <a:pPr>
                        <a:lnSpc>
                          <a:spcPct val="107000"/>
                        </a:lnSpc>
                        <a:spcAft>
                          <a:spcPts val="0"/>
                        </a:spcAft>
                      </a:pPr>
                      <a:r>
                        <a:rPr lang="en-ZA" sz="4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Recommendation to Implementors</a:t>
                      </a:r>
                      <a:endParaRPr lang="en-ZA" sz="4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742950" indent="-742950">
                        <a:lnSpc>
                          <a:spcPct val="107000"/>
                        </a:lnSpc>
                        <a:spcAft>
                          <a:spcPts val="0"/>
                        </a:spcAft>
                        <a:buFont typeface="+mj-l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We advise implementors to custom-tuned their policies to your use case using the outcome of your threat and risk assessment.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1008535"/>
                  </a:ext>
                </a:extLst>
              </a:tr>
            </a:tbl>
          </a:graphicData>
        </a:graphic>
      </p:graphicFrame>
    </p:spTree>
    <p:extLst>
      <p:ext uri="{BB962C8B-B14F-4D97-AF65-F5344CB8AC3E}">
        <p14:creationId xmlns:p14="http://schemas.microsoft.com/office/powerpoint/2010/main" val="1784787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
          <p:cNvSpPr txBox="1">
            <a:spLocks noGrp="1"/>
          </p:cNvSpPr>
          <p:nvPr>
            <p:ph type="title"/>
          </p:nvPr>
        </p:nvSpPr>
        <p:spPr>
          <a:xfrm>
            <a:off x="1676619" y="730251"/>
            <a:ext cx="21033937" cy="2651126"/>
          </a:xfrm>
          <a:prstGeom prst="rect">
            <a:avLst/>
          </a:prstGeom>
          <a:noFill/>
          <a:ln>
            <a:noFill/>
          </a:ln>
        </p:spPr>
        <p:txBody>
          <a:bodyPr spcFirstLastPara="1" wrap="square" lIns="91425" tIns="45700" rIns="91425" bIns="45700" anchor="ctr" anchorCtr="0">
            <a:normAutofit/>
          </a:bodyPr>
          <a:lstStyle/>
          <a:p>
            <a:pPr lvl="0">
              <a:buSzPts val="8800"/>
            </a:pPr>
            <a:r>
              <a:rPr lang="en-ZA" sz="8000" dirty="0"/>
              <a:t>Open Source License Compliance</a:t>
            </a:r>
            <a:endParaRPr dirty="0"/>
          </a:p>
        </p:txBody>
      </p:sp>
      <p:sp>
        <p:nvSpPr>
          <p:cNvPr id="236" name="Google Shape;236;p4"/>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700"/>
              <a:buFont typeface="Arial"/>
              <a:buNone/>
            </a:pPr>
            <a:fld id="{00000000-1234-1234-1234-123412341234}" type="slidenum">
              <a:rPr lang="en-US" sz="2700">
                <a:solidFill>
                  <a:schemeClr val="dk2"/>
                </a:solidFill>
              </a:rPr>
              <a:t>9</a:t>
            </a:fld>
            <a:endParaRPr sz="2700">
              <a:solidFill>
                <a:schemeClr val="dk2"/>
              </a:solidFill>
            </a:endParaRPr>
          </a:p>
        </p:txBody>
      </p:sp>
      <p:graphicFrame>
        <p:nvGraphicFramePr>
          <p:cNvPr id="5" name="Table 4">
            <a:extLst>
              <a:ext uri="{FF2B5EF4-FFF2-40B4-BE49-F238E27FC236}">
                <a16:creationId xmlns:a16="http://schemas.microsoft.com/office/drawing/2014/main" id="{7B4429F8-E5E8-4054-8D29-AF0F29F93A55}"/>
              </a:ext>
            </a:extLst>
          </p:cNvPr>
          <p:cNvGraphicFramePr>
            <a:graphicFrameLocks noGrp="1"/>
          </p:cNvGraphicFramePr>
          <p:nvPr>
            <p:extLst>
              <p:ext uri="{D42A27DB-BD31-4B8C-83A1-F6EECF244321}">
                <p14:modId xmlns:p14="http://schemas.microsoft.com/office/powerpoint/2010/main" val="3592475677"/>
              </p:ext>
            </p:extLst>
          </p:nvPr>
        </p:nvGraphicFramePr>
        <p:xfrm>
          <a:off x="1676617" y="3696717"/>
          <a:ext cx="21702927" cy="7526586"/>
        </p:xfrm>
        <a:graphic>
          <a:graphicData uri="http://schemas.openxmlformats.org/drawingml/2006/table">
            <a:tbl>
              <a:tblPr firstRow="1" firstCol="1" bandRow="1"/>
              <a:tblGrid>
                <a:gridCol w="6544019">
                  <a:extLst>
                    <a:ext uri="{9D8B030D-6E8A-4147-A177-3AD203B41FA5}">
                      <a16:colId xmlns:a16="http://schemas.microsoft.com/office/drawing/2014/main" val="3553288671"/>
                    </a:ext>
                  </a:extLst>
                </a:gridCol>
                <a:gridCol w="15158908">
                  <a:extLst>
                    <a:ext uri="{9D8B030D-6E8A-4147-A177-3AD203B41FA5}">
                      <a16:colId xmlns:a16="http://schemas.microsoft.com/office/drawing/2014/main" val="3175405557"/>
                    </a:ext>
                  </a:extLst>
                </a:gridCol>
              </a:tblGrid>
              <a:tr h="1866242">
                <a:tc>
                  <a:txBody>
                    <a:bodyPr/>
                    <a:lstStyle/>
                    <a:p>
                      <a:pPr>
                        <a:lnSpc>
                          <a:spcPct val="107000"/>
                        </a:lnSpc>
                        <a:spcAft>
                          <a:spcPts val="0"/>
                        </a:spcAft>
                      </a:pPr>
                      <a:r>
                        <a:rPr lang="en-ZA" sz="4600" dirty="0">
                          <a:effectLst/>
                          <a:latin typeface="Calibri" panose="020F0502020204030204" pitchFamily="34" charset="0"/>
                          <a:ea typeface="Calibri" panose="020F0502020204030204" pitchFamily="34" charset="0"/>
                          <a:cs typeface="Times New Roman" panose="02020603050405020304" pitchFamily="18" charset="0"/>
                        </a:rPr>
                        <a:t>Objectives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just">
                        <a:lnSpc>
                          <a:spcPct val="107000"/>
                        </a:lnSpc>
                        <a:spcAft>
                          <a:spcPts val="0"/>
                        </a:spcAft>
                      </a:pPr>
                      <a:r>
                        <a:rPr lang="en-ZA" sz="4000" dirty="0">
                          <a:effectLst/>
                          <a:latin typeface="Calibri" panose="020F0502020204030204" pitchFamily="34" charset="0"/>
                          <a:ea typeface="Calibri" panose="020F0502020204030204" pitchFamily="34" charset="0"/>
                          <a:cs typeface="Times New Roman" panose="02020603050405020304" pitchFamily="18" charset="0"/>
                        </a:rPr>
                        <a:t>Ensure compliance with the Mojaloop open security license policy before every commit, pull request and release as per our CI\CD pipeline workflow and security gates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5581248"/>
                  </a:ext>
                </a:extLst>
              </a:tr>
              <a:tr h="1866242">
                <a:tc>
                  <a:txBody>
                    <a:bodyPr/>
                    <a:lstStyle/>
                    <a:p>
                      <a:pPr>
                        <a:lnSpc>
                          <a:spcPct val="107000"/>
                        </a:lnSpc>
                        <a:spcAft>
                          <a:spcPts val="0"/>
                        </a:spcAft>
                      </a:pPr>
                      <a:r>
                        <a:rPr lang="en-ZA" sz="4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Tools</a:t>
                      </a:r>
                      <a:endParaRPr lang="en-ZA" sz="4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742950" indent="-742950">
                        <a:lnSpc>
                          <a:spcPct val="107000"/>
                        </a:lnSpc>
                        <a:spcAft>
                          <a:spcPts val="0"/>
                        </a:spcAft>
                        <a:buFont typeface="+mj-l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NPM License check</a:t>
                      </a:r>
                    </a:p>
                    <a:p>
                      <a:pPr marL="742950" indent="-742950">
                        <a:lnSpc>
                          <a:spcPct val="107000"/>
                        </a:lnSpc>
                        <a:spcAft>
                          <a:spcPts val="0"/>
                        </a:spcAft>
                        <a:buFont typeface="+mj-l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Snyk ( under investigation)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7010461"/>
                  </a:ext>
                </a:extLst>
              </a:tr>
              <a:tr h="1866242">
                <a:tc>
                  <a:txBody>
                    <a:bodyPr/>
                    <a:lstStyle/>
                    <a:p>
                      <a:pPr>
                        <a:lnSpc>
                          <a:spcPct val="107000"/>
                        </a:lnSpc>
                        <a:spcAft>
                          <a:spcPts val="0"/>
                        </a:spcAft>
                      </a:pPr>
                      <a:r>
                        <a:rPr lang="en-ZA" sz="4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Policies and Standards</a:t>
                      </a:r>
                      <a:endParaRPr lang="en-ZA" sz="4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742950" indent="-742950">
                        <a:lnSpc>
                          <a:spcPct val="107000"/>
                        </a:lnSpc>
                        <a:spcAft>
                          <a:spcPts val="0"/>
                        </a:spcAf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Apache 2.0 and the ones compatible to it are allowed / conforms to the Apache 2.0, whereas GPL / GNU aren’t?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5093871"/>
                  </a:ext>
                </a:extLst>
              </a:tr>
              <a:tr h="1866242">
                <a:tc>
                  <a:txBody>
                    <a:bodyPr/>
                    <a:lstStyle/>
                    <a:p>
                      <a:pPr>
                        <a:lnSpc>
                          <a:spcPct val="107000"/>
                        </a:lnSpc>
                        <a:spcAft>
                          <a:spcPts val="0"/>
                        </a:spcAft>
                      </a:pPr>
                      <a:r>
                        <a:rPr lang="en-ZA" sz="4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Recommendation to Implementors</a:t>
                      </a:r>
                      <a:endParaRPr lang="en-ZA" sz="4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742950" indent="-742950">
                        <a:lnSpc>
                          <a:spcPct val="107000"/>
                        </a:lnSpc>
                        <a:spcAft>
                          <a:spcPts val="0"/>
                        </a:spcAft>
                        <a:buFont typeface="+mj-lt"/>
                        <a:buAutoNum type="arabicPeriod"/>
                      </a:pPr>
                      <a:r>
                        <a:rPr lang="en-ZA" sz="4000" b="0" i="0" u="none" strike="noStrike"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a:rPr>
                        <a:t>Custom-tuned policies to your use case using the outcome of your threat and risk assessment.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1008535"/>
                  </a:ext>
                </a:extLst>
              </a:tr>
            </a:tbl>
          </a:graphicData>
        </a:graphic>
      </p:graphicFrame>
    </p:spTree>
    <p:extLst>
      <p:ext uri="{BB962C8B-B14F-4D97-AF65-F5344CB8AC3E}">
        <p14:creationId xmlns:p14="http://schemas.microsoft.com/office/powerpoint/2010/main" val="5348669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2821</TotalTime>
  <Words>890</Words>
  <Application>Microsoft Office PowerPoint</Application>
  <PresentationFormat>Custom</PresentationFormat>
  <Paragraphs>102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Comic Sans MS</vt:lpstr>
      <vt:lpstr>Calibri</vt:lpstr>
      <vt:lpstr>Helvetica Neue</vt:lpstr>
      <vt:lpstr>Simple Light</vt:lpstr>
      <vt:lpstr>Mojaloop Application Security Summary</vt:lpstr>
      <vt:lpstr>Application Security Initiative Overview</vt:lpstr>
      <vt:lpstr>Our Prescriptive Security Approach</vt:lpstr>
      <vt:lpstr>Mojaloop DevSecOps Approach Focus is on the application layer not underlying infrastructure layer</vt:lpstr>
      <vt:lpstr>Application Security Domains</vt:lpstr>
      <vt:lpstr>Open-Source Vulnerability Management</vt:lpstr>
      <vt:lpstr>Static Code Analysis</vt:lpstr>
      <vt:lpstr>Container Security</vt:lpstr>
      <vt:lpstr>Open Source License Compliance</vt:lpstr>
      <vt:lpstr>Thank You  For Queries feel free to contact  sam@modusbox.com lewisd@crosslaketech.com victor.akidiva@modusbox.com godfreyk@crosslaketech.com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Mojaloop Application Security Summary</dc:title>
  <dc:creator>Tudor Vedeanu</dc:creator>
  <cp:lastModifiedBy>Hlashila Kutumela</cp:lastModifiedBy>
  <cp:revision>26</cp:revision>
  <dcterms:created xsi:type="dcterms:W3CDTF">2020-01-08T21:13:28Z</dcterms:created>
  <dcterms:modified xsi:type="dcterms:W3CDTF">2021-01-20T07:31:42Z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