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1" r:id="rId5"/>
  </p:sldMasterIdLst>
  <p:notesMasterIdLst>
    <p:notesMasterId r:id="rId38"/>
  </p:notesMasterIdLst>
  <p:sldIdLst>
    <p:sldId id="258" r:id="rId6"/>
    <p:sldId id="280" r:id="rId7"/>
    <p:sldId id="281" r:id="rId8"/>
    <p:sldId id="263" r:id="rId9"/>
    <p:sldId id="282" r:id="rId10"/>
    <p:sldId id="283" r:id="rId11"/>
    <p:sldId id="287" r:id="rId12"/>
    <p:sldId id="259" r:id="rId13"/>
    <p:sldId id="284" r:id="rId14"/>
    <p:sldId id="285" r:id="rId15"/>
    <p:sldId id="260" r:id="rId16"/>
    <p:sldId id="267" r:id="rId17"/>
    <p:sldId id="273" r:id="rId18"/>
    <p:sldId id="275" r:id="rId19"/>
    <p:sldId id="274" r:id="rId20"/>
    <p:sldId id="277" r:id="rId21"/>
    <p:sldId id="286" r:id="rId22"/>
    <p:sldId id="270" r:id="rId23"/>
    <p:sldId id="271" r:id="rId24"/>
    <p:sldId id="289" r:id="rId25"/>
    <p:sldId id="290" r:id="rId26"/>
    <p:sldId id="291" r:id="rId27"/>
    <p:sldId id="292" r:id="rId28"/>
    <p:sldId id="288" r:id="rId29"/>
    <p:sldId id="294" r:id="rId30"/>
    <p:sldId id="295" r:id="rId31"/>
    <p:sldId id="296" r:id="rId32"/>
    <p:sldId id="297" r:id="rId33"/>
    <p:sldId id="293" r:id="rId34"/>
    <p:sldId id="278" r:id="rId35"/>
    <p:sldId id="279" r:id="rId36"/>
    <p:sldId id="266" r:id="rId37"/>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F26F5-DED2-41D0-8F7D-E0DFA25D51D1}" v="1879" dt="2022-04-26T06:46:3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6327"/>
  </p:normalViewPr>
  <p:slideViewPr>
    <p:cSldViewPr snapToGrid="0" snapToObjects="1">
      <p:cViewPr varScale="1">
        <p:scale>
          <a:sx n="45" d="100"/>
          <a:sy n="45" d="100"/>
        </p:scale>
        <p:origin x="7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F08F26F5-DED2-41D0-8F7D-E0DFA25D51D1}"/>
    <pc:docChg chg="custSel addSld modSld sldOrd">
      <pc:chgData name="Michael Richards" userId="6afda9a54147f31e" providerId="LiveId" clId="{F08F26F5-DED2-41D0-8F7D-E0DFA25D51D1}" dt="2022-04-26T06:48:57.800" v="4141" actId="20577"/>
      <pc:docMkLst>
        <pc:docMk/>
      </pc:docMkLst>
      <pc:sldChg chg="modSp mod modAnim">
        <pc:chgData name="Michael Richards" userId="6afda9a54147f31e" providerId="LiveId" clId="{F08F26F5-DED2-41D0-8F7D-E0DFA25D51D1}" dt="2022-04-26T06:31:33.425" v="3063" actId="20577"/>
        <pc:sldMkLst>
          <pc:docMk/>
          <pc:sldMk cId="2183860606" sldId="260"/>
        </pc:sldMkLst>
        <pc:spChg chg="mod">
          <ac:chgData name="Michael Richards" userId="6afda9a54147f31e" providerId="LiveId" clId="{F08F26F5-DED2-41D0-8F7D-E0DFA25D51D1}" dt="2022-04-26T06:31:33.425" v="3063" actId="20577"/>
          <ac:spMkLst>
            <pc:docMk/>
            <pc:sldMk cId="2183860606" sldId="260"/>
            <ac:spMk id="3" creationId="{91A9C230-3792-48EC-A9D5-48CC4D925B12}"/>
          </ac:spMkLst>
        </pc:spChg>
      </pc:sldChg>
      <pc:sldChg chg="addSp modSp mod modAnim">
        <pc:chgData name="Michael Richards" userId="6afda9a54147f31e" providerId="LiveId" clId="{F08F26F5-DED2-41D0-8F7D-E0DFA25D51D1}" dt="2022-04-26T06:19:25.061" v="2546"/>
        <pc:sldMkLst>
          <pc:docMk/>
          <pc:sldMk cId="0" sldId="263"/>
        </pc:sldMkLst>
        <pc:spChg chg="mod">
          <ac:chgData name="Michael Richards" userId="6afda9a54147f31e" providerId="LiveId" clId="{F08F26F5-DED2-41D0-8F7D-E0DFA25D51D1}" dt="2022-04-25T12:47:06.487" v="25" actId="5793"/>
          <ac:spMkLst>
            <pc:docMk/>
            <pc:sldMk cId="0" sldId="263"/>
            <ac:spMk id="71" creationId="{CBF5DF2F-8CE7-4EF4-9C35-266BBC13E21B}"/>
          </ac:spMkLst>
        </pc:spChg>
        <pc:spChg chg="add mod">
          <ac:chgData name="Michael Richards" userId="6afda9a54147f31e" providerId="LiveId" clId="{F08F26F5-DED2-41D0-8F7D-E0DFA25D51D1}" dt="2022-04-25T15:12:56.863" v="177" actId="207"/>
          <ac:spMkLst>
            <pc:docMk/>
            <pc:sldMk cId="0" sldId="263"/>
            <ac:spMk id="72" creationId="{90B171B3-9240-4B22-BA8A-CB63CB7E79E2}"/>
          </ac:spMkLst>
        </pc:spChg>
      </pc:sldChg>
      <pc:sldChg chg="modSp mod">
        <pc:chgData name="Michael Richards" userId="6afda9a54147f31e" providerId="LiveId" clId="{F08F26F5-DED2-41D0-8F7D-E0DFA25D51D1}" dt="2022-04-26T06:48:57.800" v="4141" actId="20577"/>
        <pc:sldMkLst>
          <pc:docMk/>
          <pc:sldMk cId="2470989348" sldId="266"/>
        </pc:sldMkLst>
        <pc:spChg chg="mod">
          <ac:chgData name="Michael Richards" userId="6afda9a54147f31e" providerId="LiveId" clId="{F08F26F5-DED2-41D0-8F7D-E0DFA25D51D1}" dt="2022-04-26T06:48:57.800" v="4141" actId="20577"/>
          <ac:spMkLst>
            <pc:docMk/>
            <pc:sldMk cId="2470989348" sldId="266"/>
            <ac:spMk id="3" creationId="{916AF5EE-F042-45C3-B2C7-BA67F7CBFF4D}"/>
          </ac:spMkLst>
        </pc:spChg>
      </pc:sldChg>
      <pc:sldChg chg="modSp mod modAnim">
        <pc:chgData name="Michael Richards" userId="6afda9a54147f31e" providerId="LiveId" clId="{F08F26F5-DED2-41D0-8F7D-E0DFA25D51D1}" dt="2022-04-26T05:43:08.351" v="1739" actId="20577"/>
        <pc:sldMkLst>
          <pc:docMk/>
          <pc:sldMk cId="3657581804" sldId="267"/>
        </pc:sldMkLst>
        <pc:spChg chg="mod">
          <ac:chgData name="Michael Richards" userId="6afda9a54147f31e" providerId="LiveId" clId="{F08F26F5-DED2-41D0-8F7D-E0DFA25D51D1}" dt="2022-04-26T05:43:08.351" v="1739" actId="20577"/>
          <ac:spMkLst>
            <pc:docMk/>
            <pc:sldMk cId="3657581804" sldId="267"/>
            <ac:spMk id="3" creationId="{91A9C230-3792-48EC-A9D5-48CC4D925B12}"/>
          </ac:spMkLst>
        </pc:spChg>
      </pc:sldChg>
      <pc:sldChg chg="modSp modAnim">
        <pc:chgData name="Michael Richards" userId="6afda9a54147f31e" providerId="LiveId" clId="{F08F26F5-DED2-41D0-8F7D-E0DFA25D51D1}" dt="2022-04-26T05:43:55.517" v="1792" actId="20577"/>
        <pc:sldMkLst>
          <pc:docMk/>
          <pc:sldMk cId="1245507772" sldId="273"/>
        </pc:sldMkLst>
        <pc:spChg chg="mod">
          <ac:chgData name="Michael Richards" userId="6afda9a54147f31e" providerId="LiveId" clId="{F08F26F5-DED2-41D0-8F7D-E0DFA25D51D1}" dt="2022-04-26T05:43:55.517" v="1792" actId="20577"/>
          <ac:spMkLst>
            <pc:docMk/>
            <pc:sldMk cId="1245507772" sldId="273"/>
            <ac:spMk id="3" creationId="{B3BF7400-FF74-4821-BE7E-9BA7188FD8F9}"/>
          </ac:spMkLst>
        </pc:spChg>
      </pc:sldChg>
      <pc:sldChg chg="modSp modAnim">
        <pc:chgData name="Michael Richards" userId="6afda9a54147f31e" providerId="LiveId" clId="{F08F26F5-DED2-41D0-8F7D-E0DFA25D51D1}" dt="2022-04-26T05:45:35.563" v="1901" actId="20577"/>
        <pc:sldMkLst>
          <pc:docMk/>
          <pc:sldMk cId="1793722048" sldId="275"/>
        </pc:sldMkLst>
        <pc:spChg chg="mod">
          <ac:chgData name="Michael Richards" userId="6afda9a54147f31e" providerId="LiveId" clId="{F08F26F5-DED2-41D0-8F7D-E0DFA25D51D1}" dt="2022-04-26T05:45:35.563" v="1901" actId="20577"/>
          <ac:spMkLst>
            <pc:docMk/>
            <pc:sldMk cId="1793722048" sldId="275"/>
            <ac:spMk id="3" creationId="{B3BF7400-FF74-4821-BE7E-9BA7188FD8F9}"/>
          </ac:spMkLst>
        </pc:spChg>
      </pc:sldChg>
      <pc:sldChg chg="modSp mod">
        <pc:chgData name="Michael Richards" userId="6afda9a54147f31e" providerId="LiveId" clId="{F08F26F5-DED2-41D0-8F7D-E0DFA25D51D1}" dt="2022-04-25T15:15:15.860" v="193" actId="20577"/>
        <pc:sldMkLst>
          <pc:docMk/>
          <pc:sldMk cId="1799891309" sldId="277"/>
        </pc:sldMkLst>
        <pc:spChg chg="mod">
          <ac:chgData name="Michael Richards" userId="6afda9a54147f31e" providerId="LiveId" clId="{F08F26F5-DED2-41D0-8F7D-E0DFA25D51D1}" dt="2022-04-25T15:15:15.860" v="193" actId="20577"/>
          <ac:spMkLst>
            <pc:docMk/>
            <pc:sldMk cId="1799891309" sldId="277"/>
            <ac:spMk id="2" creationId="{16B19AB3-B109-48D2-A3DE-E7824508CCF6}"/>
          </ac:spMkLst>
        </pc:spChg>
      </pc:sldChg>
      <pc:sldChg chg="modSp">
        <pc:chgData name="Michael Richards" userId="6afda9a54147f31e" providerId="LiveId" clId="{F08F26F5-DED2-41D0-8F7D-E0DFA25D51D1}" dt="2022-04-26T05:52:15.457" v="2224" actId="20577"/>
        <pc:sldMkLst>
          <pc:docMk/>
          <pc:sldMk cId="1687747988" sldId="278"/>
        </pc:sldMkLst>
        <pc:spChg chg="mod">
          <ac:chgData name="Michael Richards" userId="6afda9a54147f31e" providerId="LiveId" clId="{F08F26F5-DED2-41D0-8F7D-E0DFA25D51D1}" dt="2022-04-26T05:52:15.457" v="2224" actId="20577"/>
          <ac:spMkLst>
            <pc:docMk/>
            <pc:sldMk cId="1687747988" sldId="278"/>
            <ac:spMk id="3" creationId="{D91D85AF-C26A-49E8-9998-2D1205ACF708}"/>
          </ac:spMkLst>
        </pc:spChg>
      </pc:sldChg>
      <pc:sldChg chg="modSp mod modAnim">
        <pc:chgData name="Michael Richards" userId="6afda9a54147f31e" providerId="LiveId" clId="{F08F26F5-DED2-41D0-8F7D-E0DFA25D51D1}" dt="2022-04-26T05:37:07" v="1439"/>
        <pc:sldMkLst>
          <pc:docMk/>
          <pc:sldMk cId="2767143005" sldId="281"/>
        </pc:sldMkLst>
        <pc:spChg chg="mod">
          <ac:chgData name="Michael Richards" userId="6afda9a54147f31e" providerId="LiveId" clId="{F08F26F5-DED2-41D0-8F7D-E0DFA25D51D1}" dt="2022-04-25T12:46:18.992" v="21" actId="6549"/>
          <ac:spMkLst>
            <pc:docMk/>
            <pc:sldMk cId="2767143005" sldId="281"/>
            <ac:spMk id="3" creationId="{785D52C5-3478-4062-A682-2F8180DD6096}"/>
          </ac:spMkLst>
        </pc:spChg>
      </pc:sldChg>
      <pc:sldChg chg="modSp modAnim">
        <pc:chgData name="Michael Richards" userId="6afda9a54147f31e" providerId="LiveId" clId="{F08F26F5-DED2-41D0-8F7D-E0DFA25D51D1}" dt="2022-04-26T06:24:09.911" v="2549" actId="20577"/>
        <pc:sldMkLst>
          <pc:docMk/>
          <pc:sldMk cId="416669705" sldId="284"/>
        </pc:sldMkLst>
        <pc:spChg chg="mod">
          <ac:chgData name="Michael Richards" userId="6afda9a54147f31e" providerId="LiveId" clId="{F08F26F5-DED2-41D0-8F7D-E0DFA25D51D1}" dt="2022-04-26T06:24:09.911" v="2549" actId="20577"/>
          <ac:spMkLst>
            <pc:docMk/>
            <pc:sldMk cId="416669705" sldId="284"/>
            <ac:spMk id="3" creationId="{29003F3D-7E16-44B9-803D-EE433F98C11C}"/>
          </ac:spMkLst>
        </pc:spChg>
      </pc:sldChg>
      <pc:sldChg chg="modSp">
        <pc:chgData name="Michael Richards" userId="6afda9a54147f31e" providerId="LiveId" clId="{F08F26F5-DED2-41D0-8F7D-E0DFA25D51D1}" dt="2022-04-26T06:25:21.277" v="2574" actId="20577"/>
        <pc:sldMkLst>
          <pc:docMk/>
          <pc:sldMk cId="3509250657" sldId="285"/>
        </pc:sldMkLst>
        <pc:spChg chg="mod">
          <ac:chgData name="Michael Richards" userId="6afda9a54147f31e" providerId="LiveId" clId="{F08F26F5-DED2-41D0-8F7D-E0DFA25D51D1}" dt="2022-04-26T06:25:21.277" v="2574" actId="20577"/>
          <ac:spMkLst>
            <pc:docMk/>
            <pc:sldMk cId="3509250657" sldId="285"/>
            <ac:spMk id="3" creationId="{0E64AE43-163A-49A9-9C0D-BCDD834E0169}"/>
          </ac:spMkLst>
        </pc:spChg>
      </pc:sldChg>
      <pc:sldChg chg="modSp mod">
        <pc:chgData name="Michael Richards" userId="6afda9a54147f31e" providerId="LiveId" clId="{F08F26F5-DED2-41D0-8F7D-E0DFA25D51D1}" dt="2022-04-26T06:44:03.371" v="3951" actId="20577"/>
        <pc:sldMkLst>
          <pc:docMk/>
          <pc:sldMk cId="472474557" sldId="288"/>
        </pc:sldMkLst>
        <pc:spChg chg="mod">
          <ac:chgData name="Michael Richards" userId="6afda9a54147f31e" providerId="LiveId" clId="{F08F26F5-DED2-41D0-8F7D-E0DFA25D51D1}" dt="2022-04-26T06:36:30.372" v="3098" actId="20577"/>
          <ac:spMkLst>
            <pc:docMk/>
            <pc:sldMk cId="472474557" sldId="288"/>
            <ac:spMk id="2" creationId="{C2B81EA3-BFB7-4508-8AF3-ACCD57438C29}"/>
          </ac:spMkLst>
        </pc:spChg>
        <pc:spChg chg="mod">
          <ac:chgData name="Michael Richards" userId="6afda9a54147f31e" providerId="LiveId" clId="{F08F26F5-DED2-41D0-8F7D-E0DFA25D51D1}" dt="2022-04-26T06:44:03.371" v="3951" actId="20577"/>
          <ac:spMkLst>
            <pc:docMk/>
            <pc:sldMk cId="472474557" sldId="288"/>
            <ac:spMk id="3" creationId="{2CC777DB-B371-4D31-B0CD-8B74C10F4927}"/>
          </ac:spMkLst>
        </pc:spChg>
      </pc:sldChg>
      <pc:sldChg chg="modSp new mod modAnim">
        <pc:chgData name="Michael Richards" userId="6afda9a54147f31e" providerId="LiveId" clId="{F08F26F5-DED2-41D0-8F7D-E0DFA25D51D1}" dt="2022-04-26T05:56:50.570" v="2518" actId="20577"/>
        <pc:sldMkLst>
          <pc:docMk/>
          <pc:sldMk cId="1184408892" sldId="289"/>
        </pc:sldMkLst>
        <pc:spChg chg="mod">
          <ac:chgData name="Michael Richards" userId="6afda9a54147f31e" providerId="LiveId" clId="{F08F26F5-DED2-41D0-8F7D-E0DFA25D51D1}" dt="2022-04-25T15:16:48.803" v="261" actId="20577"/>
          <ac:spMkLst>
            <pc:docMk/>
            <pc:sldMk cId="1184408892" sldId="289"/>
            <ac:spMk id="2" creationId="{0F80FFF4-CC55-423C-ACF9-DFB68512C7FA}"/>
          </ac:spMkLst>
        </pc:spChg>
        <pc:spChg chg="mod">
          <ac:chgData name="Michael Richards" userId="6afda9a54147f31e" providerId="LiveId" clId="{F08F26F5-DED2-41D0-8F7D-E0DFA25D51D1}" dt="2022-04-26T05:56:50.570" v="2518" actId="20577"/>
          <ac:spMkLst>
            <pc:docMk/>
            <pc:sldMk cId="1184408892" sldId="289"/>
            <ac:spMk id="3" creationId="{57E35D7F-92FC-4A30-99A5-702AC4DFAA74}"/>
          </ac:spMkLst>
        </pc:spChg>
      </pc:sldChg>
      <pc:sldChg chg="modSp new mod modAnim">
        <pc:chgData name="Michael Richards" userId="6afda9a54147f31e" providerId="LiveId" clId="{F08F26F5-DED2-41D0-8F7D-E0DFA25D51D1}" dt="2022-04-26T05:57:49.912" v="2538" actId="20577"/>
        <pc:sldMkLst>
          <pc:docMk/>
          <pc:sldMk cId="3753168301" sldId="290"/>
        </pc:sldMkLst>
        <pc:spChg chg="mod">
          <ac:chgData name="Michael Richards" userId="6afda9a54147f31e" providerId="LiveId" clId="{F08F26F5-DED2-41D0-8F7D-E0DFA25D51D1}" dt="2022-04-25T15:39:16.602" v="658" actId="20577"/>
          <ac:spMkLst>
            <pc:docMk/>
            <pc:sldMk cId="3753168301" sldId="290"/>
            <ac:spMk id="2" creationId="{90337E91-FB9B-4490-A650-1E5F08E49EA8}"/>
          </ac:spMkLst>
        </pc:spChg>
        <pc:spChg chg="mod">
          <ac:chgData name="Michael Richards" userId="6afda9a54147f31e" providerId="LiveId" clId="{F08F26F5-DED2-41D0-8F7D-E0DFA25D51D1}" dt="2022-04-26T05:57:49.912" v="2538" actId="20577"/>
          <ac:spMkLst>
            <pc:docMk/>
            <pc:sldMk cId="3753168301" sldId="290"/>
            <ac:spMk id="3" creationId="{95F90A7B-77A3-4704-960F-06FF18ADAA51}"/>
          </ac:spMkLst>
        </pc:spChg>
      </pc:sldChg>
      <pc:sldChg chg="modSp new mod modAnim">
        <pc:chgData name="Michael Richards" userId="6afda9a54147f31e" providerId="LiveId" clId="{F08F26F5-DED2-41D0-8F7D-E0DFA25D51D1}" dt="2022-04-26T05:48:28.988" v="1919" actId="114"/>
        <pc:sldMkLst>
          <pc:docMk/>
          <pc:sldMk cId="4039834218" sldId="291"/>
        </pc:sldMkLst>
        <pc:spChg chg="mod">
          <ac:chgData name="Michael Richards" userId="6afda9a54147f31e" providerId="LiveId" clId="{F08F26F5-DED2-41D0-8F7D-E0DFA25D51D1}" dt="2022-04-26T05:27:14.489" v="785" actId="20577"/>
          <ac:spMkLst>
            <pc:docMk/>
            <pc:sldMk cId="4039834218" sldId="291"/>
            <ac:spMk id="2" creationId="{ECBF8872-26B6-42A3-B8D6-9828155120B8}"/>
          </ac:spMkLst>
        </pc:spChg>
        <pc:spChg chg="mod">
          <ac:chgData name="Michael Richards" userId="6afda9a54147f31e" providerId="LiveId" clId="{F08F26F5-DED2-41D0-8F7D-E0DFA25D51D1}" dt="2022-04-26T05:48:28.988" v="1919" actId="114"/>
          <ac:spMkLst>
            <pc:docMk/>
            <pc:sldMk cId="4039834218" sldId="291"/>
            <ac:spMk id="3" creationId="{3810A128-52B2-45E1-B8FD-742BFC57CFCA}"/>
          </ac:spMkLst>
        </pc:spChg>
      </pc:sldChg>
      <pc:sldChg chg="modSp add mod ord modAnim">
        <pc:chgData name="Michael Richards" userId="6afda9a54147f31e" providerId="LiveId" clId="{F08F26F5-DED2-41D0-8F7D-E0DFA25D51D1}" dt="2022-04-26T05:53:57.403" v="2236" actId="20577"/>
        <pc:sldMkLst>
          <pc:docMk/>
          <pc:sldMk cId="729841088" sldId="292"/>
        </pc:sldMkLst>
        <pc:spChg chg="mod">
          <ac:chgData name="Michael Richards" userId="6afda9a54147f31e" providerId="LiveId" clId="{F08F26F5-DED2-41D0-8F7D-E0DFA25D51D1}" dt="2022-04-26T05:53:57.403" v="2236" actId="20577"/>
          <ac:spMkLst>
            <pc:docMk/>
            <pc:sldMk cId="729841088" sldId="292"/>
            <ac:spMk id="3" creationId="{57E35D7F-92FC-4A30-99A5-702AC4DFAA74}"/>
          </ac:spMkLst>
        </pc:spChg>
      </pc:sldChg>
      <pc:sldChg chg="add">
        <pc:chgData name="Michael Richards" userId="6afda9a54147f31e" providerId="LiveId" clId="{F08F26F5-DED2-41D0-8F7D-E0DFA25D51D1}" dt="2022-04-26T06:36:12.586" v="3064" actId="2890"/>
        <pc:sldMkLst>
          <pc:docMk/>
          <pc:sldMk cId="4143921310" sldId="293"/>
        </pc:sldMkLst>
      </pc:sldChg>
      <pc:sldChg chg="modSp new mod modAnim">
        <pc:chgData name="Michael Richards" userId="6afda9a54147f31e" providerId="LiveId" clId="{F08F26F5-DED2-41D0-8F7D-E0DFA25D51D1}" dt="2022-04-26T06:38:09.436" v="3251" actId="20577"/>
        <pc:sldMkLst>
          <pc:docMk/>
          <pc:sldMk cId="973200661" sldId="294"/>
        </pc:sldMkLst>
        <pc:spChg chg="mod">
          <ac:chgData name="Michael Richards" userId="6afda9a54147f31e" providerId="LiveId" clId="{F08F26F5-DED2-41D0-8F7D-E0DFA25D51D1}" dt="2022-04-26T06:36:52.568" v="3141" actId="20577"/>
          <ac:spMkLst>
            <pc:docMk/>
            <pc:sldMk cId="973200661" sldId="294"/>
            <ac:spMk id="2" creationId="{D4D90392-E200-458E-AED2-4338AF2C7A7E}"/>
          </ac:spMkLst>
        </pc:spChg>
        <pc:spChg chg="mod">
          <ac:chgData name="Michael Richards" userId="6afda9a54147f31e" providerId="LiveId" clId="{F08F26F5-DED2-41D0-8F7D-E0DFA25D51D1}" dt="2022-04-26T06:38:09.436" v="3251" actId="20577"/>
          <ac:spMkLst>
            <pc:docMk/>
            <pc:sldMk cId="973200661" sldId="294"/>
            <ac:spMk id="3" creationId="{4265B407-6EC9-4455-9F78-323690950F27}"/>
          </ac:spMkLst>
        </pc:spChg>
      </pc:sldChg>
      <pc:sldChg chg="modSp new mod">
        <pc:chgData name="Michael Richards" userId="6afda9a54147f31e" providerId="LiveId" clId="{F08F26F5-DED2-41D0-8F7D-E0DFA25D51D1}" dt="2022-04-26T06:44:43.665" v="3987" actId="20577"/>
        <pc:sldMkLst>
          <pc:docMk/>
          <pc:sldMk cId="913000564" sldId="295"/>
        </pc:sldMkLst>
        <pc:spChg chg="mod">
          <ac:chgData name="Michael Richards" userId="6afda9a54147f31e" providerId="LiveId" clId="{F08F26F5-DED2-41D0-8F7D-E0DFA25D51D1}" dt="2022-04-26T06:38:38.315" v="3278" actId="20577"/>
          <ac:spMkLst>
            <pc:docMk/>
            <pc:sldMk cId="913000564" sldId="295"/>
            <ac:spMk id="2" creationId="{4CB16070-BB38-446F-8687-84417D568E28}"/>
          </ac:spMkLst>
        </pc:spChg>
        <pc:spChg chg="mod">
          <ac:chgData name="Michael Richards" userId="6afda9a54147f31e" providerId="LiveId" clId="{F08F26F5-DED2-41D0-8F7D-E0DFA25D51D1}" dt="2022-04-26T06:44:43.665" v="3987" actId="20577"/>
          <ac:spMkLst>
            <pc:docMk/>
            <pc:sldMk cId="913000564" sldId="295"/>
            <ac:spMk id="3" creationId="{300BD6EB-0664-489F-8C96-7F3D74BD1448}"/>
          </ac:spMkLst>
        </pc:spChg>
      </pc:sldChg>
      <pc:sldChg chg="modSp new mod modAnim">
        <pc:chgData name="Michael Richards" userId="6afda9a54147f31e" providerId="LiveId" clId="{F08F26F5-DED2-41D0-8F7D-E0DFA25D51D1}" dt="2022-04-26T06:46:21.617" v="4090" actId="20577"/>
        <pc:sldMkLst>
          <pc:docMk/>
          <pc:sldMk cId="3731753867" sldId="296"/>
        </pc:sldMkLst>
        <pc:spChg chg="mod">
          <ac:chgData name="Michael Richards" userId="6afda9a54147f31e" providerId="LiveId" clId="{F08F26F5-DED2-41D0-8F7D-E0DFA25D51D1}" dt="2022-04-26T06:39:59.851" v="3427" actId="20577"/>
          <ac:spMkLst>
            <pc:docMk/>
            <pc:sldMk cId="3731753867" sldId="296"/>
            <ac:spMk id="2" creationId="{C01D5985-699A-4B9F-98C2-E452240852C2}"/>
          </ac:spMkLst>
        </pc:spChg>
        <pc:spChg chg="mod">
          <ac:chgData name="Michael Richards" userId="6afda9a54147f31e" providerId="LiveId" clId="{F08F26F5-DED2-41D0-8F7D-E0DFA25D51D1}" dt="2022-04-26T06:46:21.617" v="4090" actId="20577"/>
          <ac:spMkLst>
            <pc:docMk/>
            <pc:sldMk cId="3731753867" sldId="296"/>
            <ac:spMk id="3" creationId="{3B285703-8EA2-49E9-831C-423352B23217}"/>
          </ac:spMkLst>
        </pc:spChg>
      </pc:sldChg>
      <pc:sldChg chg="modSp new mod modAnim">
        <pc:chgData name="Michael Richards" userId="6afda9a54147f31e" providerId="LiveId" clId="{F08F26F5-DED2-41D0-8F7D-E0DFA25D51D1}" dt="2022-04-26T06:46:38.860" v="4112" actId="20577"/>
        <pc:sldMkLst>
          <pc:docMk/>
          <pc:sldMk cId="4246404321" sldId="297"/>
        </pc:sldMkLst>
        <pc:spChg chg="mod">
          <ac:chgData name="Michael Richards" userId="6afda9a54147f31e" providerId="LiveId" clId="{F08F26F5-DED2-41D0-8F7D-E0DFA25D51D1}" dt="2022-04-26T06:42:28.790" v="3782" actId="20577"/>
          <ac:spMkLst>
            <pc:docMk/>
            <pc:sldMk cId="4246404321" sldId="297"/>
            <ac:spMk id="2" creationId="{DB233143-F622-44EF-B778-E317A9943A49}"/>
          </ac:spMkLst>
        </pc:spChg>
        <pc:spChg chg="mod">
          <ac:chgData name="Michael Richards" userId="6afda9a54147f31e" providerId="LiveId" clId="{F08F26F5-DED2-41D0-8F7D-E0DFA25D51D1}" dt="2022-04-26T06:46:38.860" v="4112" actId="20577"/>
          <ac:spMkLst>
            <pc:docMk/>
            <pc:sldMk cId="4246404321" sldId="297"/>
            <ac:spMk id="3" creationId="{976B1CC3-70D0-4639-A900-056C182AF9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r>
              <a:t>Presenter</a:t>
            </a:r>
          </a:p>
          <a:p>
            <a:r>
              <a:t>2022-02-14 12:10:02</a:t>
            </a:r>
          </a:p>
          <a:p>
            <a:r>
              <a:t>--------------------------------------------</a:t>
            </a:r>
          </a:p>
          <a:p>
            <a:r>
              <a:t>This slide illustrates the concept of  syntax-independent business  modelling.</a:t>
            </a:r>
          </a:p>
          <a:p>
            <a:r>
              <a:t>Each institution has its own set of                              internal ‘data objects’ (or  ‘words’) to express the various  business concepts. The goal of  ISO 20022 is to identify and  standardise the ‘words’ that are  shared between institutions and  store them in the ‘data  dictionary’ of the ISO 20022  Repository.</a:t>
            </a:r>
          </a:p>
          <a:p>
            <a:r>
              <a:t>Using the agreed standard ‘words’                                                  as lego blocks, the developers  can build ISO 20022  syntax-independent message  models, which can then be  transformed into message  formats according to the desired  syntax. The current preferred  ISO 20022 syntaxes are XML  and ASN.1, but should a new  and better syntax be chosen, the  models would not need to be  changed: only the rules to  transform the message models  in the desired message formats  would change. Furthermore, if it  is more efficient to use another  syntax for a particular business  area or a particular market  segment, the use of the ISO  20022 message models ensures  that the business information will  flow smoothly from one message  to another whichever the syntax  used to transport this business  information. Syntax-independent  business modelling is key to the  ISO 20022 standard…</a:t>
            </a:r>
          </a:p>
          <a:p>
            <a:r>
              <a:t>The models evolve with the business,  while the formats evolve with the  technology to benefit from the  latest innovations with regard to  automation, ease of  implementation, openness and  cheapness of products, etc. The  ISO 20022 recipe offers a better,  cheaper and faster way of  developing and implementing  interoperable message  standards.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88612" y="716280"/>
            <a:ext cx="16609952"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658076" y="7680960"/>
            <a:ext cx="1707102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6" name="Holder 6"/>
          <p:cNvSpPr>
            <a:spLocks noGrp="1"/>
          </p:cNvSpPr>
          <p:nvPr>
            <p:ph type="sldNum" sz="quarter" idx="7"/>
          </p:nvPr>
        </p:nvSpPr>
        <p:spPr/>
        <p:txBody>
          <a:bodyPr lIns="0" tIns="0" rIns="0" bIns="0"/>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351674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226474" y="231140"/>
            <a:ext cx="14822830" cy="1231106"/>
          </a:xfrm>
        </p:spPr>
        <p:txBody>
          <a:bodyPr lIns="0" tIns="0" rIns="0" bIns="0"/>
          <a:lstStyle>
            <a:lvl1pPr>
              <a:defRPr sz="8000" b="0" i="0">
                <a:solidFill>
                  <a:srgbClr val="7E7E7E"/>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6" name="Holder 6"/>
          <p:cNvSpPr>
            <a:spLocks noGrp="1"/>
          </p:cNvSpPr>
          <p:nvPr>
            <p:ph type="sldNum" sz="quarter" idx="7"/>
          </p:nvPr>
        </p:nvSpPr>
        <p:spPr/>
        <p:txBody>
          <a:bodyPr lIns="0" tIns="0" rIns="0" bIns="0"/>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357108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226474" y="231140"/>
            <a:ext cx="14822830" cy="1231106"/>
          </a:xfrm>
        </p:spPr>
        <p:txBody>
          <a:bodyPr lIns="0" tIns="0" rIns="0" bIns="0"/>
          <a:lstStyle>
            <a:lvl1pPr>
              <a:defRPr sz="8000" b="0" i="0">
                <a:solidFill>
                  <a:srgbClr val="7E7E7E"/>
                </a:solidFill>
                <a:latin typeface="Calibri"/>
                <a:cs typeface="Calibri"/>
              </a:defRPr>
            </a:lvl1pPr>
          </a:lstStyle>
          <a:p>
            <a:endParaRPr/>
          </a:p>
        </p:txBody>
      </p:sp>
      <p:sp>
        <p:nvSpPr>
          <p:cNvPr id="3" name="Holder 3"/>
          <p:cNvSpPr>
            <a:spLocks noGrp="1"/>
          </p:cNvSpPr>
          <p:nvPr>
            <p:ph sz="half" idx="2"/>
          </p:nvPr>
        </p:nvSpPr>
        <p:spPr>
          <a:xfrm>
            <a:off x="1219359" y="3154680"/>
            <a:ext cx="1060842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559395" y="3154680"/>
            <a:ext cx="1060842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7" name="Holder 7"/>
          <p:cNvSpPr>
            <a:spLocks noGrp="1"/>
          </p:cNvSpPr>
          <p:nvPr>
            <p:ph type="sldNum" sz="quarter" idx="7"/>
          </p:nvPr>
        </p:nvSpPr>
        <p:spPr/>
        <p:txBody>
          <a:bodyPr lIns="0" tIns="0" rIns="0" bIns="0"/>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159369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226474" y="231140"/>
            <a:ext cx="14822830" cy="1231106"/>
          </a:xfrm>
        </p:spPr>
        <p:txBody>
          <a:bodyPr lIns="0" tIns="0" rIns="0" bIns="0"/>
          <a:lstStyle>
            <a:lvl1pPr>
              <a:defRPr sz="8000" b="0" i="0">
                <a:solidFill>
                  <a:srgbClr val="7E7E7E"/>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5" name="Holder 5"/>
          <p:cNvSpPr>
            <a:spLocks noGrp="1"/>
          </p:cNvSpPr>
          <p:nvPr>
            <p:ph type="sldNum" sz="quarter" idx="7"/>
          </p:nvPr>
        </p:nvSpPr>
        <p:spPr/>
        <p:txBody>
          <a:bodyPr lIns="0" tIns="0" rIns="0" bIns="0"/>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349503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03227" y="5506719"/>
            <a:ext cx="7946129" cy="3129278"/>
          </a:xfrm>
          <a:prstGeom prst="rect">
            <a:avLst/>
          </a:prstGeom>
        </p:spPr>
      </p:pic>
      <p:pic>
        <p:nvPicPr>
          <p:cNvPr id="17" name="bg object 17"/>
          <p:cNvPicPr/>
          <p:nvPr/>
        </p:nvPicPr>
        <p:blipFill>
          <a:blip r:embed="rId3" cstate="print"/>
          <a:stretch>
            <a:fillRect/>
          </a:stretch>
        </p:blipFill>
        <p:spPr>
          <a:xfrm>
            <a:off x="6604860" y="5506718"/>
            <a:ext cx="8718415" cy="3129280"/>
          </a:xfrm>
          <a:prstGeom prst="rect">
            <a:avLst/>
          </a:prstGeom>
        </p:spPr>
      </p:pic>
      <p:pic>
        <p:nvPicPr>
          <p:cNvPr id="18" name="bg object 18"/>
          <p:cNvPicPr/>
          <p:nvPr/>
        </p:nvPicPr>
        <p:blipFill>
          <a:blip r:embed="rId4" cstate="print"/>
          <a:stretch>
            <a:fillRect/>
          </a:stretch>
        </p:blipFill>
        <p:spPr>
          <a:xfrm>
            <a:off x="13758431" y="5506718"/>
            <a:ext cx="10445840" cy="3129280"/>
          </a:xfrm>
          <a:prstGeom prst="rect">
            <a:avLst/>
          </a:prstGeom>
        </p:spPr>
      </p:pic>
      <p:pic>
        <p:nvPicPr>
          <p:cNvPr id="19" name="bg object 19"/>
          <p:cNvPicPr/>
          <p:nvPr/>
        </p:nvPicPr>
        <p:blipFill>
          <a:blip r:embed="rId5" cstate="print"/>
          <a:stretch>
            <a:fillRect/>
          </a:stretch>
        </p:blipFill>
        <p:spPr>
          <a:xfrm>
            <a:off x="5487114" y="7152640"/>
            <a:ext cx="13087784" cy="3129280"/>
          </a:xfrm>
          <a:prstGeom prst="rect">
            <a:avLst/>
          </a:prstGeom>
        </p:spPr>
      </p:pic>
      <p:sp>
        <p:nvSpPr>
          <p:cNvPr id="2" name="Holder 2"/>
          <p:cNvSpPr>
            <a:spLocks noGrp="1"/>
          </p:cNvSpPr>
          <p:nvPr>
            <p:ph type="ftr" sz="quarter" idx="5"/>
          </p:nvPr>
        </p:nvSpPr>
        <p:spPr/>
        <p:txBody>
          <a:bodyPr lIns="0" tIns="0" rIns="0" bIns="0"/>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4" name="Holder 4"/>
          <p:cNvSpPr>
            <a:spLocks noGrp="1"/>
          </p:cNvSpPr>
          <p:nvPr>
            <p:ph type="sldNum" sz="quarter" idx="7"/>
          </p:nvPr>
        </p:nvSpPr>
        <p:spPr/>
        <p:txBody>
          <a:bodyPr lIns="0" tIns="0" rIns="0" bIns="0"/>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160227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1676619" y="2144995"/>
            <a:ext cx="21033938"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1676618" y="2384277"/>
            <a:ext cx="10364549" cy="99696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346008" y="2384277"/>
            <a:ext cx="10364549" cy="99696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dirty="0"/>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26474" y="231140"/>
            <a:ext cx="14822830" cy="615553"/>
          </a:xfrm>
          <a:prstGeom prst="rect">
            <a:avLst/>
          </a:prstGeom>
        </p:spPr>
        <p:txBody>
          <a:bodyPr wrap="square" lIns="0" tIns="0" rIns="0" bIns="0">
            <a:spAutoFit/>
          </a:bodyPr>
          <a:lstStyle>
            <a:lvl1pPr>
              <a:defRPr sz="4000" b="0" i="0">
                <a:solidFill>
                  <a:srgbClr val="7E7E7E"/>
                </a:solidFill>
                <a:latin typeface="Calibri"/>
                <a:cs typeface="Calibri"/>
              </a:defRPr>
            </a:lvl1pPr>
          </a:lstStyle>
          <a:p>
            <a:endParaRPr/>
          </a:p>
        </p:txBody>
      </p:sp>
      <p:sp>
        <p:nvSpPr>
          <p:cNvPr id="3" name="Holder 3"/>
          <p:cNvSpPr>
            <a:spLocks noGrp="1"/>
          </p:cNvSpPr>
          <p:nvPr>
            <p:ph type="body" idx="1"/>
          </p:nvPr>
        </p:nvSpPr>
        <p:spPr>
          <a:xfrm>
            <a:off x="1376861" y="3080176"/>
            <a:ext cx="2163345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05896" y="13257152"/>
            <a:ext cx="2123716" cy="320601"/>
          </a:xfrm>
          <a:prstGeom prst="rect">
            <a:avLst/>
          </a:prstGeom>
        </p:spPr>
        <p:txBody>
          <a:bodyPr wrap="square" lIns="0" tIns="0" rIns="0" bIns="0">
            <a:spAutoFit/>
          </a:bodyPr>
          <a:lstStyle>
            <a:lvl1pPr>
              <a:defRPr sz="2100" b="0" i="0">
                <a:solidFill>
                  <a:srgbClr val="585858"/>
                </a:solidFill>
                <a:latin typeface="Arial"/>
                <a:cs typeface="Arial"/>
              </a:defRPr>
            </a:lvl1pPr>
          </a:lstStyle>
          <a:p>
            <a:pPr marL="25400">
              <a:lnSpc>
                <a:spcPts val="2500"/>
              </a:lnSpc>
            </a:pPr>
            <a:r>
              <a:rPr lang="en-GB" spc="-110"/>
              <a:t>I</a:t>
            </a:r>
            <a:r>
              <a:rPr lang="en-GB" spc="-60"/>
              <a:t>n</a:t>
            </a:r>
            <a:r>
              <a:rPr lang="en-GB" spc="50"/>
              <a:t>t</a:t>
            </a:r>
            <a:r>
              <a:rPr lang="en-GB" spc="-70"/>
              <a:t>r</a:t>
            </a:r>
            <a:r>
              <a:rPr lang="en-GB" spc="-20"/>
              <a:t>o</a:t>
            </a:r>
            <a:r>
              <a:rPr lang="en-GB" spc="-150"/>
              <a:t> </a:t>
            </a:r>
            <a:r>
              <a:rPr lang="en-GB" spc="50"/>
              <a:t>t</a:t>
            </a:r>
            <a:r>
              <a:rPr lang="en-GB" spc="-20"/>
              <a:t>o</a:t>
            </a:r>
            <a:r>
              <a:rPr lang="en-GB" spc="-150"/>
              <a:t> </a:t>
            </a:r>
            <a:r>
              <a:rPr lang="en-GB" spc="-110"/>
              <a:t>I</a:t>
            </a:r>
            <a:r>
              <a:rPr lang="en-GB" spc="30"/>
              <a:t>S</a:t>
            </a:r>
            <a:r>
              <a:rPr lang="en-GB" spc="-20"/>
              <a:t>O</a:t>
            </a:r>
            <a:r>
              <a:rPr lang="en-GB" spc="-130"/>
              <a:t> </a:t>
            </a:r>
            <a:r>
              <a:rPr lang="en-GB" spc="-60"/>
              <a:t>20022</a:t>
            </a:r>
            <a:endParaRPr lang="en-GB" spc="-60" dirty="0"/>
          </a:p>
        </p:txBody>
      </p:sp>
      <p:sp>
        <p:nvSpPr>
          <p:cNvPr id="5" name="Holder 5"/>
          <p:cNvSpPr>
            <a:spLocks noGrp="1"/>
          </p:cNvSpPr>
          <p:nvPr>
            <p:ph type="dt" sz="half" idx="6"/>
          </p:nvPr>
        </p:nvSpPr>
        <p:spPr>
          <a:xfrm>
            <a:off x="1219359" y="12755880"/>
            <a:ext cx="560905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4/24/2022</a:t>
            </a:fld>
            <a:endParaRPr lang="en-US"/>
          </a:p>
        </p:txBody>
      </p:sp>
      <p:sp>
        <p:nvSpPr>
          <p:cNvPr id="6" name="Holder 6"/>
          <p:cNvSpPr>
            <a:spLocks noGrp="1"/>
          </p:cNvSpPr>
          <p:nvPr>
            <p:ph type="sldNum" sz="quarter" idx="7"/>
          </p:nvPr>
        </p:nvSpPr>
        <p:spPr>
          <a:xfrm>
            <a:off x="22583541" y="12898421"/>
            <a:ext cx="502983" cy="348942"/>
          </a:xfrm>
          <a:prstGeom prst="rect">
            <a:avLst/>
          </a:prstGeom>
        </p:spPr>
        <p:txBody>
          <a:bodyPr wrap="square" lIns="0" tIns="0" rIns="0" bIns="0">
            <a:spAutoFit/>
          </a:bodyPr>
          <a:lstStyle>
            <a:lvl1pPr>
              <a:defRPr sz="2400" b="0" i="0">
                <a:solidFill>
                  <a:srgbClr val="888888"/>
                </a:solidFill>
                <a:latin typeface="Arial"/>
                <a:cs typeface="Arial"/>
              </a:defRPr>
            </a:lvl1pPr>
          </a:lstStyle>
          <a:p>
            <a:pPr marL="76200">
              <a:lnSpc>
                <a:spcPts val="2850"/>
              </a:lnSpc>
            </a:pPr>
            <a:fld id="{81D60167-4931-47E6-BA6A-407CBD079E47}" type="slidenum">
              <a:rPr lang="en-GB" smtClean="0"/>
              <a:pPr marL="76200">
                <a:lnSpc>
                  <a:spcPts val="2850"/>
                </a:lnSpc>
              </a:pPr>
              <a:t>‹#›</a:t>
            </a:fld>
            <a:endParaRPr lang="en-GB" dirty="0"/>
          </a:p>
        </p:txBody>
      </p:sp>
    </p:spTree>
    <p:extLst>
      <p:ext uri="{BB962C8B-B14F-4D97-AF65-F5344CB8AC3E}">
        <p14:creationId xmlns:p14="http://schemas.microsoft.com/office/powerpoint/2010/main" val="39033877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defRPr>
          <a:latin typeface="+mj-lt"/>
          <a:ea typeface="+mj-ea"/>
          <a:cs typeface="+mj-cs"/>
        </a:defRPr>
      </a:lvl1pPr>
    </p:titleStyle>
    <p:bodyStyle>
      <a:lvl1pPr marL="0">
        <a:defRPr>
          <a:latin typeface="+mn-lt"/>
          <a:ea typeface="+mn-ea"/>
          <a:cs typeface="+mn-cs"/>
        </a:defRPr>
      </a:lvl1pPr>
      <a:lvl2pPr marL="914400">
        <a:defRPr>
          <a:latin typeface="+mn-lt"/>
          <a:ea typeface="+mn-ea"/>
          <a:cs typeface="+mn-cs"/>
        </a:defRPr>
      </a:lvl2pPr>
      <a:lvl3pPr marL="1828800">
        <a:defRPr>
          <a:latin typeface="+mn-lt"/>
          <a:ea typeface="+mn-ea"/>
          <a:cs typeface="+mn-cs"/>
        </a:defRPr>
      </a:lvl3pPr>
      <a:lvl4pPr marL="2743200">
        <a:defRPr>
          <a:latin typeface="+mn-lt"/>
          <a:ea typeface="+mn-ea"/>
          <a:cs typeface="+mn-cs"/>
        </a:defRPr>
      </a:lvl4pPr>
      <a:lvl5pPr marL="3657600">
        <a:defRPr>
          <a:latin typeface="+mn-lt"/>
          <a:ea typeface="+mn-ea"/>
          <a:cs typeface="+mn-cs"/>
        </a:defRPr>
      </a:lvl5pPr>
      <a:lvl6pPr marL="4572000">
        <a:defRPr>
          <a:latin typeface="+mn-lt"/>
          <a:ea typeface="+mn-ea"/>
          <a:cs typeface="+mn-cs"/>
        </a:defRPr>
      </a:lvl6pPr>
      <a:lvl7pPr marL="5486400">
        <a:defRPr>
          <a:latin typeface="+mn-lt"/>
          <a:ea typeface="+mn-ea"/>
          <a:cs typeface="+mn-cs"/>
        </a:defRPr>
      </a:lvl7pPr>
      <a:lvl8pPr marL="6400800">
        <a:defRPr>
          <a:latin typeface="+mn-lt"/>
          <a:ea typeface="+mn-ea"/>
          <a:cs typeface="+mn-cs"/>
        </a:defRPr>
      </a:lvl8pPr>
      <a:lvl9pPr marL="7315200">
        <a:defRPr>
          <a:latin typeface="+mn-lt"/>
          <a:ea typeface="+mn-ea"/>
          <a:cs typeface="+mn-cs"/>
        </a:defRPr>
      </a:lvl9pPr>
    </p:bodyStyle>
    <p:otherStyle>
      <a:lvl1pPr marL="0">
        <a:defRPr>
          <a:latin typeface="+mn-lt"/>
          <a:ea typeface="+mn-ea"/>
          <a:cs typeface="+mn-cs"/>
        </a:defRPr>
      </a:lvl1pPr>
      <a:lvl2pPr marL="914400">
        <a:defRPr>
          <a:latin typeface="+mn-lt"/>
          <a:ea typeface="+mn-ea"/>
          <a:cs typeface="+mn-cs"/>
        </a:defRPr>
      </a:lvl2pPr>
      <a:lvl3pPr marL="1828800">
        <a:defRPr>
          <a:latin typeface="+mn-lt"/>
          <a:ea typeface="+mn-ea"/>
          <a:cs typeface="+mn-cs"/>
        </a:defRPr>
      </a:lvl3pPr>
      <a:lvl4pPr marL="2743200">
        <a:defRPr>
          <a:latin typeface="+mn-lt"/>
          <a:ea typeface="+mn-ea"/>
          <a:cs typeface="+mn-cs"/>
        </a:defRPr>
      </a:lvl4pPr>
      <a:lvl5pPr marL="3657600">
        <a:defRPr>
          <a:latin typeface="+mn-lt"/>
          <a:ea typeface="+mn-ea"/>
          <a:cs typeface="+mn-cs"/>
        </a:defRPr>
      </a:lvl5pPr>
      <a:lvl6pPr marL="4572000">
        <a:defRPr>
          <a:latin typeface="+mn-lt"/>
          <a:ea typeface="+mn-ea"/>
          <a:cs typeface="+mn-cs"/>
        </a:defRPr>
      </a:lvl6pPr>
      <a:lvl7pPr marL="5486400">
        <a:defRPr>
          <a:latin typeface="+mn-lt"/>
          <a:ea typeface="+mn-ea"/>
          <a:cs typeface="+mn-cs"/>
        </a:defRPr>
      </a:lvl7pPr>
      <a:lvl8pPr marL="6400800">
        <a:defRPr>
          <a:latin typeface="+mn-lt"/>
          <a:ea typeface="+mn-ea"/>
          <a:cs typeface="+mn-cs"/>
        </a:defRPr>
      </a:lvl8pPr>
      <a:lvl9pPr marL="7315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mailto:Michael.Richards@ModusBox.co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jp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dirty="0"/>
              <a:t>Current progress with Mojaloop and ISO 20022</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
        <p:nvSpPr>
          <p:cNvPr id="5" name="Title 1">
            <a:extLst>
              <a:ext uri="{FF2B5EF4-FFF2-40B4-BE49-F238E27FC236}">
                <a16:creationId xmlns:a16="http://schemas.microsoft.com/office/drawing/2014/main" id="{99E5A548-C4EA-4902-AE70-61C72D12885C}"/>
              </a:ext>
            </a:extLst>
          </p:cNvPr>
          <p:cNvSpPr txBox="1">
            <a:spLocks/>
          </p:cNvSpPr>
          <p:nvPr/>
        </p:nvSpPr>
        <p:spPr>
          <a:xfrm>
            <a:off x="1608965" y="9426011"/>
            <a:ext cx="20025466" cy="2543479"/>
          </a:xfrm>
          <a:prstGeom prst="rect">
            <a:avLst/>
          </a:prstGeom>
        </p:spPr>
        <p:txBody>
          <a:bodyPr vert="horz" lIns="91440" tIns="45720" rIns="91440" bIns="45720" rtlCol="0" anchor="ctr">
            <a:normAutofit/>
          </a:bodyPr>
          <a:lstStyle>
            <a:lvl1pPr algn="l" defTabSz="1828800" rtl="0" eaLnBrk="1" latinLnBrk="0" hangingPunct="1">
              <a:lnSpc>
                <a:spcPct val="90000"/>
              </a:lnSpc>
              <a:spcBef>
                <a:spcPct val="0"/>
              </a:spcBef>
              <a:buNone/>
              <a:defRPr sz="12000" b="1" kern="1200">
                <a:solidFill>
                  <a:schemeClr val="bg1"/>
                </a:solidFill>
                <a:latin typeface="+mj-lt"/>
                <a:ea typeface="+mj-ea"/>
                <a:cs typeface="+mj-cs"/>
              </a:defRPr>
            </a:lvl1pPr>
          </a:lstStyle>
          <a:p>
            <a:r>
              <a:rPr lang="en-US" sz="8800" dirty="0"/>
              <a:t>PI18 Convening: 26</a:t>
            </a:r>
            <a:r>
              <a:rPr lang="en-US" sz="8800" baseline="30000" dirty="0"/>
              <a:t>th</a:t>
            </a:r>
            <a:r>
              <a:rPr lang="en-US" sz="8800" dirty="0"/>
              <a:t> April 2022</a:t>
            </a:r>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BC4C-09A9-41B2-9FB7-60A5450A652E}"/>
              </a:ext>
            </a:extLst>
          </p:cNvPr>
          <p:cNvSpPr>
            <a:spLocks noGrp="1"/>
          </p:cNvSpPr>
          <p:nvPr>
            <p:ph type="title"/>
          </p:nvPr>
        </p:nvSpPr>
        <p:spPr/>
        <p:txBody>
          <a:bodyPr/>
          <a:lstStyle/>
          <a:p>
            <a:r>
              <a:rPr lang="en-GB" dirty="0"/>
              <a:t>Excursus on terminology</a:t>
            </a:r>
          </a:p>
        </p:txBody>
      </p:sp>
      <p:sp>
        <p:nvSpPr>
          <p:cNvPr id="3" name="Content Placeholder 2">
            <a:extLst>
              <a:ext uri="{FF2B5EF4-FFF2-40B4-BE49-F238E27FC236}">
                <a16:creationId xmlns:a16="http://schemas.microsoft.com/office/drawing/2014/main" id="{0E64AE43-163A-49A9-9C0D-BCDD834E0169}"/>
              </a:ext>
            </a:extLst>
          </p:cNvPr>
          <p:cNvSpPr>
            <a:spLocks noGrp="1"/>
          </p:cNvSpPr>
          <p:nvPr>
            <p:ph idx="1"/>
          </p:nvPr>
        </p:nvSpPr>
        <p:spPr/>
        <p:txBody>
          <a:bodyPr>
            <a:normAutofit fontScale="85000" lnSpcReduction="20000"/>
          </a:bodyPr>
          <a:lstStyle/>
          <a:p>
            <a:r>
              <a:rPr lang="en-GB" dirty="0"/>
              <a:t>An ISO 20022 Business Justification</a:t>
            </a:r>
          </a:p>
          <a:p>
            <a:pPr lvl="1"/>
            <a:r>
              <a:rPr lang="en-GB" dirty="0"/>
              <a:t>Provides the business context for a proposed change.</a:t>
            </a:r>
          </a:p>
          <a:p>
            <a:pPr lvl="1"/>
            <a:r>
              <a:rPr lang="en-GB" dirty="0"/>
              <a:t>Does not (or should not) define how the requirements will eventually be met in terms of messages.</a:t>
            </a:r>
          </a:p>
          <a:p>
            <a:pPr lvl="1"/>
            <a:r>
              <a:rPr lang="en-GB" dirty="0"/>
              <a:t>Typically covers a relatively restricted business area.</a:t>
            </a:r>
          </a:p>
          <a:p>
            <a:r>
              <a:rPr lang="en-GB" dirty="0"/>
              <a:t>If accepted, it is followed by an Evaluation Period</a:t>
            </a:r>
          </a:p>
          <a:p>
            <a:pPr lvl="1"/>
            <a:r>
              <a:rPr lang="en-GB" dirty="0"/>
              <a:t>Business area SMEs and ISO 20022 SMEs make the detailed decisions on how to implement the changes.</a:t>
            </a:r>
          </a:p>
          <a:p>
            <a:pPr lvl="1"/>
            <a:r>
              <a:rPr lang="en-GB" dirty="0"/>
              <a:t>They make a proposal (or a set of proposals) for the implementation plan</a:t>
            </a:r>
          </a:p>
          <a:p>
            <a:r>
              <a:rPr lang="en-GB" dirty="0"/>
              <a:t>The results of the evaluation are reviewed and (hopefully) approved by the appropriate Standards Evaluation Group(s) and by the Registration Management Group.</a:t>
            </a:r>
          </a:p>
          <a:p>
            <a:r>
              <a:rPr lang="en-GB" dirty="0"/>
              <a:t>The messages can then be implemented and tested.</a:t>
            </a:r>
          </a:p>
          <a:p>
            <a:r>
              <a:rPr lang="en-GB" dirty="0"/>
              <a:t>None of this process affects questions like:</a:t>
            </a:r>
          </a:p>
          <a:p>
            <a:pPr lvl="1"/>
            <a:r>
              <a:rPr lang="en-GB" dirty="0"/>
              <a:t>Whether XML or JSON (or some other kind of) messages will be used.</a:t>
            </a:r>
          </a:p>
          <a:p>
            <a:pPr lvl="1"/>
            <a:r>
              <a:rPr lang="en-GB" dirty="0"/>
              <a:t>How individual markets or schemes will implement the message sets. This is defined by a Market Practice Document.</a:t>
            </a:r>
          </a:p>
        </p:txBody>
      </p:sp>
      <p:sp>
        <p:nvSpPr>
          <p:cNvPr id="4" name="Slide Number Placeholder 3">
            <a:extLst>
              <a:ext uri="{FF2B5EF4-FFF2-40B4-BE49-F238E27FC236}">
                <a16:creationId xmlns:a16="http://schemas.microsoft.com/office/drawing/2014/main" id="{ACDD2F3E-5307-4AE2-A194-0DD79F9E8B8F}"/>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350925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Market practice document</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lnSpcReduction="10000"/>
          </a:bodyPr>
          <a:lstStyle/>
          <a:p>
            <a:r>
              <a:rPr lang="en-US" dirty="0"/>
              <a:t>A self-published document</a:t>
            </a:r>
          </a:p>
          <a:p>
            <a:r>
              <a:rPr lang="en-US" dirty="0"/>
              <a:t>Describes how to execute use cases in an ISO 20022 Mojaloop</a:t>
            </a:r>
          </a:p>
          <a:p>
            <a:pPr lvl="1"/>
            <a:r>
              <a:rPr lang="en-US" dirty="0"/>
              <a:t>Which messages to use</a:t>
            </a:r>
          </a:p>
          <a:p>
            <a:pPr lvl="1"/>
            <a:r>
              <a:rPr lang="en-US" dirty="0"/>
              <a:t>Which fields to use/not to use</a:t>
            </a:r>
          </a:p>
          <a:p>
            <a:pPr lvl="1"/>
            <a:r>
              <a:rPr lang="en-US" dirty="0"/>
              <a:t>…and what it means to use them</a:t>
            </a:r>
          </a:p>
          <a:p>
            <a:pPr lvl="1"/>
            <a:r>
              <a:rPr lang="en-US" dirty="0"/>
              <a:t>Needs to be </a:t>
            </a:r>
            <a:r>
              <a:rPr lang="en-US" i="1" dirty="0"/>
              <a:t>complete</a:t>
            </a:r>
            <a:endParaRPr lang="en-US" dirty="0"/>
          </a:p>
          <a:p>
            <a:r>
              <a:rPr lang="en-US" dirty="0"/>
              <a:t>Eventually, the situation will be like that of scheme rules</a:t>
            </a:r>
          </a:p>
          <a:p>
            <a:pPr lvl="1"/>
            <a:r>
              <a:rPr lang="en-US" dirty="0"/>
              <a:t>There will be a template Mojaloop Market Practice Document.</a:t>
            </a:r>
          </a:p>
          <a:p>
            <a:pPr lvl="1"/>
            <a:r>
              <a:rPr lang="en-US" dirty="0"/>
              <a:t>This will give an exhaustive statement of usage.</a:t>
            </a:r>
          </a:p>
          <a:p>
            <a:pPr lvl="1"/>
            <a:r>
              <a:rPr lang="en-US" dirty="0"/>
              <a:t>It will give indications of the decisions schemes will be able to take…</a:t>
            </a:r>
          </a:p>
          <a:p>
            <a:pPr lvl="1"/>
            <a:r>
              <a:rPr lang="en-US" dirty="0"/>
              <a:t>… and advice on how to implement those decisions.</a:t>
            </a:r>
          </a:p>
          <a:p>
            <a:pPr lvl="1"/>
            <a:r>
              <a:rPr lang="en-US" dirty="0"/>
              <a:t>Individual schemes will use it as a template for a document which reflects their own requirements and practice.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218386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Mojaloop’s ISO Journey (3)</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lnSpcReduction="10000"/>
          </a:bodyPr>
          <a:lstStyle/>
          <a:p>
            <a:r>
              <a:rPr lang="en-GB" dirty="0"/>
              <a:t>We received a list of comments on the initial draft of the Business Justification.</a:t>
            </a:r>
          </a:p>
          <a:p>
            <a:r>
              <a:rPr lang="en-GB" dirty="0"/>
              <a:t>Reviewers included:</a:t>
            </a:r>
          </a:p>
          <a:p>
            <a:pPr lvl="1"/>
            <a:r>
              <a:rPr lang="en-GB" dirty="0"/>
              <a:t>Central banks.</a:t>
            </a:r>
          </a:p>
          <a:p>
            <a:pPr lvl="1"/>
            <a:r>
              <a:rPr lang="en-GB" dirty="0"/>
              <a:t>Large commercial banks.</a:t>
            </a:r>
          </a:p>
          <a:p>
            <a:pPr lvl="1"/>
            <a:r>
              <a:rPr lang="en-GB" dirty="0"/>
              <a:t>A card company.</a:t>
            </a:r>
          </a:p>
          <a:p>
            <a:r>
              <a:rPr lang="en-GB" dirty="0"/>
              <a:t>The comments may be divided into the following categories:</a:t>
            </a:r>
          </a:p>
          <a:p>
            <a:pPr lvl="1"/>
            <a:r>
              <a:rPr lang="en-GB" dirty="0"/>
              <a:t>Some reviewers were concerned that there might be difficulties in obtaining the expertise to conduct a proper evaluation of the proposal</a:t>
            </a:r>
          </a:p>
          <a:p>
            <a:pPr lvl="1"/>
            <a:r>
              <a:rPr lang="en-GB" dirty="0"/>
              <a:t>Some reviewers were concerned that new messages were being proposed when existing messages could be used, or extended.</a:t>
            </a:r>
          </a:p>
          <a:p>
            <a:pPr lvl="1"/>
            <a:r>
              <a:rPr lang="en-GB" dirty="0"/>
              <a:t>Some reviewers were concerned that the existing message catalogue had not been sufficiently canvassed for potential candidates.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365758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AB3-B109-48D2-A3DE-E7824508CCF6}"/>
              </a:ext>
            </a:extLst>
          </p:cNvPr>
          <p:cNvSpPr>
            <a:spLocks noGrp="1"/>
          </p:cNvSpPr>
          <p:nvPr>
            <p:ph type="title"/>
          </p:nvPr>
        </p:nvSpPr>
        <p:spPr/>
        <p:txBody>
          <a:bodyPr/>
          <a:lstStyle/>
          <a:p>
            <a:r>
              <a:rPr lang="en-GB" dirty="0"/>
              <a:t>The question of evaluation</a:t>
            </a:r>
          </a:p>
        </p:txBody>
      </p:sp>
      <p:sp>
        <p:nvSpPr>
          <p:cNvPr id="3" name="Content Placeholder 2">
            <a:extLst>
              <a:ext uri="{FF2B5EF4-FFF2-40B4-BE49-F238E27FC236}">
                <a16:creationId xmlns:a16="http://schemas.microsoft.com/office/drawing/2014/main" id="{B3BF7400-FF74-4821-BE7E-9BA7188FD8F9}"/>
              </a:ext>
            </a:extLst>
          </p:cNvPr>
          <p:cNvSpPr>
            <a:spLocks noGrp="1"/>
          </p:cNvSpPr>
          <p:nvPr>
            <p:ph idx="1"/>
          </p:nvPr>
        </p:nvSpPr>
        <p:spPr/>
        <p:txBody>
          <a:bodyPr/>
          <a:lstStyle/>
          <a:p>
            <a:r>
              <a:rPr lang="en-GB" dirty="0"/>
              <a:t>Business justifications are evaluated by the RMG and the appropriate Standards Evaluation Groups (SEG).</a:t>
            </a:r>
          </a:p>
          <a:p>
            <a:pPr lvl="1"/>
            <a:r>
              <a:rPr lang="en-GB" dirty="0"/>
              <a:t>… which delegates the task to a group of SMEs.</a:t>
            </a:r>
          </a:p>
          <a:p>
            <a:r>
              <a:rPr lang="en-GB" dirty="0"/>
              <a:t>We had assumed that the relevant SEG for our proposal would be the Payments SEG.</a:t>
            </a:r>
          </a:p>
          <a:p>
            <a:r>
              <a:rPr lang="en-GB" dirty="0"/>
              <a:t>But the RMG raised three questions:</a:t>
            </a:r>
          </a:p>
          <a:p>
            <a:pPr lvl="1"/>
            <a:r>
              <a:rPr lang="en-GB" dirty="0"/>
              <a:t>Does the Payments SEG have the right expertise for this evaluation?</a:t>
            </a:r>
          </a:p>
          <a:p>
            <a:pPr lvl="1"/>
            <a:r>
              <a:rPr lang="en-GB" dirty="0"/>
              <a:t>Are there other SEGs which should be involved?</a:t>
            </a:r>
          </a:p>
          <a:p>
            <a:pPr lvl="1"/>
            <a:r>
              <a:rPr lang="en-GB" dirty="0"/>
              <a:t>How is the ISO organisation to manage innovation in messages?</a:t>
            </a:r>
          </a:p>
        </p:txBody>
      </p:sp>
      <p:sp>
        <p:nvSpPr>
          <p:cNvPr id="4" name="Slide Number Placeholder 3">
            <a:extLst>
              <a:ext uri="{FF2B5EF4-FFF2-40B4-BE49-F238E27FC236}">
                <a16:creationId xmlns:a16="http://schemas.microsoft.com/office/drawing/2014/main" id="{5A85A61F-5953-4A95-B699-BB88ED40C83E}"/>
              </a:ext>
            </a:extLst>
          </p:cNvPr>
          <p:cNvSpPr>
            <a:spLocks noGrp="1"/>
          </p:cNvSpPr>
          <p:nvPr>
            <p:ph type="sldNum" sz="quarter" idx="12"/>
          </p:nvPr>
        </p:nvSpPr>
        <p:spPr/>
        <p:txBody>
          <a:bodyPr/>
          <a:lstStyle/>
          <a:p>
            <a:fld id="{20AF9D7A-5BEE-9245-944A-197F51D542D9}" type="slidenum">
              <a:rPr lang="en-US" smtClean="0"/>
              <a:t>13</a:t>
            </a:fld>
            <a:endParaRPr lang="en-US"/>
          </a:p>
        </p:txBody>
      </p:sp>
    </p:spTree>
    <p:extLst>
      <p:ext uri="{BB962C8B-B14F-4D97-AF65-F5344CB8AC3E}">
        <p14:creationId xmlns:p14="http://schemas.microsoft.com/office/powerpoint/2010/main" val="124550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AB3-B109-48D2-A3DE-E7824508CCF6}"/>
              </a:ext>
            </a:extLst>
          </p:cNvPr>
          <p:cNvSpPr>
            <a:spLocks noGrp="1"/>
          </p:cNvSpPr>
          <p:nvPr>
            <p:ph type="title"/>
          </p:nvPr>
        </p:nvSpPr>
        <p:spPr/>
        <p:txBody>
          <a:bodyPr/>
          <a:lstStyle/>
          <a:p>
            <a:r>
              <a:rPr lang="en-GB" dirty="0"/>
              <a:t>A more general ISO 20022 problem</a:t>
            </a:r>
          </a:p>
        </p:txBody>
      </p:sp>
      <p:sp>
        <p:nvSpPr>
          <p:cNvPr id="3" name="Content Placeholder 2">
            <a:extLst>
              <a:ext uri="{FF2B5EF4-FFF2-40B4-BE49-F238E27FC236}">
                <a16:creationId xmlns:a16="http://schemas.microsoft.com/office/drawing/2014/main" id="{B3BF7400-FF74-4821-BE7E-9BA7188FD8F9}"/>
              </a:ext>
            </a:extLst>
          </p:cNvPr>
          <p:cNvSpPr>
            <a:spLocks noGrp="1"/>
          </p:cNvSpPr>
          <p:nvPr>
            <p:ph idx="1"/>
          </p:nvPr>
        </p:nvSpPr>
        <p:spPr/>
        <p:txBody>
          <a:bodyPr/>
          <a:lstStyle/>
          <a:p>
            <a:r>
              <a:rPr lang="en-GB" dirty="0"/>
              <a:t>The existing ISO 20022 message set is based around:</a:t>
            </a:r>
          </a:p>
          <a:p>
            <a:pPr lvl="1"/>
            <a:r>
              <a:rPr lang="en-GB" dirty="0"/>
              <a:t>A subset of the financial institutions of the world</a:t>
            </a:r>
          </a:p>
          <a:p>
            <a:pPr lvl="1"/>
            <a:r>
              <a:rPr lang="en-GB" dirty="0"/>
              <a:t>The definition of messages to represent:</a:t>
            </a:r>
          </a:p>
          <a:p>
            <a:pPr marL="2571750" lvl="2" indent="-742950">
              <a:buFont typeface="+mj-lt"/>
              <a:buAutoNum type="arabicPeriod"/>
            </a:pPr>
            <a:r>
              <a:rPr lang="en-GB" dirty="0"/>
              <a:t>The procedures that they already use.</a:t>
            </a:r>
          </a:p>
          <a:p>
            <a:pPr marL="2571750" lvl="2" indent="-742950">
              <a:buFont typeface="+mj-lt"/>
              <a:buAutoNum type="arabicPeriod"/>
            </a:pPr>
            <a:r>
              <a:rPr lang="en-GB" dirty="0"/>
              <a:t>(Slowly) evolving extensions based on (a subset of) interoperability requirements.</a:t>
            </a:r>
          </a:p>
          <a:p>
            <a:r>
              <a:rPr lang="en-GB" dirty="0"/>
              <a:t>The existing ISO 20022 organisation represents:</a:t>
            </a:r>
          </a:p>
          <a:p>
            <a:pPr lvl="1"/>
            <a:r>
              <a:rPr lang="en-GB" dirty="0"/>
              <a:t>Institutions with a direct financial interest in solving </a:t>
            </a:r>
            <a:r>
              <a:rPr lang="en-GB" i="1" dirty="0"/>
              <a:t>just those </a:t>
            </a:r>
            <a:r>
              <a:rPr lang="en-GB" dirty="0"/>
              <a:t>problems.</a:t>
            </a:r>
          </a:p>
          <a:p>
            <a:r>
              <a:rPr lang="en-GB" dirty="0"/>
              <a:t>The RMG is clear that our requirement represents a new set of requirements.</a:t>
            </a:r>
          </a:p>
          <a:p>
            <a:pPr lvl="1"/>
            <a:r>
              <a:rPr lang="en-GB" dirty="0"/>
              <a:t>Though we may still, of course, need to improve our statement of exactly what those requirements are</a:t>
            </a:r>
          </a:p>
        </p:txBody>
      </p:sp>
      <p:sp>
        <p:nvSpPr>
          <p:cNvPr id="4" name="Slide Number Placeholder 3">
            <a:extLst>
              <a:ext uri="{FF2B5EF4-FFF2-40B4-BE49-F238E27FC236}">
                <a16:creationId xmlns:a16="http://schemas.microsoft.com/office/drawing/2014/main" id="{5A85A61F-5953-4A95-B699-BB88ED40C83E}"/>
              </a:ext>
            </a:extLst>
          </p:cNvPr>
          <p:cNvSpPr>
            <a:spLocks noGrp="1"/>
          </p:cNvSpPr>
          <p:nvPr>
            <p:ph type="sldNum" sz="quarter" idx="12"/>
          </p:nvPr>
        </p:nvSpPr>
        <p:spPr/>
        <p:txBody>
          <a:bodyPr/>
          <a:lstStyle/>
          <a:p>
            <a:fld id="{20AF9D7A-5BEE-9245-944A-197F51D542D9}" type="slidenum">
              <a:rPr lang="en-US" smtClean="0"/>
              <a:t>14</a:t>
            </a:fld>
            <a:endParaRPr lang="en-US"/>
          </a:p>
        </p:txBody>
      </p:sp>
    </p:spTree>
    <p:extLst>
      <p:ext uri="{BB962C8B-B14F-4D97-AF65-F5344CB8AC3E}">
        <p14:creationId xmlns:p14="http://schemas.microsoft.com/office/powerpoint/2010/main" val="179372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AB3-B109-48D2-A3DE-E7824508CCF6}"/>
              </a:ext>
            </a:extLst>
          </p:cNvPr>
          <p:cNvSpPr>
            <a:spLocks noGrp="1"/>
          </p:cNvSpPr>
          <p:nvPr>
            <p:ph type="title"/>
          </p:nvPr>
        </p:nvSpPr>
        <p:spPr/>
        <p:txBody>
          <a:bodyPr/>
          <a:lstStyle/>
          <a:p>
            <a:r>
              <a:rPr lang="en-GB" dirty="0"/>
              <a:t>The question of expertise</a:t>
            </a:r>
          </a:p>
        </p:txBody>
      </p:sp>
      <p:sp>
        <p:nvSpPr>
          <p:cNvPr id="3" name="Content Placeholder 2">
            <a:extLst>
              <a:ext uri="{FF2B5EF4-FFF2-40B4-BE49-F238E27FC236}">
                <a16:creationId xmlns:a16="http://schemas.microsoft.com/office/drawing/2014/main" id="{B3BF7400-FF74-4821-BE7E-9BA7188FD8F9}"/>
              </a:ext>
            </a:extLst>
          </p:cNvPr>
          <p:cNvSpPr>
            <a:spLocks noGrp="1"/>
          </p:cNvSpPr>
          <p:nvPr>
            <p:ph idx="1"/>
          </p:nvPr>
        </p:nvSpPr>
        <p:spPr/>
        <p:txBody>
          <a:bodyPr>
            <a:normAutofit/>
          </a:bodyPr>
          <a:lstStyle/>
          <a:p>
            <a:r>
              <a:rPr lang="en-GB" dirty="0"/>
              <a:t>Although the Payments SEG seems like the natural home for our proposal, there are other possible interested SMEs.</a:t>
            </a:r>
          </a:p>
          <a:p>
            <a:pPr lvl="1"/>
            <a:r>
              <a:rPr lang="en-GB" dirty="0"/>
              <a:t>Our revised proposal will be circulated to other SEGs who may be interested.</a:t>
            </a:r>
          </a:p>
          <a:p>
            <a:r>
              <a:rPr lang="en-GB" dirty="0"/>
              <a:t>Our assertion is that this is a set of requirements which is:</a:t>
            </a:r>
          </a:p>
          <a:p>
            <a:pPr lvl="1"/>
            <a:r>
              <a:rPr lang="en-GB" dirty="0"/>
              <a:t>Real </a:t>
            </a:r>
          </a:p>
          <a:p>
            <a:pPr lvl="1"/>
            <a:r>
              <a:rPr lang="en-GB" dirty="0"/>
              <a:t>Not properly covered by the existing message set</a:t>
            </a:r>
          </a:p>
          <a:p>
            <a:r>
              <a:rPr lang="en-GB" dirty="0"/>
              <a:t>… and therefore it is likely </a:t>
            </a:r>
            <a:r>
              <a:rPr lang="en-GB" i="1" dirty="0"/>
              <a:t>a priori</a:t>
            </a:r>
            <a:r>
              <a:rPr lang="en-GB" dirty="0"/>
              <a:t> that the groups which discussed and approved the existing message set(s) will lack the expertise properly to evaluate our proposal</a:t>
            </a:r>
          </a:p>
          <a:p>
            <a:r>
              <a:rPr lang="en-GB" dirty="0"/>
              <a:t>If there isn’t sufficient expertise to evaluate our proposal in the existing ISO 20022 organisation, where is it to come from?</a:t>
            </a:r>
          </a:p>
        </p:txBody>
      </p:sp>
      <p:sp>
        <p:nvSpPr>
          <p:cNvPr id="4" name="Slide Number Placeholder 3">
            <a:extLst>
              <a:ext uri="{FF2B5EF4-FFF2-40B4-BE49-F238E27FC236}">
                <a16:creationId xmlns:a16="http://schemas.microsoft.com/office/drawing/2014/main" id="{5A85A61F-5953-4A95-B699-BB88ED40C83E}"/>
              </a:ext>
            </a:extLst>
          </p:cNvPr>
          <p:cNvSpPr>
            <a:spLocks noGrp="1"/>
          </p:cNvSpPr>
          <p:nvPr>
            <p:ph type="sldNum" sz="quarter" idx="12"/>
          </p:nvPr>
        </p:nvSpPr>
        <p:spPr/>
        <p:txBody>
          <a:bodyPr/>
          <a:lstStyle/>
          <a:p>
            <a:fld id="{20AF9D7A-5BEE-9245-944A-197F51D542D9}" type="slidenum">
              <a:rPr lang="en-US" smtClean="0"/>
              <a:t>15</a:t>
            </a:fld>
            <a:endParaRPr lang="en-US"/>
          </a:p>
        </p:txBody>
      </p:sp>
    </p:spTree>
    <p:extLst>
      <p:ext uri="{BB962C8B-B14F-4D97-AF65-F5344CB8AC3E}">
        <p14:creationId xmlns:p14="http://schemas.microsoft.com/office/powerpoint/2010/main" val="33370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AB3-B109-48D2-A3DE-E7824508CCF6}"/>
              </a:ext>
            </a:extLst>
          </p:cNvPr>
          <p:cNvSpPr>
            <a:spLocks noGrp="1"/>
          </p:cNvSpPr>
          <p:nvPr>
            <p:ph type="title"/>
          </p:nvPr>
        </p:nvSpPr>
        <p:spPr/>
        <p:txBody>
          <a:bodyPr/>
          <a:lstStyle/>
          <a:p>
            <a:r>
              <a:rPr lang="en-GB" dirty="0"/>
              <a:t>Evaluation: next steps</a:t>
            </a:r>
          </a:p>
        </p:txBody>
      </p:sp>
      <p:sp>
        <p:nvSpPr>
          <p:cNvPr id="3" name="Content Placeholder 2">
            <a:extLst>
              <a:ext uri="{FF2B5EF4-FFF2-40B4-BE49-F238E27FC236}">
                <a16:creationId xmlns:a16="http://schemas.microsoft.com/office/drawing/2014/main" id="{B3BF7400-FF74-4821-BE7E-9BA7188FD8F9}"/>
              </a:ext>
            </a:extLst>
          </p:cNvPr>
          <p:cNvSpPr>
            <a:spLocks noGrp="1"/>
          </p:cNvSpPr>
          <p:nvPr>
            <p:ph idx="1"/>
          </p:nvPr>
        </p:nvSpPr>
        <p:spPr/>
        <p:txBody>
          <a:bodyPr/>
          <a:lstStyle/>
          <a:p>
            <a:r>
              <a:rPr lang="en-GB" dirty="0"/>
              <a:t>Let’s ask: what would a group which is well placed to evaluate current and future message standards proposals in our payments space look like?</a:t>
            </a:r>
          </a:p>
          <a:p>
            <a:r>
              <a:rPr lang="en-GB" dirty="0"/>
              <a:t>How different should that group be from the Mojaloop Foundation?</a:t>
            </a:r>
          </a:p>
          <a:p>
            <a:pPr lvl="1"/>
            <a:r>
              <a:rPr lang="en-GB" dirty="0"/>
              <a:t>This is not a rhetorical question…</a:t>
            </a:r>
          </a:p>
          <a:p>
            <a:r>
              <a:rPr lang="en-GB" dirty="0"/>
              <a:t>If it should be different:</a:t>
            </a:r>
          </a:p>
          <a:p>
            <a:pPr lvl="1"/>
            <a:r>
              <a:rPr lang="en-GB" dirty="0"/>
              <a:t>What should it look like?</a:t>
            </a:r>
          </a:p>
          <a:p>
            <a:pPr lvl="1"/>
            <a:r>
              <a:rPr lang="en-GB" dirty="0"/>
              <a:t>Who might belong to it?</a:t>
            </a:r>
          </a:p>
          <a:p>
            <a:pPr lvl="1"/>
            <a:r>
              <a:rPr lang="en-GB" dirty="0"/>
              <a:t>How different would it be from an ISO 20022 SEG for our payments space?</a:t>
            </a:r>
          </a:p>
        </p:txBody>
      </p:sp>
      <p:sp>
        <p:nvSpPr>
          <p:cNvPr id="4" name="Slide Number Placeholder 3">
            <a:extLst>
              <a:ext uri="{FF2B5EF4-FFF2-40B4-BE49-F238E27FC236}">
                <a16:creationId xmlns:a16="http://schemas.microsoft.com/office/drawing/2014/main" id="{5A85A61F-5953-4A95-B699-BB88ED40C83E}"/>
              </a:ext>
            </a:extLst>
          </p:cNvPr>
          <p:cNvSpPr>
            <a:spLocks noGrp="1"/>
          </p:cNvSpPr>
          <p:nvPr>
            <p:ph type="sldNum" sz="quarter" idx="12"/>
          </p:nvPr>
        </p:nvSpPr>
        <p:spPr/>
        <p:txBody>
          <a:bodyPr/>
          <a:lstStyle/>
          <a:p>
            <a:fld id="{20AF9D7A-5BEE-9245-944A-197F51D542D9}" type="slidenum">
              <a:rPr lang="en-US" smtClean="0"/>
              <a:t>16</a:t>
            </a:fld>
            <a:endParaRPr lang="en-US"/>
          </a:p>
        </p:txBody>
      </p:sp>
    </p:spTree>
    <p:extLst>
      <p:ext uri="{BB962C8B-B14F-4D97-AF65-F5344CB8AC3E}">
        <p14:creationId xmlns:p14="http://schemas.microsoft.com/office/powerpoint/2010/main" val="17998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CD4E-3FDC-4CDF-A215-AD318D5A0B4D}"/>
              </a:ext>
            </a:extLst>
          </p:cNvPr>
          <p:cNvSpPr>
            <a:spLocks noGrp="1"/>
          </p:cNvSpPr>
          <p:nvPr>
            <p:ph type="title"/>
          </p:nvPr>
        </p:nvSpPr>
        <p:spPr/>
        <p:txBody>
          <a:bodyPr/>
          <a:lstStyle/>
          <a:p>
            <a:r>
              <a:rPr lang="en-GB" dirty="0"/>
              <a:t>An ask</a:t>
            </a:r>
          </a:p>
        </p:txBody>
      </p:sp>
      <p:sp>
        <p:nvSpPr>
          <p:cNvPr id="3" name="Content Placeholder 2">
            <a:extLst>
              <a:ext uri="{FF2B5EF4-FFF2-40B4-BE49-F238E27FC236}">
                <a16:creationId xmlns:a16="http://schemas.microsoft.com/office/drawing/2014/main" id="{D3B04B6E-6FC7-4C1F-B8FF-EC6A45A89E94}"/>
              </a:ext>
            </a:extLst>
          </p:cNvPr>
          <p:cNvSpPr>
            <a:spLocks noGrp="1"/>
          </p:cNvSpPr>
          <p:nvPr>
            <p:ph idx="1"/>
          </p:nvPr>
        </p:nvSpPr>
        <p:spPr/>
        <p:txBody>
          <a:bodyPr/>
          <a:lstStyle/>
          <a:p>
            <a:r>
              <a:rPr lang="en-GB" dirty="0"/>
              <a:t>If there is anyone in this audience who would be interested in taking part in the evaluation process for this business area (which we’re currently defining as “Instant Payments for Financial Inclusion”), then please get in touch with me (</a:t>
            </a:r>
            <a:r>
              <a:rPr lang="en-GB" dirty="0">
                <a:hlinkClick r:id="rId2"/>
              </a:rPr>
              <a:t>Michael.Richards@ModusBox.com</a:t>
            </a:r>
            <a:r>
              <a:rPr lang="en-GB" dirty="0"/>
              <a:t>)</a:t>
            </a:r>
          </a:p>
          <a:p>
            <a:r>
              <a:rPr lang="en-GB" dirty="0"/>
              <a:t>If you want a copy of the Business Justification, then let me know. </a:t>
            </a:r>
          </a:p>
        </p:txBody>
      </p:sp>
      <p:sp>
        <p:nvSpPr>
          <p:cNvPr id="4" name="Slide Number Placeholder 3">
            <a:extLst>
              <a:ext uri="{FF2B5EF4-FFF2-40B4-BE49-F238E27FC236}">
                <a16:creationId xmlns:a16="http://schemas.microsoft.com/office/drawing/2014/main" id="{C8501DDE-ED96-43EF-9576-51875B7F9795}"/>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147618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Response from the RMG (and others)</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This can all be done with existing messages</a:t>
            </a:r>
          </a:p>
          <a:p>
            <a:pPr lvl="1"/>
            <a:r>
              <a:rPr lang="en-US" dirty="0"/>
              <a:t>This is a general judgement without specific examples</a:t>
            </a:r>
          </a:p>
          <a:p>
            <a:pPr lvl="1"/>
            <a:r>
              <a:rPr lang="en-US" dirty="0"/>
              <a:t>Which might, of course, simply mean that we have been insufficiently clear in our expression of our requirements.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11473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E02A-3D1A-467E-BF86-CDA31E448CC9}"/>
              </a:ext>
            </a:extLst>
          </p:cNvPr>
          <p:cNvSpPr>
            <a:spLocks noGrp="1"/>
          </p:cNvSpPr>
          <p:nvPr>
            <p:ph type="title"/>
          </p:nvPr>
        </p:nvSpPr>
        <p:spPr/>
        <p:txBody>
          <a:bodyPr/>
          <a:lstStyle/>
          <a:p>
            <a:r>
              <a:rPr lang="en-GB" dirty="0"/>
              <a:t>Nothing new under the sun</a:t>
            </a:r>
          </a:p>
        </p:txBody>
      </p:sp>
      <p:sp>
        <p:nvSpPr>
          <p:cNvPr id="3" name="Content Placeholder 2">
            <a:extLst>
              <a:ext uri="{FF2B5EF4-FFF2-40B4-BE49-F238E27FC236}">
                <a16:creationId xmlns:a16="http://schemas.microsoft.com/office/drawing/2014/main" id="{BE6D5CE0-CF49-41EE-AE21-DC0D231BBBC7}"/>
              </a:ext>
            </a:extLst>
          </p:cNvPr>
          <p:cNvSpPr>
            <a:spLocks noGrp="1"/>
          </p:cNvSpPr>
          <p:nvPr>
            <p:ph idx="1"/>
          </p:nvPr>
        </p:nvSpPr>
        <p:spPr/>
        <p:txBody>
          <a:bodyPr>
            <a:normAutofit lnSpcReduction="10000"/>
          </a:bodyPr>
          <a:lstStyle/>
          <a:p>
            <a:r>
              <a:rPr lang="en-GB" dirty="0"/>
              <a:t>This is the same as the thought process we originally went through.</a:t>
            </a:r>
          </a:p>
          <a:p>
            <a:r>
              <a:rPr lang="en-GB" dirty="0"/>
              <a:t>We believe that it will issue in the same set of problems:</a:t>
            </a:r>
          </a:p>
          <a:p>
            <a:pPr lvl="1"/>
            <a:r>
              <a:rPr lang="en-GB" dirty="0"/>
              <a:t>Identifiers vs. identities.</a:t>
            </a:r>
          </a:p>
          <a:p>
            <a:pPr lvl="1"/>
            <a:r>
              <a:rPr lang="en-GB" dirty="0"/>
              <a:t>Two-phase transfers.</a:t>
            </a:r>
          </a:p>
          <a:p>
            <a:r>
              <a:rPr lang="en-GB" dirty="0"/>
              <a:t>But it’s important to work through this process with the ISO community.</a:t>
            </a:r>
          </a:p>
          <a:p>
            <a:r>
              <a:rPr lang="en-GB" dirty="0"/>
              <a:t>We’ll be working in detail through mapping Mojaloop requirements onto an existing ISO 20022 message to highlight similarities and differences.</a:t>
            </a:r>
          </a:p>
          <a:p>
            <a:r>
              <a:rPr lang="en-GB" dirty="0"/>
              <a:t>… and there is a real problem relating to interactions between institutions which use current ISO and institutions using an </a:t>
            </a:r>
            <a:r>
              <a:rPr lang="en-GB"/>
              <a:t>IPFI version of ISO</a:t>
            </a:r>
            <a:endParaRPr lang="en-GB" dirty="0"/>
          </a:p>
        </p:txBody>
      </p:sp>
      <p:sp>
        <p:nvSpPr>
          <p:cNvPr id="4" name="Slide Number Placeholder 3">
            <a:extLst>
              <a:ext uri="{FF2B5EF4-FFF2-40B4-BE49-F238E27FC236}">
                <a16:creationId xmlns:a16="http://schemas.microsoft.com/office/drawing/2014/main" id="{90DE328A-6479-40F6-95F8-8DEFDE8B19E8}"/>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13697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5A97-7506-4B99-B1F0-12CC3A0EC45B}"/>
              </a:ext>
            </a:extLst>
          </p:cNvPr>
          <p:cNvSpPr>
            <a:spLocks noGrp="1"/>
          </p:cNvSpPr>
          <p:nvPr>
            <p:ph type="title"/>
          </p:nvPr>
        </p:nvSpPr>
        <p:spPr/>
        <p:txBody>
          <a:bodyPr/>
          <a:lstStyle/>
          <a:p>
            <a:r>
              <a:rPr lang="en-GB" dirty="0"/>
              <a:t>Background </a:t>
            </a:r>
          </a:p>
        </p:txBody>
      </p:sp>
      <p:sp>
        <p:nvSpPr>
          <p:cNvPr id="3" name="Text Placeholder 2">
            <a:extLst>
              <a:ext uri="{FF2B5EF4-FFF2-40B4-BE49-F238E27FC236}">
                <a16:creationId xmlns:a16="http://schemas.microsoft.com/office/drawing/2014/main" id="{BAED624E-D8B9-4925-A50D-A2D3835A06A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10B3323-E4B0-4117-B522-A106D2908D86}"/>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397195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FF4-CC55-423C-ACF9-DFB68512C7FA}"/>
              </a:ext>
            </a:extLst>
          </p:cNvPr>
          <p:cNvSpPr>
            <a:spLocks noGrp="1"/>
          </p:cNvSpPr>
          <p:nvPr>
            <p:ph type="title"/>
          </p:nvPr>
        </p:nvSpPr>
        <p:spPr/>
        <p:txBody>
          <a:bodyPr>
            <a:normAutofit/>
          </a:bodyPr>
          <a:lstStyle/>
          <a:p>
            <a:r>
              <a:rPr lang="en-GB" dirty="0"/>
              <a:t>ISO interactions: our ideal</a:t>
            </a:r>
          </a:p>
        </p:txBody>
      </p:sp>
      <p:sp>
        <p:nvSpPr>
          <p:cNvPr id="3" name="Content Placeholder 2">
            <a:extLst>
              <a:ext uri="{FF2B5EF4-FFF2-40B4-BE49-F238E27FC236}">
                <a16:creationId xmlns:a16="http://schemas.microsoft.com/office/drawing/2014/main" id="{57E35D7F-92FC-4A30-99A5-702AC4DFAA74}"/>
              </a:ext>
            </a:extLst>
          </p:cNvPr>
          <p:cNvSpPr>
            <a:spLocks noGrp="1"/>
          </p:cNvSpPr>
          <p:nvPr>
            <p:ph idx="1"/>
          </p:nvPr>
        </p:nvSpPr>
        <p:spPr/>
        <p:txBody>
          <a:bodyPr/>
          <a:lstStyle/>
          <a:p>
            <a:r>
              <a:rPr lang="en-GB" dirty="0"/>
              <a:t>There are two issues to consider here:</a:t>
            </a:r>
          </a:p>
          <a:p>
            <a:pPr lvl="1"/>
            <a:r>
              <a:rPr lang="en-GB" dirty="0"/>
              <a:t>A message set for an individual Mojaloop scheme which uses ISO 20022 messages.</a:t>
            </a:r>
          </a:p>
          <a:p>
            <a:pPr lvl="1"/>
            <a:r>
              <a:rPr lang="en-GB" dirty="0"/>
              <a:t>Using ISO 20022 messages as a medium for executing payments between participants in Mojaloop schemes and other institutions.</a:t>
            </a:r>
          </a:p>
          <a:p>
            <a:r>
              <a:rPr lang="en-GB" dirty="0"/>
              <a:t>I should be able to use an ISO 20022 message set to transfer funds from my bank in Los Angeles to my aunt in </a:t>
            </a:r>
            <a:r>
              <a:rPr lang="en-GB" dirty="0" err="1"/>
              <a:t>Mbuye</a:t>
            </a:r>
            <a:r>
              <a:rPr lang="en-GB" dirty="0"/>
              <a:t>, Rwanda.</a:t>
            </a:r>
          </a:p>
          <a:p>
            <a:r>
              <a:rPr lang="en-GB" dirty="0"/>
              <a:t>My bank shouldn’t need to know what kind of institution holds my aunt’s account (actually, it’s MTN)</a:t>
            </a:r>
          </a:p>
          <a:p>
            <a:r>
              <a:rPr lang="en-GB" dirty="0"/>
              <a:t>… or that it will be communicating with MTN via a Mojaloop scheme.</a:t>
            </a:r>
          </a:p>
        </p:txBody>
      </p:sp>
      <p:sp>
        <p:nvSpPr>
          <p:cNvPr id="4" name="Slide Number Placeholder 3">
            <a:extLst>
              <a:ext uri="{FF2B5EF4-FFF2-40B4-BE49-F238E27FC236}">
                <a16:creationId xmlns:a16="http://schemas.microsoft.com/office/drawing/2014/main" id="{74CAEC47-A59B-4CA4-9639-EEF59037102B}"/>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118440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7E91-FB9B-4490-A650-1E5F08E49EA8}"/>
              </a:ext>
            </a:extLst>
          </p:cNvPr>
          <p:cNvSpPr>
            <a:spLocks noGrp="1"/>
          </p:cNvSpPr>
          <p:nvPr>
            <p:ph type="title"/>
          </p:nvPr>
        </p:nvSpPr>
        <p:spPr/>
        <p:txBody>
          <a:bodyPr/>
          <a:lstStyle/>
          <a:p>
            <a:r>
              <a:rPr lang="en-GB" dirty="0"/>
              <a:t>Obviously, this leaves out of account:</a:t>
            </a:r>
          </a:p>
        </p:txBody>
      </p:sp>
      <p:sp>
        <p:nvSpPr>
          <p:cNvPr id="3" name="Content Placeholder 2">
            <a:extLst>
              <a:ext uri="{FF2B5EF4-FFF2-40B4-BE49-F238E27FC236}">
                <a16:creationId xmlns:a16="http://schemas.microsoft.com/office/drawing/2014/main" id="{95F90A7B-77A3-4704-960F-06FF18ADAA51}"/>
              </a:ext>
            </a:extLst>
          </p:cNvPr>
          <p:cNvSpPr>
            <a:spLocks noGrp="1"/>
          </p:cNvSpPr>
          <p:nvPr>
            <p:ph idx="1"/>
          </p:nvPr>
        </p:nvSpPr>
        <p:spPr/>
        <p:txBody>
          <a:bodyPr/>
          <a:lstStyle/>
          <a:p>
            <a:r>
              <a:rPr lang="en-GB" dirty="0"/>
              <a:t>Address resolution</a:t>
            </a:r>
          </a:p>
          <a:p>
            <a:r>
              <a:rPr lang="en-GB" dirty="0"/>
              <a:t>Settlement</a:t>
            </a:r>
          </a:p>
          <a:p>
            <a:r>
              <a:rPr lang="en-GB" dirty="0"/>
              <a:t>Routing</a:t>
            </a:r>
          </a:p>
          <a:p>
            <a:endParaRPr lang="en-GB" dirty="0"/>
          </a:p>
          <a:p>
            <a:pPr marL="0" indent="0">
              <a:buNone/>
            </a:pPr>
            <a:r>
              <a:rPr lang="en-GB" dirty="0"/>
              <a:t>It’s solely a question of request content</a:t>
            </a:r>
          </a:p>
        </p:txBody>
      </p:sp>
      <p:sp>
        <p:nvSpPr>
          <p:cNvPr id="4" name="Slide Number Placeholder 3">
            <a:extLst>
              <a:ext uri="{FF2B5EF4-FFF2-40B4-BE49-F238E27FC236}">
                <a16:creationId xmlns:a16="http://schemas.microsoft.com/office/drawing/2014/main" id="{C23382E6-5019-402C-9D00-248149819E61}"/>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375316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8872-26B6-42A3-B8D6-9828155120B8}"/>
              </a:ext>
            </a:extLst>
          </p:cNvPr>
          <p:cNvSpPr>
            <a:spLocks noGrp="1"/>
          </p:cNvSpPr>
          <p:nvPr>
            <p:ph type="title"/>
          </p:nvPr>
        </p:nvSpPr>
        <p:spPr/>
        <p:txBody>
          <a:bodyPr/>
          <a:lstStyle/>
          <a:p>
            <a:r>
              <a:rPr lang="en-GB" dirty="0"/>
              <a:t>The core difference</a:t>
            </a:r>
          </a:p>
        </p:txBody>
      </p:sp>
      <p:sp>
        <p:nvSpPr>
          <p:cNvPr id="3" name="Content Placeholder 2">
            <a:extLst>
              <a:ext uri="{FF2B5EF4-FFF2-40B4-BE49-F238E27FC236}">
                <a16:creationId xmlns:a16="http://schemas.microsoft.com/office/drawing/2014/main" id="{3810A128-52B2-45E1-B8FD-742BFC57CFCA}"/>
              </a:ext>
            </a:extLst>
          </p:cNvPr>
          <p:cNvSpPr>
            <a:spLocks noGrp="1"/>
          </p:cNvSpPr>
          <p:nvPr>
            <p:ph idx="1"/>
          </p:nvPr>
        </p:nvSpPr>
        <p:spPr/>
        <p:txBody>
          <a:bodyPr/>
          <a:lstStyle/>
          <a:p>
            <a:r>
              <a:rPr lang="en-GB" dirty="0"/>
              <a:t>Existing ISO 20022 payment messages are </a:t>
            </a:r>
            <a:r>
              <a:rPr lang="en-GB" i="1" dirty="0"/>
              <a:t>isolated</a:t>
            </a:r>
            <a:r>
              <a:rPr lang="en-GB" dirty="0"/>
              <a:t> from each other</a:t>
            </a:r>
          </a:p>
          <a:p>
            <a:pPr lvl="1"/>
            <a:r>
              <a:rPr lang="en-GB" dirty="0"/>
              <a:t>Additional stages are added by expanding the content of the message</a:t>
            </a:r>
          </a:p>
          <a:p>
            <a:r>
              <a:rPr lang="en-GB" dirty="0"/>
              <a:t>Mojaloop messages are </a:t>
            </a:r>
            <a:r>
              <a:rPr lang="en-GB" i="1" dirty="0"/>
              <a:t>connected</a:t>
            </a:r>
            <a:r>
              <a:rPr lang="en-GB" dirty="0"/>
              <a:t> with each other</a:t>
            </a:r>
          </a:p>
          <a:p>
            <a:pPr lvl="1"/>
            <a:r>
              <a:rPr lang="en-GB" dirty="0"/>
              <a:t>It’s one of our principles that each message should contain all the information the recipient needs to act on it…</a:t>
            </a:r>
          </a:p>
          <a:p>
            <a:pPr lvl="1"/>
            <a:r>
              <a:rPr lang="en-GB" dirty="0"/>
              <a:t>… but our messages contain references to related messages from other parties (for instance, quote and transfer)…</a:t>
            </a:r>
          </a:p>
          <a:p>
            <a:pPr lvl="1"/>
            <a:r>
              <a:rPr lang="en-GB" dirty="0"/>
              <a:t>… and we require those messages to follow a sequence</a:t>
            </a:r>
          </a:p>
          <a:p>
            <a:r>
              <a:rPr lang="en-GB" dirty="0"/>
              <a:t>ISO messages are a </a:t>
            </a:r>
            <a:r>
              <a:rPr lang="en-GB" i="1" dirty="0"/>
              <a:t>monologue</a:t>
            </a:r>
            <a:r>
              <a:rPr lang="en-GB" dirty="0"/>
              <a:t>; Mojaloop messages are a </a:t>
            </a:r>
            <a:r>
              <a:rPr lang="en-GB" i="1" dirty="0"/>
              <a:t>dialogue</a:t>
            </a:r>
            <a:r>
              <a:rPr lang="en-GB" dirty="0"/>
              <a:t>.</a:t>
            </a:r>
          </a:p>
        </p:txBody>
      </p:sp>
      <p:sp>
        <p:nvSpPr>
          <p:cNvPr id="4" name="Slide Number Placeholder 3">
            <a:extLst>
              <a:ext uri="{FF2B5EF4-FFF2-40B4-BE49-F238E27FC236}">
                <a16:creationId xmlns:a16="http://schemas.microsoft.com/office/drawing/2014/main" id="{D7B7E7A3-8152-46A0-AC0E-86786A2B8AB1}"/>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40398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FF4-CC55-423C-ACF9-DFB68512C7FA}"/>
              </a:ext>
            </a:extLst>
          </p:cNvPr>
          <p:cNvSpPr>
            <a:spLocks noGrp="1"/>
          </p:cNvSpPr>
          <p:nvPr>
            <p:ph type="title"/>
          </p:nvPr>
        </p:nvSpPr>
        <p:spPr/>
        <p:txBody>
          <a:bodyPr>
            <a:normAutofit/>
          </a:bodyPr>
          <a:lstStyle/>
          <a:p>
            <a:r>
              <a:rPr lang="en-GB" dirty="0"/>
              <a:t>ISO interactions: our ideal</a:t>
            </a:r>
          </a:p>
        </p:txBody>
      </p:sp>
      <p:sp>
        <p:nvSpPr>
          <p:cNvPr id="3" name="Content Placeholder 2">
            <a:extLst>
              <a:ext uri="{FF2B5EF4-FFF2-40B4-BE49-F238E27FC236}">
                <a16:creationId xmlns:a16="http://schemas.microsoft.com/office/drawing/2014/main" id="{57E35D7F-92FC-4A30-99A5-702AC4DFAA74}"/>
              </a:ext>
            </a:extLst>
          </p:cNvPr>
          <p:cNvSpPr>
            <a:spLocks noGrp="1"/>
          </p:cNvSpPr>
          <p:nvPr>
            <p:ph idx="1"/>
          </p:nvPr>
        </p:nvSpPr>
        <p:spPr/>
        <p:txBody>
          <a:bodyPr>
            <a:normAutofit fontScale="92500"/>
          </a:bodyPr>
          <a:lstStyle/>
          <a:p>
            <a:r>
              <a:rPr lang="en-GB" dirty="0"/>
              <a:t>I should be able to use an ISO 20022 message set to transfer funds from my bank in Los Angeles to my aunt in </a:t>
            </a:r>
            <a:r>
              <a:rPr lang="en-GB" dirty="0" err="1"/>
              <a:t>Mbuye</a:t>
            </a:r>
            <a:r>
              <a:rPr lang="en-GB" dirty="0"/>
              <a:t>, Rwanda.</a:t>
            </a:r>
          </a:p>
          <a:p>
            <a:r>
              <a:rPr lang="en-GB" dirty="0"/>
              <a:t>My bank shouldn’t need to know what kind of institution holds my aunt’s account (actually, it’s MTN)</a:t>
            </a:r>
          </a:p>
          <a:p>
            <a:r>
              <a:rPr lang="en-GB" dirty="0"/>
              <a:t>… or that it will be communicating with MTN via a Mojaloop scheme.</a:t>
            </a:r>
          </a:p>
          <a:p>
            <a:r>
              <a:rPr lang="en-GB" dirty="0"/>
              <a:t>But it </a:t>
            </a:r>
            <a:r>
              <a:rPr lang="en-GB" i="1" dirty="0"/>
              <a:t>does</a:t>
            </a:r>
            <a:r>
              <a:rPr lang="en-GB" dirty="0"/>
              <a:t> need to know how to participate in a Mojaloop dialogue.</a:t>
            </a:r>
          </a:p>
          <a:p>
            <a:r>
              <a:rPr lang="en-GB" dirty="0"/>
              <a:t>So we’re not trying to make my bank immediately capable of interacting with a Mojaloop system.</a:t>
            </a:r>
          </a:p>
          <a:p>
            <a:r>
              <a:rPr lang="en-GB" dirty="0"/>
              <a:t>We’re trying to make it </a:t>
            </a:r>
            <a:r>
              <a:rPr lang="en-GB" i="1" dirty="0"/>
              <a:t>as easy as possible </a:t>
            </a:r>
            <a:r>
              <a:rPr lang="en-GB" dirty="0"/>
              <a:t>for my bank to interact with a Mojaloop system…</a:t>
            </a:r>
          </a:p>
          <a:p>
            <a:r>
              <a:rPr lang="en-GB" dirty="0"/>
              <a:t>And that means: as far as possible, extend the Mojaloop level playing field.</a:t>
            </a:r>
          </a:p>
        </p:txBody>
      </p:sp>
      <p:sp>
        <p:nvSpPr>
          <p:cNvPr id="4" name="Slide Number Placeholder 3">
            <a:extLst>
              <a:ext uri="{FF2B5EF4-FFF2-40B4-BE49-F238E27FC236}">
                <a16:creationId xmlns:a16="http://schemas.microsoft.com/office/drawing/2014/main" id="{74CAEC47-A59B-4CA4-9639-EEF59037102B}"/>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7298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1EA3-BFB7-4508-8AF3-ACCD57438C29}"/>
              </a:ext>
            </a:extLst>
          </p:cNvPr>
          <p:cNvSpPr>
            <a:spLocks noGrp="1"/>
          </p:cNvSpPr>
          <p:nvPr>
            <p:ph type="title"/>
          </p:nvPr>
        </p:nvSpPr>
        <p:spPr/>
        <p:txBody>
          <a:bodyPr/>
          <a:lstStyle/>
          <a:p>
            <a:r>
              <a:rPr lang="en-GB" dirty="0"/>
              <a:t>Using existing messages</a:t>
            </a:r>
          </a:p>
        </p:txBody>
      </p:sp>
      <p:sp>
        <p:nvSpPr>
          <p:cNvPr id="3" name="Text Placeholder 2">
            <a:extLst>
              <a:ext uri="{FF2B5EF4-FFF2-40B4-BE49-F238E27FC236}">
                <a16:creationId xmlns:a16="http://schemas.microsoft.com/office/drawing/2014/main" id="{2CC777DB-B371-4D31-B0CD-8B74C10F4927}"/>
              </a:ext>
            </a:extLst>
          </p:cNvPr>
          <p:cNvSpPr>
            <a:spLocks noGrp="1"/>
          </p:cNvSpPr>
          <p:nvPr>
            <p:ph type="body" idx="1"/>
          </p:nvPr>
        </p:nvSpPr>
        <p:spPr/>
        <p:txBody>
          <a:bodyPr/>
          <a:lstStyle/>
          <a:p>
            <a:r>
              <a:rPr lang="en-GB" dirty="0"/>
              <a:t>How ISO 20022 supports message modification</a:t>
            </a:r>
          </a:p>
        </p:txBody>
      </p:sp>
      <p:sp>
        <p:nvSpPr>
          <p:cNvPr id="4" name="Slide Number Placeholder 3">
            <a:extLst>
              <a:ext uri="{FF2B5EF4-FFF2-40B4-BE49-F238E27FC236}">
                <a16:creationId xmlns:a16="http://schemas.microsoft.com/office/drawing/2014/main" id="{5234B1E3-F4C0-4367-A933-062B7CB8EE08}"/>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47247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0392-E200-458E-AED2-4338AF2C7A7E}"/>
              </a:ext>
            </a:extLst>
          </p:cNvPr>
          <p:cNvSpPr>
            <a:spLocks noGrp="1"/>
          </p:cNvSpPr>
          <p:nvPr>
            <p:ph type="title"/>
          </p:nvPr>
        </p:nvSpPr>
        <p:spPr/>
        <p:txBody>
          <a:bodyPr/>
          <a:lstStyle/>
          <a:p>
            <a:r>
              <a:rPr lang="en-GB" dirty="0"/>
              <a:t>What sort of changes could we make?</a:t>
            </a:r>
          </a:p>
        </p:txBody>
      </p:sp>
      <p:sp>
        <p:nvSpPr>
          <p:cNvPr id="3" name="Content Placeholder 2">
            <a:extLst>
              <a:ext uri="{FF2B5EF4-FFF2-40B4-BE49-F238E27FC236}">
                <a16:creationId xmlns:a16="http://schemas.microsoft.com/office/drawing/2014/main" id="{4265B407-6EC9-4455-9F78-323690950F27}"/>
              </a:ext>
            </a:extLst>
          </p:cNvPr>
          <p:cNvSpPr>
            <a:spLocks noGrp="1"/>
          </p:cNvSpPr>
          <p:nvPr>
            <p:ph idx="1"/>
          </p:nvPr>
        </p:nvSpPr>
        <p:spPr/>
        <p:txBody>
          <a:bodyPr/>
          <a:lstStyle/>
          <a:p>
            <a:r>
              <a:rPr lang="en-GB" dirty="0"/>
              <a:t>Changes to the data model</a:t>
            </a:r>
          </a:p>
          <a:p>
            <a:r>
              <a:rPr lang="en-GB" dirty="0"/>
              <a:t>Using the Supplementary Data structure</a:t>
            </a:r>
          </a:p>
          <a:p>
            <a:r>
              <a:rPr lang="en-GB" dirty="0"/>
              <a:t>The Market Practice Document</a:t>
            </a:r>
          </a:p>
        </p:txBody>
      </p:sp>
      <p:sp>
        <p:nvSpPr>
          <p:cNvPr id="4" name="Slide Number Placeholder 3">
            <a:extLst>
              <a:ext uri="{FF2B5EF4-FFF2-40B4-BE49-F238E27FC236}">
                <a16:creationId xmlns:a16="http://schemas.microsoft.com/office/drawing/2014/main" id="{CAE97F58-8EB6-4ECE-942F-168B3C51734C}"/>
              </a:ext>
            </a:extLst>
          </p:cNvPr>
          <p:cNvSpPr>
            <a:spLocks noGrp="1"/>
          </p:cNvSpPr>
          <p:nvPr>
            <p:ph type="sldNum" sz="quarter" idx="12"/>
          </p:nvPr>
        </p:nvSpPr>
        <p:spPr/>
        <p:txBody>
          <a:bodyPr/>
          <a:lstStyle/>
          <a:p>
            <a:fld id="{20AF9D7A-5BEE-9245-944A-197F51D542D9}" type="slidenum">
              <a:rPr lang="en-US" smtClean="0"/>
              <a:t>25</a:t>
            </a:fld>
            <a:endParaRPr lang="en-US"/>
          </a:p>
        </p:txBody>
      </p:sp>
    </p:spTree>
    <p:extLst>
      <p:ext uri="{BB962C8B-B14F-4D97-AF65-F5344CB8AC3E}">
        <p14:creationId xmlns:p14="http://schemas.microsoft.com/office/powerpoint/2010/main" val="9732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6070-BB38-446F-8687-84417D568E28}"/>
              </a:ext>
            </a:extLst>
          </p:cNvPr>
          <p:cNvSpPr>
            <a:spLocks noGrp="1"/>
          </p:cNvSpPr>
          <p:nvPr>
            <p:ph type="title"/>
          </p:nvPr>
        </p:nvSpPr>
        <p:spPr/>
        <p:txBody>
          <a:bodyPr/>
          <a:lstStyle/>
          <a:p>
            <a:r>
              <a:rPr lang="en-GB" dirty="0"/>
              <a:t>Changes to the data model</a:t>
            </a:r>
          </a:p>
        </p:txBody>
      </p:sp>
      <p:sp>
        <p:nvSpPr>
          <p:cNvPr id="3" name="Content Placeholder 2">
            <a:extLst>
              <a:ext uri="{FF2B5EF4-FFF2-40B4-BE49-F238E27FC236}">
                <a16:creationId xmlns:a16="http://schemas.microsoft.com/office/drawing/2014/main" id="{300BD6EB-0664-489F-8C96-7F3D74BD1448}"/>
              </a:ext>
            </a:extLst>
          </p:cNvPr>
          <p:cNvSpPr>
            <a:spLocks noGrp="1"/>
          </p:cNvSpPr>
          <p:nvPr>
            <p:ph idx="1"/>
          </p:nvPr>
        </p:nvSpPr>
        <p:spPr/>
        <p:txBody>
          <a:bodyPr/>
          <a:lstStyle/>
          <a:p>
            <a:r>
              <a:rPr lang="en-GB" dirty="0"/>
              <a:t>Require RMG approval</a:t>
            </a:r>
          </a:p>
          <a:p>
            <a:r>
              <a:rPr lang="en-GB" dirty="0"/>
              <a:t>Are implemented in the main message catalogue</a:t>
            </a:r>
          </a:p>
          <a:p>
            <a:r>
              <a:rPr lang="en-GB" dirty="0"/>
              <a:t>Are available for use by all ISO 20022 users</a:t>
            </a:r>
          </a:p>
          <a:p>
            <a:r>
              <a:rPr lang="en-GB" dirty="0"/>
              <a:t>Can be distinguished by versioning</a:t>
            </a:r>
          </a:p>
          <a:p>
            <a:endParaRPr lang="en-GB" dirty="0"/>
          </a:p>
        </p:txBody>
      </p:sp>
      <p:sp>
        <p:nvSpPr>
          <p:cNvPr id="4" name="Slide Number Placeholder 3">
            <a:extLst>
              <a:ext uri="{FF2B5EF4-FFF2-40B4-BE49-F238E27FC236}">
                <a16:creationId xmlns:a16="http://schemas.microsoft.com/office/drawing/2014/main" id="{26699151-74A7-4281-8D32-E1DE9BB194FC}"/>
              </a:ext>
            </a:extLst>
          </p:cNvPr>
          <p:cNvSpPr>
            <a:spLocks noGrp="1"/>
          </p:cNvSpPr>
          <p:nvPr>
            <p:ph type="sldNum" sz="quarter" idx="12"/>
          </p:nvPr>
        </p:nvSpPr>
        <p:spPr/>
        <p:txBody>
          <a:bodyPr/>
          <a:lstStyle/>
          <a:p>
            <a:fld id="{20AF9D7A-5BEE-9245-944A-197F51D542D9}" type="slidenum">
              <a:rPr lang="en-US" smtClean="0"/>
              <a:t>26</a:t>
            </a:fld>
            <a:endParaRPr lang="en-US"/>
          </a:p>
        </p:txBody>
      </p:sp>
    </p:spTree>
    <p:extLst>
      <p:ext uri="{BB962C8B-B14F-4D97-AF65-F5344CB8AC3E}">
        <p14:creationId xmlns:p14="http://schemas.microsoft.com/office/powerpoint/2010/main" val="913000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5985-699A-4B9F-98C2-E452240852C2}"/>
              </a:ext>
            </a:extLst>
          </p:cNvPr>
          <p:cNvSpPr>
            <a:spLocks noGrp="1"/>
          </p:cNvSpPr>
          <p:nvPr>
            <p:ph type="title"/>
          </p:nvPr>
        </p:nvSpPr>
        <p:spPr/>
        <p:txBody>
          <a:bodyPr/>
          <a:lstStyle/>
          <a:p>
            <a:r>
              <a:rPr lang="en-GB" dirty="0"/>
              <a:t>The Supplementary Data Structure</a:t>
            </a:r>
          </a:p>
        </p:txBody>
      </p:sp>
      <p:sp>
        <p:nvSpPr>
          <p:cNvPr id="3" name="Content Placeholder 2">
            <a:extLst>
              <a:ext uri="{FF2B5EF4-FFF2-40B4-BE49-F238E27FC236}">
                <a16:creationId xmlns:a16="http://schemas.microsoft.com/office/drawing/2014/main" id="{3B285703-8EA2-49E9-831C-423352B23217}"/>
              </a:ext>
            </a:extLst>
          </p:cNvPr>
          <p:cNvSpPr>
            <a:spLocks noGrp="1"/>
          </p:cNvSpPr>
          <p:nvPr>
            <p:ph idx="1"/>
          </p:nvPr>
        </p:nvSpPr>
        <p:spPr/>
        <p:txBody>
          <a:bodyPr/>
          <a:lstStyle/>
          <a:p>
            <a:r>
              <a:rPr lang="en-GB" dirty="0"/>
              <a:t>A component of all ISO 20022 messages.</a:t>
            </a:r>
          </a:p>
          <a:p>
            <a:r>
              <a:rPr lang="en-GB" dirty="0"/>
              <a:t>Can be used to define any type of extension to any part of the message.</a:t>
            </a:r>
          </a:p>
          <a:p>
            <a:r>
              <a:rPr lang="en-GB" dirty="0"/>
              <a:t>Cannot be used to modify existing data components (e.g. identifier lengths)</a:t>
            </a:r>
          </a:p>
          <a:p>
            <a:r>
              <a:rPr lang="en-GB" dirty="0"/>
              <a:t>Requires ISO 20022 approval</a:t>
            </a:r>
          </a:p>
          <a:p>
            <a:r>
              <a:rPr lang="en-GB" dirty="0"/>
              <a:t>Is not part of the ISO 20022 message catalogue</a:t>
            </a:r>
          </a:p>
          <a:p>
            <a:r>
              <a:rPr lang="en-GB" dirty="0"/>
              <a:t>Is only available to institutions who want that particular flavour of ISO 20022</a:t>
            </a:r>
          </a:p>
          <a:p>
            <a:endParaRPr lang="en-GB" dirty="0"/>
          </a:p>
        </p:txBody>
      </p:sp>
      <p:sp>
        <p:nvSpPr>
          <p:cNvPr id="4" name="Slide Number Placeholder 3">
            <a:extLst>
              <a:ext uri="{FF2B5EF4-FFF2-40B4-BE49-F238E27FC236}">
                <a16:creationId xmlns:a16="http://schemas.microsoft.com/office/drawing/2014/main" id="{A1E71ED7-46D4-4455-A2B8-E4950FFDDC41}"/>
              </a:ext>
            </a:extLst>
          </p:cNvPr>
          <p:cNvSpPr>
            <a:spLocks noGrp="1"/>
          </p:cNvSpPr>
          <p:nvPr>
            <p:ph type="sldNum" sz="quarter" idx="12"/>
          </p:nvPr>
        </p:nvSpPr>
        <p:spPr/>
        <p:txBody>
          <a:bodyPr/>
          <a:lstStyle/>
          <a:p>
            <a:fld id="{20AF9D7A-5BEE-9245-944A-197F51D542D9}" type="slidenum">
              <a:rPr lang="en-US" smtClean="0"/>
              <a:t>27</a:t>
            </a:fld>
            <a:endParaRPr lang="en-US"/>
          </a:p>
        </p:txBody>
      </p:sp>
    </p:spTree>
    <p:extLst>
      <p:ext uri="{BB962C8B-B14F-4D97-AF65-F5344CB8AC3E}">
        <p14:creationId xmlns:p14="http://schemas.microsoft.com/office/powerpoint/2010/main" val="373175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3143-F622-44EF-B778-E317A9943A49}"/>
              </a:ext>
            </a:extLst>
          </p:cNvPr>
          <p:cNvSpPr>
            <a:spLocks noGrp="1"/>
          </p:cNvSpPr>
          <p:nvPr>
            <p:ph type="title"/>
          </p:nvPr>
        </p:nvSpPr>
        <p:spPr/>
        <p:txBody>
          <a:bodyPr/>
          <a:lstStyle/>
          <a:p>
            <a:r>
              <a:rPr lang="en-GB" dirty="0"/>
              <a:t>The Market Practice Document</a:t>
            </a:r>
          </a:p>
        </p:txBody>
      </p:sp>
      <p:sp>
        <p:nvSpPr>
          <p:cNvPr id="3" name="Content Placeholder 2">
            <a:extLst>
              <a:ext uri="{FF2B5EF4-FFF2-40B4-BE49-F238E27FC236}">
                <a16:creationId xmlns:a16="http://schemas.microsoft.com/office/drawing/2014/main" id="{976B1CC3-70D0-4639-A900-056C182AF940}"/>
              </a:ext>
            </a:extLst>
          </p:cNvPr>
          <p:cNvSpPr>
            <a:spLocks noGrp="1"/>
          </p:cNvSpPr>
          <p:nvPr>
            <p:ph idx="1"/>
          </p:nvPr>
        </p:nvSpPr>
        <p:spPr/>
        <p:txBody>
          <a:bodyPr/>
          <a:lstStyle/>
          <a:p>
            <a:r>
              <a:rPr lang="en-GB" dirty="0"/>
              <a:t>Does not require external approval.</a:t>
            </a:r>
          </a:p>
          <a:p>
            <a:r>
              <a:rPr lang="en-GB" dirty="0"/>
              <a:t>Does not support extensions to, or modifications of, the data definitions published by ISO 20022.</a:t>
            </a:r>
          </a:p>
        </p:txBody>
      </p:sp>
      <p:sp>
        <p:nvSpPr>
          <p:cNvPr id="4" name="Slide Number Placeholder 3">
            <a:extLst>
              <a:ext uri="{FF2B5EF4-FFF2-40B4-BE49-F238E27FC236}">
                <a16:creationId xmlns:a16="http://schemas.microsoft.com/office/drawing/2014/main" id="{91916BEA-F4FD-4BF9-A54E-C059DCB27584}"/>
              </a:ext>
            </a:extLst>
          </p:cNvPr>
          <p:cNvSpPr>
            <a:spLocks noGrp="1"/>
          </p:cNvSpPr>
          <p:nvPr>
            <p:ph type="sldNum" sz="quarter" idx="12"/>
          </p:nvPr>
        </p:nvSpPr>
        <p:spPr/>
        <p:txBody>
          <a:bodyPr/>
          <a:lstStyle/>
          <a:p>
            <a:fld id="{20AF9D7A-5BEE-9245-944A-197F51D542D9}" type="slidenum">
              <a:rPr lang="en-US" smtClean="0"/>
              <a:t>28</a:t>
            </a:fld>
            <a:endParaRPr lang="en-US"/>
          </a:p>
        </p:txBody>
      </p:sp>
    </p:spTree>
    <p:extLst>
      <p:ext uri="{BB962C8B-B14F-4D97-AF65-F5344CB8AC3E}">
        <p14:creationId xmlns:p14="http://schemas.microsoft.com/office/powerpoint/2010/main" val="424640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1EA3-BFB7-4508-8AF3-ACCD57438C29}"/>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2CC777DB-B371-4D31-B0CD-8B74C10F492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234B1E3-F4C0-4367-A933-062B7CB8EE08}"/>
              </a:ext>
            </a:extLst>
          </p:cNvPr>
          <p:cNvSpPr>
            <a:spLocks noGrp="1"/>
          </p:cNvSpPr>
          <p:nvPr>
            <p:ph type="sldNum" sz="quarter" idx="12"/>
          </p:nvPr>
        </p:nvSpPr>
        <p:spPr/>
        <p:txBody>
          <a:bodyPr/>
          <a:lstStyle/>
          <a:p>
            <a:fld id="{20AF9D7A-5BEE-9245-944A-197F51D542D9}" type="slidenum">
              <a:rPr lang="en-US" smtClean="0"/>
              <a:t>29</a:t>
            </a:fld>
            <a:endParaRPr lang="en-US"/>
          </a:p>
        </p:txBody>
      </p:sp>
    </p:spTree>
    <p:extLst>
      <p:ext uri="{BB962C8B-B14F-4D97-AF65-F5344CB8AC3E}">
        <p14:creationId xmlns:p14="http://schemas.microsoft.com/office/powerpoint/2010/main" val="414392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3EDD-6EDE-41F7-8F82-BE709CBE661F}"/>
              </a:ext>
            </a:extLst>
          </p:cNvPr>
          <p:cNvSpPr>
            <a:spLocks noGrp="1"/>
          </p:cNvSpPr>
          <p:nvPr>
            <p:ph type="title"/>
          </p:nvPr>
        </p:nvSpPr>
        <p:spPr/>
        <p:txBody>
          <a:bodyPr/>
          <a:lstStyle/>
          <a:p>
            <a:r>
              <a:rPr lang="en-GB" dirty="0"/>
              <a:t>What is ISO 20022?</a:t>
            </a:r>
          </a:p>
        </p:txBody>
      </p:sp>
      <p:sp>
        <p:nvSpPr>
          <p:cNvPr id="3" name="Content Placeholder 2">
            <a:extLst>
              <a:ext uri="{FF2B5EF4-FFF2-40B4-BE49-F238E27FC236}">
                <a16:creationId xmlns:a16="http://schemas.microsoft.com/office/drawing/2014/main" id="{785D52C5-3478-4062-A682-2F8180DD6096}"/>
              </a:ext>
            </a:extLst>
          </p:cNvPr>
          <p:cNvSpPr>
            <a:spLocks noGrp="1"/>
          </p:cNvSpPr>
          <p:nvPr>
            <p:ph idx="1"/>
          </p:nvPr>
        </p:nvSpPr>
        <p:spPr/>
        <p:txBody>
          <a:bodyPr/>
          <a:lstStyle/>
          <a:p>
            <a:r>
              <a:rPr lang="en-GB" dirty="0"/>
              <a:t>The objective of ISO 20022:</a:t>
            </a:r>
          </a:p>
          <a:p>
            <a:pPr lvl="1"/>
            <a:r>
              <a:rPr lang="en-GB" dirty="0"/>
              <a:t>“To enable communication interoperability between financial institutions, their market infrastructures and their end-user communities.”</a:t>
            </a:r>
          </a:p>
          <a:p>
            <a:pPr lvl="1"/>
            <a:r>
              <a:rPr lang="en-GB" dirty="0"/>
              <a:t>… and to offer a “single standardisation approach (methodology, process, repository) to be used by all financial standards initiatives.”</a:t>
            </a:r>
          </a:p>
          <a:p>
            <a:endParaRPr lang="en-GB" dirty="0"/>
          </a:p>
        </p:txBody>
      </p:sp>
      <p:sp>
        <p:nvSpPr>
          <p:cNvPr id="4" name="Slide Number Placeholder 3">
            <a:extLst>
              <a:ext uri="{FF2B5EF4-FFF2-40B4-BE49-F238E27FC236}">
                <a16:creationId xmlns:a16="http://schemas.microsoft.com/office/drawing/2014/main" id="{99EDECD5-D6FA-40E4-BE2F-E652F9DE852C}"/>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276714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DC93-AB4A-4F42-8F16-B4BDB61E7C5E}"/>
              </a:ext>
            </a:extLst>
          </p:cNvPr>
          <p:cNvSpPr>
            <a:spLocks noGrp="1"/>
          </p:cNvSpPr>
          <p:nvPr>
            <p:ph type="title"/>
          </p:nvPr>
        </p:nvSpPr>
        <p:spPr/>
        <p:txBody>
          <a:bodyPr/>
          <a:lstStyle/>
          <a:p>
            <a:r>
              <a:rPr lang="en-GB" dirty="0"/>
              <a:t>In the mean time…</a:t>
            </a:r>
          </a:p>
        </p:txBody>
      </p:sp>
      <p:sp>
        <p:nvSpPr>
          <p:cNvPr id="3" name="Content Placeholder 2">
            <a:extLst>
              <a:ext uri="{FF2B5EF4-FFF2-40B4-BE49-F238E27FC236}">
                <a16:creationId xmlns:a16="http://schemas.microsoft.com/office/drawing/2014/main" id="{D91D85AF-C26A-49E8-9998-2D1205ACF708}"/>
              </a:ext>
            </a:extLst>
          </p:cNvPr>
          <p:cNvSpPr>
            <a:spLocks noGrp="1"/>
          </p:cNvSpPr>
          <p:nvPr>
            <p:ph idx="1"/>
          </p:nvPr>
        </p:nvSpPr>
        <p:spPr/>
        <p:txBody>
          <a:bodyPr/>
          <a:lstStyle/>
          <a:p>
            <a:r>
              <a:rPr lang="en-GB" dirty="0"/>
              <a:t>We have re-submitted our Business Justification.</a:t>
            </a:r>
          </a:p>
          <a:p>
            <a:r>
              <a:rPr lang="en-GB" dirty="0"/>
              <a:t>We have done some work to show how Mojaloop </a:t>
            </a:r>
            <a:r>
              <a:rPr lang="en-GB" dirty="0" err="1"/>
              <a:t>hasalready</a:t>
            </a:r>
            <a:r>
              <a:rPr lang="en-GB" dirty="0"/>
              <a:t> solved problems which institutions in developed economies will also have to solve in the near future:</a:t>
            </a:r>
          </a:p>
          <a:p>
            <a:pPr lvl="1"/>
            <a:r>
              <a:rPr lang="en-GB" dirty="0"/>
              <a:t>Greater transparency around costs and fees.</a:t>
            </a:r>
          </a:p>
          <a:p>
            <a:pPr lvl="1"/>
            <a:r>
              <a:rPr lang="en-GB" dirty="0"/>
              <a:t>Reductions in average transaction size which will squeeze the cost of remediating failed transfers.</a:t>
            </a:r>
          </a:p>
          <a:p>
            <a:pPr lvl="1"/>
            <a:r>
              <a:rPr lang="en-GB" dirty="0"/>
              <a:t>Opening financial networks to other types of participant.</a:t>
            </a:r>
          </a:p>
          <a:p>
            <a:r>
              <a:rPr lang="en-GB" dirty="0"/>
              <a:t>We are reaching out to other potentially interested parties to talk about what a IPFI standards evaluation group might look like.</a:t>
            </a:r>
          </a:p>
          <a:p>
            <a:r>
              <a:rPr lang="en-GB" dirty="0"/>
              <a:t>We will evaluate what a Mojaloop message based on an existing ISO message might look like.</a:t>
            </a:r>
          </a:p>
        </p:txBody>
      </p:sp>
      <p:sp>
        <p:nvSpPr>
          <p:cNvPr id="4" name="Slide Number Placeholder 3">
            <a:extLst>
              <a:ext uri="{FF2B5EF4-FFF2-40B4-BE49-F238E27FC236}">
                <a16:creationId xmlns:a16="http://schemas.microsoft.com/office/drawing/2014/main" id="{BD2E3943-F2FA-4CCD-920F-8B9E4962FF57}"/>
              </a:ext>
            </a:extLst>
          </p:cNvPr>
          <p:cNvSpPr>
            <a:spLocks noGrp="1"/>
          </p:cNvSpPr>
          <p:nvPr>
            <p:ph type="sldNum" sz="quarter" idx="12"/>
          </p:nvPr>
        </p:nvSpPr>
        <p:spPr/>
        <p:txBody>
          <a:bodyPr/>
          <a:lstStyle/>
          <a:p>
            <a:fld id="{20AF9D7A-5BEE-9245-944A-197F51D542D9}" type="slidenum">
              <a:rPr lang="en-US" smtClean="0"/>
              <a:t>30</a:t>
            </a:fld>
            <a:endParaRPr lang="en-US"/>
          </a:p>
        </p:txBody>
      </p:sp>
    </p:spTree>
    <p:extLst>
      <p:ext uri="{BB962C8B-B14F-4D97-AF65-F5344CB8AC3E}">
        <p14:creationId xmlns:p14="http://schemas.microsoft.com/office/powerpoint/2010/main" val="16877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F69E-2939-4980-9ACB-CB4492BAD6E0}"/>
              </a:ext>
            </a:extLst>
          </p:cNvPr>
          <p:cNvSpPr>
            <a:spLocks noGrp="1"/>
          </p:cNvSpPr>
          <p:nvPr>
            <p:ph type="title"/>
          </p:nvPr>
        </p:nvSpPr>
        <p:spPr/>
        <p:txBody>
          <a:bodyPr/>
          <a:lstStyle/>
          <a:p>
            <a:r>
              <a:rPr lang="en-GB" dirty="0"/>
              <a:t>But still…</a:t>
            </a:r>
          </a:p>
        </p:txBody>
      </p:sp>
      <p:sp>
        <p:nvSpPr>
          <p:cNvPr id="3" name="Content Placeholder 2">
            <a:extLst>
              <a:ext uri="{FF2B5EF4-FFF2-40B4-BE49-F238E27FC236}">
                <a16:creationId xmlns:a16="http://schemas.microsoft.com/office/drawing/2014/main" id="{39C5EE46-A3C9-4821-9836-C4D15E8D19C4}"/>
              </a:ext>
            </a:extLst>
          </p:cNvPr>
          <p:cNvSpPr>
            <a:spLocks noGrp="1"/>
          </p:cNvSpPr>
          <p:nvPr>
            <p:ph idx="1"/>
          </p:nvPr>
        </p:nvSpPr>
        <p:spPr/>
        <p:txBody>
          <a:bodyPr/>
          <a:lstStyle/>
          <a:p>
            <a:r>
              <a:rPr lang="en-GB" dirty="0"/>
              <a:t>It’s possible that we may not be able to obtain the message definitions that we want…</a:t>
            </a:r>
          </a:p>
          <a:p>
            <a:r>
              <a:rPr lang="en-GB" dirty="0"/>
              <a:t>If we can’t, what should we do?</a:t>
            </a:r>
          </a:p>
          <a:p>
            <a:pPr lvl="1"/>
            <a:r>
              <a:rPr lang="en-GB" dirty="0"/>
              <a:t>Split the Business Justification into different areas (RMG suggestion)</a:t>
            </a:r>
          </a:p>
          <a:p>
            <a:pPr lvl="1"/>
            <a:r>
              <a:rPr lang="en-GB" dirty="0"/>
              <a:t>Adapt existing messages and create new ones where there clearly aren’t any at the moment?</a:t>
            </a:r>
          </a:p>
          <a:p>
            <a:pPr lvl="1"/>
            <a:r>
              <a:rPr lang="en-GB" dirty="0"/>
              <a:t>Adapt existing messages and keep the FSPIOP ones where there clearly aren’t any at the moment?</a:t>
            </a:r>
          </a:p>
          <a:p>
            <a:pPr lvl="1"/>
            <a:r>
              <a:rPr lang="en-GB" dirty="0"/>
              <a:t>Just stick to FSPIOP?</a:t>
            </a:r>
          </a:p>
          <a:p>
            <a:pPr lvl="1"/>
            <a:r>
              <a:rPr lang="en-GB" dirty="0"/>
              <a:t>Apply to the Chinese repository?</a:t>
            </a:r>
          </a:p>
          <a:p>
            <a:pPr lvl="1"/>
            <a:r>
              <a:rPr lang="en-GB" dirty="0"/>
              <a:t>Use a CNP to interact with ISO 20022 networks?</a:t>
            </a:r>
          </a:p>
        </p:txBody>
      </p:sp>
      <p:sp>
        <p:nvSpPr>
          <p:cNvPr id="4" name="Slide Number Placeholder 3">
            <a:extLst>
              <a:ext uri="{FF2B5EF4-FFF2-40B4-BE49-F238E27FC236}">
                <a16:creationId xmlns:a16="http://schemas.microsoft.com/office/drawing/2014/main" id="{E11FD8CE-420A-4ED6-A7BD-B5508E4AA2E4}"/>
              </a:ext>
            </a:extLst>
          </p:cNvPr>
          <p:cNvSpPr>
            <a:spLocks noGrp="1"/>
          </p:cNvSpPr>
          <p:nvPr>
            <p:ph type="sldNum" sz="quarter" idx="12"/>
          </p:nvPr>
        </p:nvSpPr>
        <p:spPr/>
        <p:txBody>
          <a:bodyPr/>
          <a:lstStyle/>
          <a:p>
            <a:fld id="{20AF9D7A-5BEE-9245-944A-197F51D542D9}" type="slidenum">
              <a:rPr lang="en-US" smtClean="0"/>
              <a:t>31</a:t>
            </a:fld>
            <a:endParaRPr lang="en-US"/>
          </a:p>
        </p:txBody>
      </p:sp>
    </p:spTree>
    <p:extLst>
      <p:ext uri="{BB962C8B-B14F-4D97-AF65-F5344CB8AC3E}">
        <p14:creationId xmlns:p14="http://schemas.microsoft.com/office/powerpoint/2010/main" val="72068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F9EA-B4A6-49B3-A21A-C610B2FB1772}"/>
              </a:ext>
            </a:extLst>
          </p:cNvPr>
          <p:cNvSpPr>
            <a:spLocks noGrp="1"/>
          </p:cNvSpPr>
          <p:nvPr>
            <p:ph type="title"/>
          </p:nvPr>
        </p:nvSpPr>
        <p:spPr/>
        <p:txBody>
          <a:bodyPr/>
          <a:lstStyle/>
          <a:p>
            <a:r>
              <a:rPr lang="en-GB" dirty="0"/>
              <a:t>Discussion and questions</a:t>
            </a:r>
          </a:p>
        </p:txBody>
      </p:sp>
      <p:sp>
        <p:nvSpPr>
          <p:cNvPr id="3" name="Text Placeholder 2">
            <a:extLst>
              <a:ext uri="{FF2B5EF4-FFF2-40B4-BE49-F238E27FC236}">
                <a16:creationId xmlns:a16="http://schemas.microsoft.com/office/drawing/2014/main" id="{916AF5EE-F042-45C3-B2C7-BA67F7CBFF4D}"/>
              </a:ext>
            </a:extLst>
          </p:cNvPr>
          <p:cNvSpPr>
            <a:spLocks noGrp="1"/>
          </p:cNvSpPr>
          <p:nvPr>
            <p:ph type="body" idx="1"/>
          </p:nvPr>
        </p:nvSpPr>
        <p:spPr/>
        <p:txBody>
          <a:bodyPr/>
          <a:lstStyle/>
          <a:p>
            <a:r>
              <a:rPr lang="en-GB" dirty="0"/>
              <a:t>Michael.Richards@ModusBox.com</a:t>
            </a:r>
          </a:p>
        </p:txBody>
      </p:sp>
      <p:sp>
        <p:nvSpPr>
          <p:cNvPr id="4" name="Slide Number Placeholder 3">
            <a:extLst>
              <a:ext uri="{FF2B5EF4-FFF2-40B4-BE49-F238E27FC236}">
                <a16:creationId xmlns:a16="http://schemas.microsoft.com/office/drawing/2014/main" id="{B059B37E-4712-4CBE-8E4E-64D17B1741A3}"/>
              </a:ext>
            </a:extLst>
          </p:cNvPr>
          <p:cNvSpPr>
            <a:spLocks noGrp="1"/>
          </p:cNvSpPr>
          <p:nvPr>
            <p:ph type="sldNum" sz="quarter" idx="12"/>
          </p:nvPr>
        </p:nvSpPr>
        <p:spPr/>
        <p:txBody>
          <a:bodyPr/>
          <a:lstStyle/>
          <a:p>
            <a:fld id="{20AF9D7A-5BEE-9245-944A-197F51D542D9}" type="slidenum">
              <a:rPr lang="en-US" smtClean="0"/>
              <a:t>32</a:t>
            </a:fld>
            <a:endParaRPr lang="en-US"/>
          </a:p>
        </p:txBody>
      </p:sp>
    </p:spTree>
    <p:extLst>
      <p:ext uri="{BB962C8B-B14F-4D97-AF65-F5344CB8AC3E}">
        <p14:creationId xmlns:p14="http://schemas.microsoft.com/office/powerpoint/2010/main" val="247098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99696" y="15243"/>
            <a:ext cx="12457430" cy="2487861"/>
          </a:xfrm>
          <a:prstGeom prst="rect">
            <a:avLst/>
          </a:prstGeom>
        </p:spPr>
        <p:txBody>
          <a:bodyPr vert="horz" wrap="square" lIns="0" tIns="25400" rIns="0" bIns="0" rtlCol="0">
            <a:spAutoFit/>
          </a:bodyPr>
          <a:lstStyle/>
          <a:p>
            <a:pPr marL="8890" algn="ctr">
              <a:spcBef>
                <a:spcPts val="200"/>
              </a:spcBef>
            </a:pPr>
            <a:r>
              <a:rPr spc="20" dirty="0"/>
              <a:t>ISO</a:t>
            </a:r>
            <a:r>
              <a:rPr spc="-270" dirty="0"/>
              <a:t> </a:t>
            </a:r>
            <a:r>
              <a:rPr spc="-60" dirty="0"/>
              <a:t>20022</a:t>
            </a:r>
          </a:p>
          <a:p>
            <a:pPr algn="ctr">
              <a:lnSpc>
                <a:spcPct val="100000"/>
              </a:lnSpc>
            </a:pPr>
            <a:r>
              <a:rPr spc="-50" dirty="0"/>
              <a:t>Illustrating</a:t>
            </a:r>
            <a:r>
              <a:rPr spc="150" dirty="0"/>
              <a:t> </a:t>
            </a:r>
            <a:r>
              <a:rPr spc="-10" dirty="0"/>
              <a:t>business</a:t>
            </a:r>
            <a:r>
              <a:rPr spc="-160" dirty="0"/>
              <a:t> </a:t>
            </a:r>
            <a:r>
              <a:rPr spc="-50" dirty="0"/>
              <a:t>modelling</a:t>
            </a:r>
          </a:p>
        </p:txBody>
      </p:sp>
      <p:grpSp>
        <p:nvGrpSpPr>
          <p:cNvPr id="3" name="object 3"/>
          <p:cNvGrpSpPr/>
          <p:nvPr/>
        </p:nvGrpSpPr>
        <p:grpSpPr>
          <a:xfrm>
            <a:off x="5223819" y="2377436"/>
            <a:ext cx="13898880" cy="8869680"/>
            <a:chOff x="2611116" y="1188718"/>
            <a:chExt cx="6949440" cy="4434840"/>
          </a:xfrm>
        </p:grpSpPr>
        <p:pic>
          <p:nvPicPr>
            <p:cNvPr id="4" name="object 4"/>
            <p:cNvPicPr/>
            <p:nvPr/>
          </p:nvPicPr>
          <p:blipFill>
            <a:blip r:embed="rId3" cstate="print"/>
            <a:stretch>
              <a:fillRect/>
            </a:stretch>
          </p:blipFill>
          <p:spPr>
            <a:xfrm>
              <a:off x="2790471" y="1346366"/>
              <a:ext cx="6522627" cy="2293403"/>
            </a:xfrm>
            <a:prstGeom prst="rect">
              <a:avLst/>
            </a:prstGeom>
          </p:spPr>
        </p:pic>
        <p:pic>
          <p:nvPicPr>
            <p:cNvPr id="5" name="object 5"/>
            <p:cNvPicPr/>
            <p:nvPr/>
          </p:nvPicPr>
          <p:blipFill>
            <a:blip r:embed="rId4" cstate="print"/>
            <a:stretch>
              <a:fillRect/>
            </a:stretch>
          </p:blipFill>
          <p:spPr>
            <a:xfrm>
              <a:off x="3860800" y="1818640"/>
              <a:ext cx="822959" cy="619759"/>
            </a:xfrm>
            <a:prstGeom prst="rect">
              <a:avLst/>
            </a:prstGeom>
          </p:spPr>
        </p:pic>
        <p:pic>
          <p:nvPicPr>
            <p:cNvPr id="6" name="object 6"/>
            <p:cNvPicPr/>
            <p:nvPr/>
          </p:nvPicPr>
          <p:blipFill>
            <a:blip r:embed="rId5" cstate="print"/>
            <a:stretch>
              <a:fillRect/>
            </a:stretch>
          </p:blipFill>
          <p:spPr>
            <a:xfrm>
              <a:off x="3474720" y="1574799"/>
              <a:ext cx="883919" cy="670547"/>
            </a:xfrm>
            <a:prstGeom prst="rect">
              <a:avLst/>
            </a:prstGeom>
          </p:spPr>
        </p:pic>
        <p:pic>
          <p:nvPicPr>
            <p:cNvPr id="7" name="object 7"/>
            <p:cNvPicPr/>
            <p:nvPr/>
          </p:nvPicPr>
          <p:blipFill>
            <a:blip r:embed="rId6" cstate="print"/>
            <a:stretch>
              <a:fillRect/>
            </a:stretch>
          </p:blipFill>
          <p:spPr>
            <a:xfrm>
              <a:off x="4226560" y="1452879"/>
              <a:ext cx="487667" cy="487679"/>
            </a:xfrm>
            <a:prstGeom prst="rect">
              <a:avLst/>
            </a:prstGeom>
          </p:spPr>
        </p:pic>
        <p:pic>
          <p:nvPicPr>
            <p:cNvPr id="8" name="object 8"/>
            <p:cNvPicPr/>
            <p:nvPr/>
          </p:nvPicPr>
          <p:blipFill>
            <a:blip r:embed="rId4" cstate="print"/>
            <a:stretch>
              <a:fillRect/>
            </a:stretch>
          </p:blipFill>
          <p:spPr>
            <a:xfrm>
              <a:off x="7924799" y="1727200"/>
              <a:ext cx="812787" cy="619759"/>
            </a:xfrm>
            <a:prstGeom prst="rect">
              <a:avLst/>
            </a:prstGeom>
          </p:spPr>
        </p:pic>
        <p:pic>
          <p:nvPicPr>
            <p:cNvPr id="9" name="object 9"/>
            <p:cNvPicPr/>
            <p:nvPr/>
          </p:nvPicPr>
          <p:blipFill>
            <a:blip r:embed="rId5" cstate="print"/>
            <a:stretch>
              <a:fillRect/>
            </a:stretch>
          </p:blipFill>
          <p:spPr>
            <a:xfrm>
              <a:off x="7985759" y="1249679"/>
              <a:ext cx="894079" cy="670559"/>
            </a:xfrm>
            <a:prstGeom prst="rect">
              <a:avLst/>
            </a:prstGeom>
          </p:spPr>
        </p:pic>
        <p:pic>
          <p:nvPicPr>
            <p:cNvPr id="10" name="object 10"/>
            <p:cNvPicPr/>
            <p:nvPr/>
          </p:nvPicPr>
          <p:blipFill>
            <a:blip r:embed="rId6" cstate="print"/>
            <a:stretch>
              <a:fillRect/>
            </a:stretch>
          </p:blipFill>
          <p:spPr>
            <a:xfrm>
              <a:off x="7670799" y="1625599"/>
              <a:ext cx="487679" cy="487679"/>
            </a:xfrm>
            <a:prstGeom prst="rect">
              <a:avLst/>
            </a:prstGeom>
          </p:spPr>
        </p:pic>
        <p:pic>
          <p:nvPicPr>
            <p:cNvPr id="11" name="object 11"/>
            <p:cNvPicPr/>
            <p:nvPr/>
          </p:nvPicPr>
          <p:blipFill>
            <a:blip r:embed="rId4" cstate="print"/>
            <a:stretch>
              <a:fillRect/>
            </a:stretch>
          </p:blipFill>
          <p:spPr>
            <a:xfrm>
              <a:off x="7365999" y="1198879"/>
              <a:ext cx="812799" cy="609599"/>
            </a:xfrm>
            <a:prstGeom prst="rect">
              <a:avLst/>
            </a:prstGeom>
          </p:spPr>
        </p:pic>
        <p:pic>
          <p:nvPicPr>
            <p:cNvPr id="12" name="object 12"/>
            <p:cNvPicPr/>
            <p:nvPr/>
          </p:nvPicPr>
          <p:blipFill>
            <a:blip r:embed="rId4" cstate="print"/>
            <a:stretch>
              <a:fillRect/>
            </a:stretch>
          </p:blipFill>
          <p:spPr>
            <a:xfrm>
              <a:off x="4064000" y="3058159"/>
              <a:ext cx="812799" cy="609599"/>
            </a:xfrm>
            <a:prstGeom prst="rect">
              <a:avLst/>
            </a:prstGeom>
          </p:spPr>
        </p:pic>
        <p:pic>
          <p:nvPicPr>
            <p:cNvPr id="13" name="object 13"/>
            <p:cNvPicPr/>
            <p:nvPr/>
          </p:nvPicPr>
          <p:blipFill>
            <a:blip r:embed="rId5" cstate="print"/>
            <a:stretch>
              <a:fillRect/>
            </a:stretch>
          </p:blipFill>
          <p:spPr>
            <a:xfrm>
              <a:off x="3779519" y="2722880"/>
              <a:ext cx="924559" cy="690879"/>
            </a:xfrm>
            <a:prstGeom prst="rect">
              <a:avLst/>
            </a:prstGeom>
          </p:spPr>
        </p:pic>
        <p:pic>
          <p:nvPicPr>
            <p:cNvPr id="14" name="object 14"/>
            <p:cNvPicPr/>
            <p:nvPr/>
          </p:nvPicPr>
          <p:blipFill>
            <a:blip r:embed="rId6" cstate="print"/>
            <a:stretch>
              <a:fillRect/>
            </a:stretch>
          </p:blipFill>
          <p:spPr>
            <a:xfrm>
              <a:off x="4592320" y="2814320"/>
              <a:ext cx="487667" cy="487679"/>
            </a:xfrm>
            <a:prstGeom prst="rect">
              <a:avLst/>
            </a:prstGeom>
          </p:spPr>
        </p:pic>
        <p:sp>
          <p:nvSpPr>
            <p:cNvPr id="15" name="object 15"/>
            <p:cNvSpPr/>
            <p:nvPr/>
          </p:nvSpPr>
          <p:spPr>
            <a:xfrm>
              <a:off x="7570395" y="2044708"/>
              <a:ext cx="594995" cy="901700"/>
            </a:xfrm>
            <a:custGeom>
              <a:avLst/>
              <a:gdLst/>
              <a:ahLst/>
              <a:cxnLst/>
              <a:rect l="l" t="t" r="r" b="b"/>
              <a:pathLst>
                <a:path w="594995" h="901700">
                  <a:moveTo>
                    <a:pt x="68558" y="0"/>
                  </a:moveTo>
                  <a:lnTo>
                    <a:pt x="38776" y="55294"/>
                  </a:lnTo>
                  <a:lnTo>
                    <a:pt x="15017" y="107369"/>
                  </a:lnTo>
                  <a:lnTo>
                    <a:pt x="889" y="153971"/>
                  </a:lnTo>
                  <a:lnTo>
                    <a:pt x="0" y="192842"/>
                  </a:lnTo>
                  <a:lnTo>
                    <a:pt x="15955" y="221729"/>
                  </a:lnTo>
                  <a:lnTo>
                    <a:pt x="44136" y="232330"/>
                  </a:lnTo>
                  <a:lnTo>
                    <a:pt x="89005" y="233843"/>
                  </a:lnTo>
                  <a:lnTo>
                    <a:pt x="144626" y="229298"/>
                  </a:lnTo>
                  <a:lnTo>
                    <a:pt x="205066" y="221724"/>
                  </a:lnTo>
                  <a:lnTo>
                    <a:pt x="264389" y="214151"/>
                  </a:lnTo>
                  <a:lnTo>
                    <a:pt x="316662" y="209608"/>
                  </a:lnTo>
                  <a:lnTo>
                    <a:pt x="355950" y="211124"/>
                  </a:lnTo>
                  <a:lnTo>
                    <a:pt x="376317" y="221729"/>
                  </a:lnTo>
                  <a:lnTo>
                    <a:pt x="372312" y="243276"/>
                  </a:lnTo>
                  <a:lnTo>
                    <a:pt x="347246" y="273649"/>
                  </a:lnTo>
                  <a:lnTo>
                    <a:pt x="308340" y="309905"/>
                  </a:lnTo>
                  <a:lnTo>
                    <a:pt x="262811" y="349103"/>
                  </a:lnTo>
                  <a:lnTo>
                    <a:pt x="217878" y="388301"/>
                  </a:lnTo>
                  <a:lnTo>
                    <a:pt x="180757" y="424558"/>
                  </a:lnTo>
                  <a:lnTo>
                    <a:pt x="158669" y="454931"/>
                  </a:lnTo>
                  <a:lnTo>
                    <a:pt x="158830" y="476478"/>
                  </a:lnTo>
                  <a:lnTo>
                    <a:pt x="178852" y="485429"/>
                  </a:lnTo>
                  <a:lnTo>
                    <a:pt x="214418" y="487625"/>
                  </a:lnTo>
                  <a:lnTo>
                    <a:pt x="261643" y="484854"/>
                  </a:lnTo>
                  <a:lnTo>
                    <a:pt x="316640" y="478903"/>
                  </a:lnTo>
                  <a:lnTo>
                    <a:pt x="375524" y="471558"/>
                  </a:lnTo>
                  <a:lnTo>
                    <a:pt x="434407" y="464607"/>
                  </a:lnTo>
                  <a:lnTo>
                    <a:pt x="489405" y="459837"/>
                  </a:lnTo>
                  <a:lnTo>
                    <a:pt x="536630" y="459034"/>
                  </a:lnTo>
                  <a:lnTo>
                    <a:pt x="572196" y="463985"/>
                  </a:lnTo>
                  <a:lnTo>
                    <a:pt x="592217" y="476478"/>
                  </a:lnTo>
                  <a:lnTo>
                    <a:pt x="594430" y="500627"/>
                  </a:lnTo>
                  <a:lnTo>
                    <a:pt x="579696" y="533964"/>
                  </a:lnTo>
                  <a:lnTo>
                    <a:pt x="552471" y="574023"/>
                  </a:lnTo>
                  <a:lnTo>
                    <a:pt x="517211" y="618336"/>
                  </a:lnTo>
                  <a:lnTo>
                    <a:pt x="478370" y="664438"/>
                  </a:lnTo>
                  <a:lnTo>
                    <a:pt x="440405" y="709862"/>
                  </a:lnTo>
                  <a:lnTo>
                    <a:pt x="407771" y="752141"/>
                  </a:lnTo>
                  <a:lnTo>
                    <a:pt x="384924" y="788808"/>
                  </a:lnTo>
                  <a:lnTo>
                    <a:pt x="376317" y="817397"/>
                  </a:lnTo>
                  <a:lnTo>
                    <a:pt x="389774" y="847447"/>
                  </a:lnTo>
                  <a:lnTo>
                    <a:pt x="424178" y="867974"/>
                  </a:lnTo>
                  <a:lnTo>
                    <a:pt x="470575" y="881321"/>
                  </a:lnTo>
                  <a:lnTo>
                    <a:pt x="520016" y="889827"/>
                  </a:lnTo>
                  <a:lnTo>
                    <a:pt x="563547" y="895836"/>
                  </a:lnTo>
                  <a:lnTo>
                    <a:pt x="592217" y="901687"/>
                  </a:lnTo>
                </a:path>
              </a:pathLst>
            </a:custGeom>
            <a:ln w="38100">
              <a:solidFill>
                <a:srgbClr val="EDEBE0"/>
              </a:solidFill>
            </a:ln>
          </p:spPr>
          <p:txBody>
            <a:bodyPr wrap="square" lIns="0" tIns="0" rIns="0" bIns="0" rtlCol="0"/>
            <a:lstStyle/>
            <a:p>
              <a:pPr defTabSz="1828800"/>
              <a:endParaRPr sz="3600">
                <a:solidFill>
                  <a:prstClr val="black"/>
                </a:solidFill>
                <a:latin typeface="Calibri"/>
              </a:endParaRPr>
            </a:p>
          </p:txBody>
        </p:sp>
        <p:sp>
          <p:nvSpPr>
            <p:cNvPr id="16" name="object 16"/>
            <p:cNvSpPr/>
            <p:nvPr/>
          </p:nvSpPr>
          <p:spPr>
            <a:xfrm>
              <a:off x="7524568" y="2044452"/>
              <a:ext cx="116205" cy="132715"/>
            </a:xfrm>
            <a:custGeom>
              <a:avLst/>
              <a:gdLst/>
              <a:ahLst/>
              <a:cxnLst/>
              <a:rect l="l" t="t" r="r" b="b"/>
              <a:pathLst>
                <a:path w="116204" h="132714">
                  <a:moveTo>
                    <a:pt x="0" y="66268"/>
                  </a:moveTo>
                  <a:lnTo>
                    <a:pt x="114528" y="0"/>
                  </a:lnTo>
                  <a:lnTo>
                    <a:pt x="115849" y="132308"/>
                  </a:lnTo>
                </a:path>
              </a:pathLst>
            </a:custGeom>
            <a:ln w="38100">
              <a:solidFill>
                <a:srgbClr val="EDEBE0"/>
              </a:solidFill>
            </a:ln>
          </p:spPr>
          <p:txBody>
            <a:bodyPr wrap="square" lIns="0" tIns="0" rIns="0" bIns="0" rtlCol="0"/>
            <a:lstStyle/>
            <a:p>
              <a:pPr defTabSz="1828800"/>
              <a:endParaRPr sz="3600">
                <a:solidFill>
                  <a:prstClr val="black"/>
                </a:solidFill>
                <a:latin typeface="Calibri"/>
              </a:endParaRPr>
            </a:p>
          </p:txBody>
        </p:sp>
        <p:pic>
          <p:nvPicPr>
            <p:cNvPr id="17" name="object 17"/>
            <p:cNvPicPr/>
            <p:nvPr/>
          </p:nvPicPr>
          <p:blipFill>
            <a:blip r:embed="rId7" cstate="print"/>
            <a:stretch>
              <a:fillRect/>
            </a:stretch>
          </p:blipFill>
          <p:spPr>
            <a:xfrm>
              <a:off x="8646159" y="1341120"/>
              <a:ext cx="914395" cy="904234"/>
            </a:xfrm>
            <a:prstGeom prst="rect">
              <a:avLst/>
            </a:prstGeom>
          </p:spPr>
        </p:pic>
        <p:pic>
          <p:nvPicPr>
            <p:cNvPr id="18" name="object 18"/>
            <p:cNvPicPr/>
            <p:nvPr/>
          </p:nvPicPr>
          <p:blipFill>
            <a:blip r:embed="rId8" cstate="print"/>
            <a:stretch>
              <a:fillRect/>
            </a:stretch>
          </p:blipFill>
          <p:spPr>
            <a:xfrm>
              <a:off x="2611116" y="1188718"/>
              <a:ext cx="904244" cy="904239"/>
            </a:xfrm>
            <a:prstGeom prst="rect">
              <a:avLst/>
            </a:prstGeom>
          </p:spPr>
        </p:pic>
        <p:pic>
          <p:nvPicPr>
            <p:cNvPr id="19" name="object 19"/>
            <p:cNvPicPr/>
            <p:nvPr/>
          </p:nvPicPr>
          <p:blipFill>
            <a:blip r:embed="rId9" cstate="print"/>
            <a:stretch>
              <a:fillRect/>
            </a:stretch>
          </p:blipFill>
          <p:spPr>
            <a:xfrm>
              <a:off x="2997202" y="2946402"/>
              <a:ext cx="914398" cy="904238"/>
            </a:xfrm>
            <a:prstGeom prst="rect">
              <a:avLst/>
            </a:prstGeom>
          </p:spPr>
        </p:pic>
        <p:sp>
          <p:nvSpPr>
            <p:cNvPr id="20" name="object 20"/>
            <p:cNvSpPr/>
            <p:nvPr/>
          </p:nvSpPr>
          <p:spPr>
            <a:xfrm>
              <a:off x="6325383" y="2441098"/>
              <a:ext cx="1111885" cy="1348740"/>
            </a:xfrm>
            <a:custGeom>
              <a:avLst/>
              <a:gdLst/>
              <a:ahLst/>
              <a:cxnLst/>
              <a:rect l="l" t="t" r="r" b="b"/>
              <a:pathLst>
                <a:path w="1111884" h="1348739">
                  <a:moveTo>
                    <a:pt x="0" y="20435"/>
                  </a:moveTo>
                  <a:lnTo>
                    <a:pt x="55534" y="6196"/>
                  </a:lnTo>
                  <a:lnTo>
                    <a:pt x="106056" y="0"/>
                  </a:lnTo>
                  <a:lnTo>
                    <a:pt x="148231" y="6764"/>
                  </a:lnTo>
                  <a:lnTo>
                    <a:pt x="178727" y="31408"/>
                  </a:lnTo>
                  <a:lnTo>
                    <a:pt x="187689" y="63982"/>
                  </a:lnTo>
                  <a:lnTo>
                    <a:pt x="186333" y="111153"/>
                  </a:lnTo>
                  <a:lnTo>
                    <a:pt x="179057" y="167083"/>
                  </a:lnTo>
                  <a:lnTo>
                    <a:pt x="170260" y="225933"/>
                  </a:lnTo>
                  <a:lnTo>
                    <a:pt x="164340" y="281863"/>
                  </a:lnTo>
                  <a:lnTo>
                    <a:pt x="165696" y="329035"/>
                  </a:lnTo>
                  <a:lnTo>
                    <a:pt x="178727" y="361608"/>
                  </a:lnTo>
                  <a:lnTo>
                    <a:pt x="202698" y="373888"/>
                  </a:lnTo>
                  <a:lnTo>
                    <a:pt x="236789" y="373092"/>
                  </a:lnTo>
                  <a:lnTo>
                    <a:pt x="277626" y="364004"/>
                  </a:lnTo>
                  <a:lnTo>
                    <a:pt x="321837" y="351407"/>
                  </a:lnTo>
                  <a:lnTo>
                    <a:pt x="366047" y="340085"/>
                  </a:lnTo>
                  <a:lnTo>
                    <a:pt x="406884" y="334823"/>
                  </a:lnTo>
                  <a:lnTo>
                    <a:pt x="464947" y="361608"/>
                  </a:lnTo>
                  <a:lnTo>
                    <a:pt x="478613" y="436446"/>
                  </a:lnTo>
                  <a:lnTo>
                    <a:pt x="476906" y="488778"/>
                  </a:lnTo>
                  <a:lnTo>
                    <a:pt x="471783" y="547076"/>
                  </a:lnTo>
                  <a:lnTo>
                    <a:pt x="464951" y="608355"/>
                  </a:lnTo>
                  <a:lnTo>
                    <a:pt x="458120" y="669634"/>
                  </a:lnTo>
                  <a:lnTo>
                    <a:pt x="452995" y="727930"/>
                  </a:lnTo>
                  <a:lnTo>
                    <a:pt x="451287" y="780260"/>
                  </a:lnTo>
                  <a:lnTo>
                    <a:pt x="454701" y="823642"/>
                  </a:lnTo>
                  <a:lnTo>
                    <a:pt x="489444" y="876302"/>
                  </a:lnTo>
                  <a:lnTo>
                    <a:pt x="524820" y="881885"/>
                  </a:lnTo>
                  <a:lnTo>
                    <a:pt x="567275" y="876624"/>
                  </a:lnTo>
                  <a:lnTo>
                    <a:pt x="613009" y="865303"/>
                  </a:lnTo>
                  <a:lnTo>
                    <a:pt x="658225" y="852706"/>
                  </a:lnTo>
                  <a:lnTo>
                    <a:pt x="699122" y="843616"/>
                  </a:lnTo>
                  <a:lnTo>
                    <a:pt x="731902" y="842817"/>
                  </a:lnTo>
                  <a:lnTo>
                    <a:pt x="752767" y="855092"/>
                  </a:lnTo>
                  <a:lnTo>
                    <a:pt x="757619" y="881482"/>
                  </a:lnTo>
                  <a:lnTo>
                    <a:pt x="748294" y="917886"/>
                  </a:lnTo>
                  <a:lnTo>
                    <a:pt x="729888" y="961390"/>
                  </a:lnTo>
                  <a:lnTo>
                    <a:pt x="707497" y="1009083"/>
                  </a:lnTo>
                  <a:lnTo>
                    <a:pt x="686219" y="1058050"/>
                  </a:lnTo>
                  <a:lnTo>
                    <a:pt x="671149" y="1105381"/>
                  </a:lnTo>
                  <a:lnTo>
                    <a:pt x="667384" y="1148160"/>
                  </a:lnTo>
                  <a:lnTo>
                    <a:pt x="680021" y="1183476"/>
                  </a:lnTo>
                  <a:lnTo>
                    <a:pt x="741165" y="1229388"/>
                  </a:lnTo>
                  <a:lnTo>
                    <a:pt x="786324" y="1250003"/>
                  </a:lnTo>
                  <a:lnTo>
                    <a:pt x="837451" y="1269029"/>
                  </a:lnTo>
                  <a:lnTo>
                    <a:pt x="891728" y="1286443"/>
                  </a:lnTo>
                  <a:lnTo>
                    <a:pt x="946337" y="1302224"/>
                  </a:lnTo>
                  <a:lnTo>
                    <a:pt x="998460" y="1316349"/>
                  </a:lnTo>
                  <a:lnTo>
                    <a:pt x="1045279" y="1328798"/>
                  </a:lnTo>
                  <a:lnTo>
                    <a:pt x="1083975" y="1339547"/>
                  </a:lnTo>
                  <a:lnTo>
                    <a:pt x="1111732" y="1348576"/>
                  </a:lnTo>
                </a:path>
              </a:pathLst>
            </a:custGeom>
            <a:ln w="38100">
              <a:solidFill>
                <a:srgbClr val="4F81BC"/>
              </a:solidFill>
            </a:ln>
          </p:spPr>
          <p:txBody>
            <a:bodyPr wrap="square" lIns="0" tIns="0" rIns="0" bIns="0" rtlCol="0"/>
            <a:lstStyle/>
            <a:p>
              <a:pPr defTabSz="1828800"/>
              <a:endParaRPr sz="3600">
                <a:solidFill>
                  <a:prstClr val="black"/>
                </a:solidFill>
                <a:latin typeface="Calibri"/>
              </a:endParaRPr>
            </a:p>
          </p:txBody>
        </p:sp>
        <p:sp>
          <p:nvSpPr>
            <p:cNvPr id="21" name="object 21"/>
            <p:cNvSpPr/>
            <p:nvPr/>
          </p:nvSpPr>
          <p:spPr>
            <a:xfrm>
              <a:off x="6325142" y="2364722"/>
              <a:ext cx="128905" cy="128270"/>
            </a:xfrm>
            <a:custGeom>
              <a:avLst/>
              <a:gdLst/>
              <a:ahLst/>
              <a:cxnLst/>
              <a:rect l="l" t="t" r="r" b="b"/>
              <a:pathLst>
                <a:path w="128904" h="128269">
                  <a:moveTo>
                    <a:pt x="128701" y="127660"/>
                  </a:moveTo>
                  <a:lnTo>
                    <a:pt x="0" y="96875"/>
                  </a:lnTo>
                  <a:lnTo>
                    <a:pt x="90144" y="0"/>
                  </a:lnTo>
                </a:path>
              </a:pathLst>
            </a:custGeom>
            <a:ln w="38100">
              <a:solidFill>
                <a:srgbClr val="4F81BC"/>
              </a:solidFill>
            </a:ln>
          </p:spPr>
          <p:txBody>
            <a:bodyPr wrap="square" lIns="0" tIns="0" rIns="0" bIns="0" rtlCol="0"/>
            <a:lstStyle/>
            <a:p>
              <a:pPr defTabSz="1828800"/>
              <a:endParaRPr sz="3600">
                <a:solidFill>
                  <a:prstClr val="black"/>
                </a:solidFill>
                <a:latin typeface="Calibri"/>
              </a:endParaRPr>
            </a:p>
          </p:txBody>
        </p:sp>
        <p:sp>
          <p:nvSpPr>
            <p:cNvPr id="22" name="object 22"/>
            <p:cNvSpPr/>
            <p:nvPr/>
          </p:nvSpPr>
          <p:spPr>
            <a:xfrm>
              <a:off x="5217160" y="2199639"/>
              <a:ext cx="0" cy="2381250"/>
            </a:xfrm>
            <a:custGeom>
              <a:avLst/>
              <a:gdLst/>
              <a:ahLst/>
              <a:cxnLst/>
              <a:rect l="l" t="t" r="r" b="b"/>
              <a:pathLst>
                <a:path h="2381250">
                  <a:moveTo>
                    <a:pt x="0" y="0"/>
                  </a:moveTo>
                  <a:lnTo>
                    <a:pt x="0" y="2380932"/>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23" name="object 23"/>
            <p:cNvSpPr/>
            <p:nvPr/>
          </p:nvSpPr>
          <p:spPr>
            <a:xfrm>
              <a:off x="5174305" y="4566287"/>
              <a:ext cx="85725" cy="142875"/>
            </a:xfrm>
            <a:custGeom>
              <a:avLst/>
              <a:gdLst/>
              <a:ahLst/>
              <a:cxnLst/>
              <a:rect l="l" t="t" r="r" b="b"/>
              <a:pathLst>
                <a:path w="85725" h="142875">
                  <a:moveTo>
                    <a:pt x="85725" y="0"/>
                  </a:moveTo>
                  <a:lnTo>
                    <a:pt x="0" y="0"/>
                  </a:lnTo>
                  <a:lnTo>
                    <a:pt x="42849" y="142874"/>
                  </a:lnTo>
                  <a:lnTo>
                    <a:pt x="85725"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sp>
          <p:nvSpPr>
            <p:cNvPr id="24" name="object 24"/>
            <p:cNvSpPr/>
            <p:nvPr/>
          </p:nvSpPr>
          <p:spPr>
            <a:xfrm>
              <a:off x="5613400" y="3093719"/>
              <a:ext cx="0" cy="1060450"/>
            </a:xfrm>
            <a:custGeom>
              <a:avLst/>
              <a:gdLst/>
              <a:ahLst/>
              <a:cxnLst/>
              <a:rect l="l" t="t" r="r" b="b"/>
              <a:pathLst>
                <a:path h="1060450">
                  <a:moveTo>
                    <a:pt x="0" y="0"/>
                  </a:moveTo>
                  <a:lnTo>
                    <a:pt x="0" y="1060132"/>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25" name="object 25"/>
            <p:cNvSpPr/>
            <p:nvPr/>
          </p:nvSpPr>
          <p:spPr>
            <a:xfrm>
              <a:off x="5570545" y="4139567"/>
              <a:ext cx="85725" cy="142875"/>
            </a:xfrm>
            <a:custGeom>
              <a:avLst/>
              <a:gdLst/>
              <a:ahLst/>
              <a:cxnLst/>
              <a:rect l="l" t="t" r="r" b="b"/>
              <a:pathLst>
                <a:path w="85725" h="142875">
                  <a:moveTo>
                    <a:pt x="85725" y="0"/>
                  </a:moveTo>
                  <a:lnTo>
                    <a:pt x="0" y="0"/>
                  </a:lnTo>
                  <a:lnTo>
                    <a:pt x="42862" y="142875"/>
                  </a:lnTo>
                  <a:lnTo>
                    <a:pt x="85725"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sp>
          <p:nvSpPr>
            <p:cNvPr id="26" name="object 26"/>
            <p:cNvSpPr/>
            <p:nvPr/>
          </p:nvSpPr>
          <p:spPr>
            <a:xfrm>
              <a:off x="6121399" y="2473959"/>
              <a:ext cx="0" cy="1751330"/>
            </a:xfrm>
            <a:custGeom>
              <a:avLst/>
              <a:gdLst/>
              <a:ahLst/>
              <a:cxnLst/>
              <a:rect l="l" t="t" r="r" b="b"/>
              <a:pathLst>
                <a:path h="1751329">
                  <a:moveTo>
                    <a:pt x="0" y="0"/>
                  </a:moveTo>
                  <a:lnTo>
                    <a:pt x="0" y="1751012"/>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27" name="object 27"/>
            <p:cNvSpPr/>
            <p:nvPr/>
          </p:nvSpPr>
          <p:spPr>
            <a:xfrm>
              <a:off x="6078545" y="4210686"/>
              <a:ext cx="85725" cy="142875"/>
            </a:xfrm>
            <a:custGeom>
              <a:avLst/>
              <a:gdLst/>
              <a:ahLst/>
              <a:cxnLst/>
              <a:rect l="l" t="t" r="r" b="b"/>
              <a:pathLst>
                <a:path w="85725" h="142875">
                  <a:moveTo>
                    <a:pt x="85725" y="0"/>
                  </a:moveTo>
                  <a:lnTo>
                    <a:pt x="0" y="0"/>
                  </a:lnTo>
                  <a:lnTo>
                    <a:pt x="42862" y="142875"/>
                  </a:lnTo>
                  <a:lnTo>
                    <a:pt x="85725"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pic>
          <p:nvPicPr>
            <p:cNvPr id="28" name="object 28"/>
            <p:cNvPicPr/>
            <p:nvPr/>
          </p:nvPicPr>
          <p:blipFill>
            <a:blip r:embed="rId10" cstate="print"/>
            <a:stretch>
              <a:fillRect/>
            </a:stretch>
          </p:blipFill>
          <p:spPr>
            <a:xfrm>
              <a:off x="5679440" y="4307840"/>
              <a:ext cx="609600" cy="457200"/>
            </a:xfrm>
            <a:prstGeom prst="rect">
              <a:avLst/>
            </a:prstGeom>
          </p:spPr>
        </p:pic>
        <p:sp>
          <p:nvSpPr>
            <p:cNvPr id="29" name="object 29"/>
            <p:cNvSpPr/>
            <p:nvPr/>
          </p:nvSpPr>
          <p:spPr>
            <a:xfrm>
              <a:off x="4922520" y="4008119"/>
              <a:ext cx="1524000" cy="1066800"/>
            </a:xfrm>
            <a:custGeom>
              <a:avLst/>
              <a:gdLst/>
              <a:ahLst/>
              <a:cxnLst/>
              <a:rect l="l" t="t" r="r" b="b"/>
              <a:pathLst>
                <a:path w="1524000" h="1066800">
                  <a:moveTo>
                    <a:pt x="0" y="0"/>
                  </a:moveTo>
                  <a:lnTo>
                    <a:pt x="1524000" y="0"/>
                  </a:lnTo>
                  <a:lnTo>
                    <a:pt x="1524000" y="1066799"/>
                  </a:lnTo>
                  <a:lnTo>
                    <a:pt x="0" y="1066799"/>
                  </a:lnTo>
                  <a:lnTo>
                    <a:pt x="0" y="0"/>
                  </a:lnTo>
                  <a:close/>
                </a:path>
              </a:pathLst>
            </a:custGeom>
            <a:ln w="28575">
              <a:solidFill>
                <a:srgbClr val="000000"/>
              </a:solidFill>
            </a:ln>
          </p:spPr>
          <p:txBody>
            <a:bodyPr wrap="square" lIns="0" tIns="0" rIns="0" bIns="0" rtlCol="0"/>
            <a:lstStyle/>
            <a:p>
              <a:pPr defTabSz="1828800"/>
              <a:endParaRPr sz="3600">
                <a:solidFill>
                  <a:prstClr val="black"/>
                </a:solidFill>
                <a:latin typeface="Calibri"/>
              </a:endParaRPr>
            </a:p>
          </p:txBody>
        </p:sp>
        <p:pic>
          <p:nvPicPr>
            <p:cNvPr id="30" name="object 30"/>
            <p:cNvPicPr/>
            <p:nvPr/>
          </p:nvPicPr>
          <p:blipFill>
            <a:blip r:embed="rId10" cstate="print"/>
            <a:stretch>
              <a:fillRect/>
            </a:stretch>
          </p:blipFill>
          <p:spPr>
            <a:xfrm>
              <a:off x="5069840" y="4531360"/>
              <a:ext cx="609600" cy="457200"/>
            </a:xfrm>
            <a:prstGeom prst="rect">
              <a:avLst/>
            </a:prstGeom>
          </p:spPr>
        </p:pic>
        <p:pic>
          <p:nvPicPr>
            <p:cNvPr id="31" name="object 31"/>
            <p:cNvPicPr/>
            <p:nvPr/>
          </p:nvPicPr>
          <p:blipFill>
            <a:blip r:embed="rId11" cstate="print"/>
            <a:stretch>
              <a:fillRect/>
            </a:stretch>
          </p:blipFill>
          <p:spPr>
            <a:xfrm>
              <a:off x="5222240" y="4135120"/>
              <a:ext cx="843280" cy="629920"/>
            </a:xfrm>
            <a:prstGeom prst="rect">
              <a:avLst/>
            </a:prstGeom>
          </p:spPr>
        </p:pic>
        <p:pic>
          <p:nvPicPr>
            <p:cNvPr id="32" name="object 32"/>
            <p:cNvPicPr/>
            <p:nvPr/>
          </p:nvPicPr>
          <p:blipFill>
            <a:blip r:embed="rId12" cstate="print"/>
            <a:stretch>
              <a:fillRect/>
            </a:stretch>
          </p:blipFill>
          <p:spPr>
            <a:xfrm>
              <a:off x="5303520" y="4043679"/>
              <a:ext cx="762000" cy="568960"/>
            </a:xfrm>
            <a:prstGeom prst="rect">
              <a:avLst/>
            </a:prstGeom>
          </p:spPr>
        </p:pic>
        <p:sp>
          <p:nvSpPr>
            <p:cNvPr id="33" name="object 33"/>
            <p:cNvSpPr/>
            <p:nvPr/>
          </p:nvSpPr>
          <p:spPr>
            <a:xfrm>
              <a:off x="5233555" y="4372597"/>
              <a:ext cx="1039494" cy="575310"/>
            </a:xfrm>
            <a:custGeom>
              <a:avLst/>
              <a:gdLst/>
              <a:ahLst/>
              <a:cxnLst/>
              <a:rect l="l" t="t" r="r" b="b"/>
              <a:pathLst>
                <a:path w="1039495" h="575310">
                  <a:moveTo>
                    <a:pt x="124879" y="509295"/>
                  </a:moveTo>
                  <a:lnTo>
                    <a:pt x="117182" y="471385"/>
                  </a:lnTo>
                  <a:lnTo>
                    <a:pt x="109753" y="456742"/>
                  </a:lnTo>
                  <a:lnTo>
                    <a:pt x="106146" y="450989"/>
                  </a:lnTo>
                  <a:lnTo>
                    <a:pt x="100469" y="445058"/>
                  </a:lnTo>
                  <a:lnTo>
                    <a:pt x="98501" y="443776"/>
                  </a:lnTo>
                  <a:lnTo>
                    <a:pt x="98501" y="510578"/>
                  </a:lnTo>
                  <a:lnTo>
                    <a:pt x="97713" y="522808"/>
                  </a:lnTo>
                  <a:lnTo>
                    <a:pt x="50634" y="547712"/>
                  </a:lnTo>
                  <a:lnTo>
                    <a:pt x="30797" y="463296"/>
                  </a:lnTo>
                  <a:lnTo>
                    <a:pt x="52844" y="458114"/>
                  </a:lnTo>
                  <a:lnTo>
                    <a:pt x="59982" y="456869"/>
                  </a:lnTo>
                  <a:lnTo>
                    <a:pt x="68821" y="456742"/>
                  </a:lnTo>
                  <a:lnTo>
                    <a:pt x="73266" y="457809"/>
                  </a:lnTo>
                  <a:lnTo>
                    <a:pt x="97548" y="502589"/>
                  </a:lnTo>
                  <a:lnTo>
                    <a:pt x="98501" y="510578"/>
                  </a:lnTo>
                  <a:lnTo>
                    <a:pt x="98501" y="443776"/>
                  </a:lnTo>
                  <a:lnTo>
                    <a:pt x="87172" y="436321"/>
                  </a:lnTo>
                  <a:lnTo>
                    <a:pt x="79844" y="433920"/>
                  </a:lnTo>
                  <a:lnTo>
                    <a:pt x="65913" y="433158"/>
                  </a:lnTo>
                  <a:lnTo>
                    <a:pt x="57632" y="434251"/>
                  </a:lnTo>
                  <a:lnTo>
                    <a:pt x="0" y="447789"/>
                  </a:lnTo>
                  <a:lnTo>
                    <a:pt x="29946" y="575221"/>
                  </a:lnTo>
                  <a:lnTo>
                    <a:pt x="87871" y="561619"/>
                  </a:lnTo>
                  <a:lnTo>
                    <a:pt x="119291" y="535762"/>
                  </a:lnTo>
                  <a:lnTo>
                    <a:pt x="124561" y="515658"/>
                  </a:lnTo>
                  <a:lnTo>
                    <a:pt x="124879" y="509295"/>
                  </a:lnTo>
                  <a:close/>
                </a:path>
                <a:path w="1039495" h="575310">
                  <a:moveTo>
                    <a:pt x="238671" y="526173"/>
                  </a:moveTo>
                  <a:lnTo>
                    <a:pt x="235712" y="522528"/>
                  </a:lnTo>
                  <a:lnTo>
                    <a:pt x="235496" y="522274"/>
                  </a:lnTo>
                  <a:lnTo>
                    <a:pt x="233057" y="518490"/>
                  </a:lnTo>
                  <a:lnTo>
                    <a:pt x="229679" y="511149"/>
                  </a:lnTo>
                  <a:lnTo>
                    <a:pt x="227888" y="505256"/>
                  </a:lnTo>
                  <a:lnTo>
                    <a:pt x="224091" y="488721"/>
                  </a:lnTo>
                  <a:lnTo>
                    <a:pt x="219481" y="468287"/>
                  </a:lnTo>
                  <a:lnTo>
                    <a:pt x="217462" y="459701"/>
                  </a:lnTo>
                  <a:lnTo>
                    <a:pt x="201980" y="441286"/>
                  </a:lnTo>
                  <a:lnTo>
                    <a:pt x="201980" y="505256"/>
                  </a:lnTo>
                  <a:lnTo>
                    <a:pt x="201764" y="509130"/>
                  </a:lnTo>
                  <a:lnTo>
                    <a:pt x="182499" y="523417"/>
                  </a:lnTo>
                  <a:lnTo>
                    <a:pt x="178955" y="522935"/>
                  </a:lnTo>
                  <a:lnTo>
                    <a:pt x="172694" y="519150"/>
                  </a:lnTo>
                  <a:lnTo>
                    <a:pt x="170726" y="516496"/>
                  </a:lnTo>
                  <a:lnTo>
                    <a:pt x="169100" y="509600"/>
                  </a:lnTo>
                  <a:lnTo>
                    <a:pt x="170014" y="506349"/>
                  </a:lnTo>
                  <a:lnTo>
                    <a:pt x="172770" y="503237"/>
                  </a:lnTo>
                  <a:lnTo>
                    <a:pt x="174434" y="501459"/>
                  </a:lnTo>
                  <a:lnTo>
                    <a:pt x="178536" y="498995"/>
                  </a:lnTo>
                  <a:lnTo>
                    <a:pt x="191414" y="492912"/>
                  </a:lnTo>
                  <a:lnTo>
                    <a:pt x="196075" y="490499"/>
                  </a:lnTo>
                  <a:lnTo>
                    <a:pt x="198958" y="488721"/>
                  </a:lnTo>
                  <a:lnTo>
                    <a:pt x="201485" y="499452"/>
                  </a:lnTo>
                  <a:lnTo>
                    <a:pt x="201879" y="502069"/>
                  </a:lnTo>
                  <a:lnTo>
                    <a:pt x="201980" y="505256"/>
                  </a:lnTo>
                  <a:lnTo>
                    <a:pt x="201980" y="441286"/>
                  </a:lnTo>
                  <a:lnTo>
                    <a:pt x="197573" y="440296"/>
                  </a:lnTo>
                  <a:lnTo>
                    <a:pt x="192659" y="439674"/>
                  </a:lnTo>
                  <a:lnTo>
                    <a:pt x="186817" y="439775"/>
                  </a:lnTo>
                  <a:lnTo>
                    <a:pt x="146723" y="454952"/>
                  </a:lnTo>
                  <a:lnTo>
                    <a:pt x="138506" y="477799"/>
                  </a:lnTo>
                  <a:lnTo>
                    <a:pt x="161620" y="476592"/>
                  </a:lnTo>
                  <a:lnTo>
                    <a:pt x="162115" y="471944"/>
                  </a:lnTo>
                  <a:lnTo>
                    <a:pt x="163385" y="468477"/>
                  </a:lnTo>
                  <a:lnTo>
                    <a:pt x="167449" y="463918"/>
                  </a:lnTo>
                  <a:lnTo>
                    <a:pt x="170637" y="462267"/>
                  </a:lnTo>
                  <a:lnTo>
                    <a:pt x="181419" y="459740"/>
                  </a:lnTo>
                  <a:lnTo>
                    <a:pt x="186093" y="459740"/>
                  </a:lnTo>
                  <a:lnTo>
                    <a:pt x="191604" y="462610"/>
                  </a:lnTo>
                  <a:lnTo>
                    <a:pt x="193548" y="465683"/>
                  </a:lnTo>
                  <a:lnTo>
                    <a:pt x="195224" y="472821"/>
                  </a:lnTo>
                  <a:lnTo>
                    <a:pt x="191249" y="475703"/>
                  </a:lnTo>
                  <a:lnTo>
                    <a:pt x="183807" y="479564"/>
                  </a:lnTo>
                  <a:lnTo>
                    <a:pt x="175653" y="483171"/>
                  </a:lnTo>
                  <a:lnTo>
                    <a:pt x="164820" y="487997"/>
                  </a:lnTo>
                  <a:lnTo>
                    <a:pt x="144983" y="516623"/>
                  </a:lnTo>
                  <a:lnTo>
                    <a:pt x="147929" y="529209"/>
                  </a:lnTo>
                  <a:lnTo>
                    <a:pt x="152209" y="535089"/>
                  </a:lnTo>
                  <a:lnTo>
                    <a:pt x="165582" y="542836"/>
                  </a:lnTo>
                  <a:lnTo>
                    <a:pt x="173672" y="543648"/>
                  </a:lnTo>
                  <a:lnTo>
                    <a:pt x="188569" y="540156"/>
                  </a:lnTo>
                  <a:lnTo>
                    <a:pt x="208927" y="522528"/>
                  </a:lnTo>
                  <a:lnTo>
                    <a:pt x="209207" y="522947"/>
                  </a:lnTo>
                  <a:lnTo>
                    <a:pt x="212140" y="528154"/>
                  </a:lnTo>
                  <a:lnTo>
                    <a:pt x="213487" y="530377"/>
                  </a:lnTo>
                  <a:lnTo>
                    <a:pt x="214503" y="531850"/>
                  </a:lnTo>
                  <a:lnTo>
                    <a:pt x="238671" y="526173"/>
                  </a:lnTo>
                  <a:close/>
                </a:path>
                <a:path w="1039495" h="575310">
                  <a:moveTo>
                    <a:pt x="301307" y="509803"/>
                  </a:moveTo>
                  <a:lnTo>
                    <a:pt x="296557" y="496379"/>
                  </a:lnTo>
                  <a:lnTo>
                    <a:pt x="294767" y="491337"/>
                  </a:lnTo>
                  <a:lnTo>
                    <a:pt x="290855" y="493915"/>
                  </a:lnTo>
                  <a:lnTo>
                    <a:pt x="287756" y="495465"/>
                  </a:lnTo>
                  <a:lnTo>
                    <a:pt x="283870" y="496379"/>
                  </a:lnTo>
                  <a:lnTo>
                    <a:pt x="282409" y="496303"/>
                  </a:lnTo>
                  <a:lnTo>
                    <a:pt x="279768" y="495211"/>
                  </a:lnTo>
                  <a:lnTo>
                    <a:pt x="278803" y="494347"/>
                  </a:lnTo>
                  <a:lnTo>
                    <a:pt x="277571" y="492010"/>
                  </a:lnTo>
                  <a:lnTo>
                    <a:pt x="276377" y="487654"/>
                  </a:lnTo>
                  <a:lnTo>
                    <a:pt x="267233" y="448678"/>
                  </a:lnTo>
                  <a:lnTo>
                    <a:pt x="265874" y="442912"/>
                  </a:lnTo>
                  <a:lnTo>
                    <a:pt x="282562" y="438988"/>
                  </a:lnTo>
                  <a:lnTo>
                    <a:pt x="278904" y="423443"/>
                  </a:lnTo>
                  <a:lnTo>
                    <a:pt x="277977" y="419519"/>
                  </a:lnTo>
                  <a:lnTo>
                    <a:pt x="261289" y="423443"/>
                  </a:lnTo>
                  <a:lnTo>
                    <a:pt x="253631" y="390842"/>
                  </a:lnTo>
                  <a:lnTo>
                    <a:pt x="232473" y="410857"/>
                  </a:lnTo>
                  <a:lnTo>
                    <a:pt x="236778" y="429209"/>
                  </a:lnTo>
                  <a:lnTo>
                    <a:pt x="225564" y="431838"/>
                  </a:lnTo>
                  <a:lnTo>
                    <a:pt x="230136" y="451307"/>
                  </a:lnTo>
                  <a:lnTo>
                    <a:pt x="241350" y="448678"/>
                  </a:lnTo>
                  <a:lnTo>
                    <a:pt x="252844" y="497560"/>
                  </a:lnTo>
                  <a:lnTo>
                    <a:pt x="254457" y="503237"/>
                  </a:lnTo>
                  <a:lnTo>
                    <a:pt x="255638" y="505955"/>
                  </a:lnTo>
                  <a:lnTo>
                    <a:pt x="257213" y="509803"/>
                  </a:lnTo>
                  <a:lnTo>
                    <a:pt x="259105" y="512699"/>
                  </a:lnTo>
                  <a:lnTo>
                    <a:pt x="263512" y="516623"/>
                  </a:lnTo>
                  <a:lnTo>
                    <a:pt x="266560" y="517918"/>
                  </a:lnTo>
                  <a:lnTo>
                    <a:pt x="274320" y="519214"/>
                  </a:lnTo>
                  <a:lnTo>
                    <a:pt x="278460" y="519023"/>
                  </a:lnTo>
                  <a:lnTo>
                    <a:pt x="290055" y="516305"/>
                  </a:lnTo>
                  <a:lnTo>
                    <a:pt x="296202" y="513575"/>
                  </a:lnTo>
                  <a:lnTo>
                    <a:pt x="301307" y="509803"/>
                  </a:lnTo>
                  <a:close/>
                </a:path>
                <a:path w="1039495" h="575310">
                  <a:moveTo>
                    <a:pt x="383273" y="129120"/>
                  </a:moveTo>
                  <a:lnTo>
                    <a:pt x="370154" y="87566"/>
                  </a:lnTo>
                  <a:lnTo>
                    <a:pt x="356247" y="72656"/>
                  </a:lnTo>
                  <a:lnTo>
                    <a:pt x="356247" y="139903"/>
                  </a:lnTo>
                  <a:lnTo>
                    <a:pt x="354952" y="148247"/>
                  </a:lnTo>
                  <a:lnTo>
                    <a:pt x="321932" y="173545"/>
                  </a:lnTo>
                  <a:lnTo>
                    <a:pt x="314756" y="173024"/>
                  </a:lnTo>
                  <a:lnTo>
                    <a:pt x="286753" y="146862"/>
                  </a:lnTo>
                  <a:lnTo>
                    <a:pt x="281647" y="117043"/>
                  </a:lnTo>
                  <a:lnTo>
                    <a:pt x="282917" y="108800"/>
                  </a:lnTo>
                  <a:lnTo>
                    <a:pt x="316534" y="83604"/>
                  </a:lnTo>
                  <a:lnTo>
                    <a:pt x="323786" y="84035"/>
                  </a:lnTo>
                  <a:lnTo>
                    <a:pt x="354152" y="119926"/>
                  </a:lnTo>
                  <a:lnTo>
                    <a:pt x="356247" y="139903"/>
                  </a:lnTo>
                  <a:lnTo>
                    <a:pt x="356247" y="72656"/>
                  </a:lnTo>
                  <a:lnTo>
                    <a:pt x="352564" y="69659"/>
                  </a:lnTo>
                  <a:lnTo>
                    <a:pt x="341604" y="64173"/>
                  </a:lnTo>
                  <a:lnTo>
                    <a:pt x="329768" y="61188"/>
                  </a:lnTo>
                  <a:lnTo>
                    <a:pt x="317017" y="60731"/>
                  </a:lnTo>
                  <a:lnTo>
                    <a:pt x="303390" y="62788"/>
                  </a:lnTo>
                  <a:lnTo>
                    <a:pt x="267131" y="83286"/>
                  </a:lnTo>
                  <a:lnTo>
                    <a:pt x="254711" y="117043"/>
                  </a:lnTo>
                  <a:lnTo>
                    <a:pt x="254749" y="126390"/>
                  </a:lnTo>
                  <a:lnTo>
                    <a:pt x="267995" y="170103"/>
                  </a:lnTo>
                  <a:lnTo>
                    <a:pt x="308178" y="196138"/>
                  </a:lnTo>
                  <a:lnTo>
                    <a:pt x="320967" y="196570"/>
                  </a:lnTo>
                  <a:lnTo>
                    <a:pt x="334708" y="194487"/>
                  </a:lnTo>
                  <a:lnTo>
                    <a:pt x="347776" y="190258"/>
                  </a:lnTo>
                  <a:lnTo>
                    <a:pt x="358940" y="184188"/>
                  </a:lnTo>
                  <a:lnTo>
                    <a:pt x="368160" y="176276"/>
                  </a:lnTo>
                  <a:lnTo>
                    <a:pt x="370205" y="173545"/>
                  </a:lnTo>
                  <a:lnTo>
                    <a:pt x="375475" y="166509"/>
                  </a:lnTo>
                  <a:lnTo>
                    <a:pt x="380555" y="155232"/>
                  </a:lnTo>
                  <a:lnTo>
                    <a:pt x="383159" y="142773"/>
                  </a:lnTo>
                  <a:lnTo>
                    <a:pt x="383273" y="129120"/>
                  </a:lnTo>
                  <a:close/>
                </a:path>
                <a:path w="1039495" h="575310">
                  <a:moveTo>
                    <a:pt x="388543" y="464261"/>
                  </a:moveTo>
                  <a:lnTo>
                    <a:pt x="363245" y="465899"/>
                  </a:lnTo>
                  <a:lnTo>
                    <a:pt x="363004" y="470839"/>
                  </a:lnTo>
                  <a:lnTo>
                    <a:pt x="361823" y="474662"/>
                  </a:lnTo>
                  <a:lnTo>
                    <a:pt x="357581" y="480072"/>
                  </a:lnTo>
                  <a:lnTo>
                    <a:pt x="354609" y="481863"/>
                  </a:lnTo>
                  <a:lnTo>
                    <a:pt x="345173" y="484085"/>
                  </a:lnTo>
                  <a:lnTo>
                    <a:pt x="340004" y="483171"/>
                  </a:lnTo>
                  <a:lnTo>
                    <a:pt x="330568" y="476885"/>
                  </a:lnTo>
                  <a:lnTo>
                    <a:pt x="327279" y="471716"/>
                  </a:lnTo>
                  <a:lnTo>
                    <a:pt x="325399" y="464515"/>
                  </a:lnTo>
                  <a:lnTo>
                    <a:pt x="386600" y="450126"/>
                  </a:lnTo>
                  <a:lnTo>
                    <a:pt x="386422" y="449465"/>
                  </a:lnTo>
                  <a:lnTo>
                    <a:pt x="383006" y="437121"/>
                  </a:lnTo>
                  <a:lnTo>
                    <a:pt x="378269" y="426288"/>
                  </a:lnTo>
                  <a:lnTo>
                    <a:pt x="375602" y="422338"/>
                  </a:lnTo>
                  <a:lnTo>
                    <a:pt x="372414" y="417614"/>
                  </a:lnTo>
                  <a:lnTo>
                    <a:pt x="365417" y="411124"/>
                  </a:lnTo>
                  <a:lnTo>
                    <a:pt x="358838" y="407441"/>
                  </a:lnTo>
                  <a:lnTo>
                    <a:pt x="358838" y="440880"/>
                  </a:lnTo>
                  <a:lnTo>
                    <a:pt x="322326" y="449465"/>
                  </a:lnTo>
                  <a:lnTo>
                    <a:pt x="320725" y="442912"/>
                  </a:lnTo>
                  <a:lnTo>
                    <a:pt x="320802" y="441617"/>
                  </a:lnTo>
                  <a:lnTo>
                    <a:pt x="321183" y="437121"/>
                  </a:lnTo>
                  <a:lnTo>
                    <a:pt x="326301" y="427736"/>
                  </a:lnTo>
                  <a:lnTo>
                    <a:pt x="330250" y="424751"/>
                  </a:lnTo>
                  <a:lnTo>
                    <a:pt x="340563" y="422338"/>
                  </a:lnTo>
                  <a:lnTo>
                    <a:pt x="345224" y="423176"/>
                  </a:lnTo>
                  <a:lnTo>
                    <a:pt x="353910" y="428904"/>
                  </a:lnTo>
                  <a:lnTo>
                    <a:pt x="356997" y="433844"/>
                  </a:lnTo>
                  <a:lnTo>
                    <a:pt x="358838" y="440880"/>
                  </a:lnTo>
                  <a:lnTo>
                    <a:pt x="358838" y="407441"/>
                  </a:lnTo>
                  <a:lnTo>
                    <a:pt x="357530" y="406704"/>
                  </a:lnTo>
                  <a:lnTo>
                    <a:pt x="348945" y="404241"/>
                  </a:lnTo>
                  <a:lnTo>
                    <a:pt x="339674" y="403720"/>
                  </a:lnTo>
                  <a:lnTo>
                    <a:pt x="329704" y="405168"/>
                  </a:lnTo>
                  <a:lnTo>
                    <a:pt x="298856" y="433641"/>
                  </a:lnTo>
                  <a:lnTo>
                    <a:pt x="297078" y="453034"/>
                  </a:lnTo>
                  <a:lnTo>
                    <a:pt x="298869" y="463918"/>
                  </a:lnTo>
                  <a:lnTo>
                    <a:pt x="323659" y="499071"/>
                  </a:lnTo>
                  <a:lnTo>
                    <a:pt x="343331" y="502742"/>
                  </a:lnTo>
                  <a:lnTo>
                    <a:pt x="354812" y="501078"/>
                  </a:lnTo>
                  <a:lnTo>
                    <a:pt x="381584" y="484085"/>
                  </a:lnTo>
                  <a:lnTo>
                    <a:pt x="382320" y="483120"/>
                  </a:lnTo>
                  <a:lnTo>
                    <a:pt x="385267" y="477481"/>
                  </a:lnTo>
                  <a:lnTo>
                    <a:pt x="387337" y="471195"/>
                  </a:lnTo>
                  <a:lnTo>
                    <a:pt x="388543" y="464261"/>
                  </a:lnTo>
                  <a:close/>
                </a:path>
                <a:path w="1039495" h="575310">
                  <a:moveTo>
                    <a:pt x="453390" y="69545"/>
                  </a:moveTo>
                  <a:lnTo>
                    <a:pt x="447509" y="67691"/>
                  </a:lnTo>
                  <a:lnTo>
                    <a:pt x="441794" y="67411"/>
                  </a:lnTo>
                  <a:lnTo>
                    <a:pt x="432282" y="69646"/>
                  </a:lnTo>
                  <a:lnTo>
                    <a:pt x="428993" y="71450"/>
                  </a:lnTo>
                  <a:lnTo>
                    <a:pt x="423722" y="76847"/>
                  </a:lnTo>
                  <a:lnTo>
                    <a:pt x="421195" y="81762"/>
                  </a:lnTo>
                  <a:lnTo>
                    <a:pt x="418757" y="88874"/>
                  </a:lnTo>
                  <a:lnTo>
                    <a:pt x="415683" y="75742"/>
                  </a:lnTo>
                  <a:lnTo>
                    <a:pt x="392988" y="81076"/>
                  </a:lnTo>
                  <a:lnTo>
                    <a:pt x="414680" y="173393"/>
                  </a:lnTo>
                  <a:lnTo>
                    <a:pt x="439115" y="167652"/>
                  </a:lnTo>
                  <a:lnTo>
                    <a:pt x="432409" y="139141"/>
                  </a:lnTo>
                  <a:lnTo>
                    <a:pt x="430009" y="128346"/>
                  </a:lnTo>
                  <a:lnTo>
                    <a:pt x="428332" y="119507"/>
                  </a:lnTo>
                  <a:lnTo>
                    <a:pt x="427380" y="112636"/>
                  </a:lnTo>
                  <a:lnTo>
                    <a:pt x="427177" y="107721"/>
                  </a:lnTo>
                  <a:lnTo>
                    <a:pt x="427380" y="102476"/>
                  </a:lnTo>
                  <a:lnTo>
                    <a:pt x="428459" y="98628"/>
                  </a:lnTo>
                  <a:lnTo>
                    <a:pt x="432320" y="93738"/>
                  </a:lnTo>
                  <a:lnTo>
                    <a:pt x="435000" y="92125"/>
                  </a:lnTo>
                  <a:lnTo>
                    <a:pt x="441947" y="90487"/>
                  </a:lnTo>
                  <a:lnTo>
                    <a:pt x="446087" y="90919"/>
                  </a:lnTo>
                  <a:lnTo>
                    <a:pt x="450837" y="92621"/>
                  </a:lnTo>
                  <a:lnTo>
                    <a:pt x="451065" y="90487"/>
                  </a:lnTo>
                  <a:lnTo>
                    <a:pt x="451243" y="88874"/>
                  </a:lnTo>
                  <a:lnTo>
                    <a:pt x="453390" y="69545"/>
                  </a:lnTo>
                  <a:close/>
                </a:path>
                <a:path w="1039495" h="575310">
                  <a:moveTo>
                    <a:pt x="569633" y="136982"/>
                  </a:moveTo>
                  <a:lnTo>
                    <a:pt x="567690" y="128752"/>
                  </a:lnTo>
                  <a:lnTo>
                    <a:pt x="553974" y="70383"/>
                  </a:lnTo>
                  <a:lnTo>
                    <a:pt x="551815" y="61188"/>
                  </a:lnTo>
                  <a:lnTo>
                    <a:pt x="539686" y="9550"/>
                  </a:lnTo>
                  <a:lnTo>
                    <a:pt x="536752" y="10248"/>
                  </a:lnTo>
                  <a:lnTo>
                    <a:pt x="536752" y="106400"/>
                  </a:lnTo>
                  <a:lnTo>
                    <a:pt x="536460" y="114007"/>
                  </a:lnTo>
                  <a:lnTo>
                    <a:pt x="530834" y="125412"/>
                  </a:lnTo>
                  <a:lnTo>
                    <a:pt x="526618" y="128930"/>
                  </a:lnTo>
                  <a:lnTo>
                    <a:pt x="513918" y="131914"/>
                  </a:lnTo>
                  <a:lnTo>
                    <a:pt x="507669" y="130022"/>
                  </a:lnTo>
                  <a:lnTo>
                    <a:pt x="498475" y="120802"/>
                  </a:lnTo>
                  <a:lnTo>
                    <a:pt x="495427" y="113995"/>
                  </a:lnTo>
                  <a:lnTo>
                    <a:pt x="490969" y="94996"/>
                  </a:lnTo>
                  <a:lnTo>
                    <a:pt x="491299" y="87655"/>
                  </a:lnTo>
                  <a:lnTo>
                    <a:pt x="496963" y="76593"/>
                  </a:lnTo>
                  <a:lnTo>
                    <a:pt x="501269" y="73152"/>
                  </a:lnTo>
                  <a:lnTo>
                    <a:pt x="513041" y="70383"/>
                  </a:lnTo>
                  <a:lnTo>
                    <a:pt x="518477" y="71564"/>
                  </a:lnTo>
                  <a:lnTo>
                    <a:pt x="528320" y="79095"/>
                  </a:lnTo>
                  <a:lnTo>
                    <a:pt x="532028" y="86283"/>
                  </a:lnTo>
                  <a:lnTo>
                    <a:pt x="536752" y="106400"/>
                  </a:lnTo>
                  <a:lnTo>
                    <a:pt x="536752" y="10248"/>
                  </a:lnTo>
                  <a:lnTo>
                    <a:pt x="515251" y="15290"/>
                  </a:lnTo>
                  <a:lnTo>
                    <a:pt x="526046" y="61188"/>
                  </a:lnTo>
                  <a:lnTo>
                    <a:pt x="518807" y="56946"/>
                  </a:lnTo>
                  <a:lnTo>
                    <a:pt x="511429" y="54432"/>
                  </a:lnTo>
                  <a:lnTo>
                    <a:pt x="503910" y="53657"/>
                  </a:lnTo>
                  <a:lnTo>
                    <a:pt x="496239" y="54610"/>
                  </a:lnTo>
                  <a:lnTo>
                    <a:pt x="467969" y="81330"/>
                  </a:lnTo>
                  <a:lnTo>
                    <a:pt x="466458" y="90360"/>
                  </a:lnTo>
                  <a:lnTo>
                    <a:pt x="466648" y="100469"/>
                  </a:lnTo>
                  <a:lnTo>
                    <a:pt x="481685" y="138887"/>
                  </a:lnTo>
                  <a:lnTo>
                    <a:pt x="510705" y="152184"/>
                  </a:lnTo>
                  <a:lnTo>
                    <a:pt x="518579" y="151180"/>
                  </a:lnTo>
                  <a:lnTo>
                    <a:pt x="542442" y="131914"/>
                  </a:lnTo>
                  <a:lnTo>
                    <a:pt x="543750" y="128752"/>
                  </a:lnTo>
                  <a:lnTo>
                    <a:pt x="546938" y="142316"/>
                  </a:lnTo>
                  <a:lnTo>
                    <a:pt x="569633" y="136982"/>
                  </a:lnTo>
                  <a:close/>
                </a:path>
                <a:path w="1039495" h="575310">
                  <a:moveTo>
                    <a:pt x="665619" y="87731"/>
                  </a:moveTo>
                  <a:lnTo>
                    <a:pt x="640308" y="89369"/>
                  </a:lnTo>
                  <a:lnTo>
                    <a:pt x="640067" y="94322"/>
                  </a:lnTo>
                  <a:lnTo>
                    <a:pt x="638886" y="98145"/>
                  </a:lnTo>
                  <a:lnTo>
                    <a:pt x="634657" y="103543"/>
                  </a:lnTo>
                  <a:lnTo>
                    <a:pt x="631685" y="105333"/>
                  </a:lnTo>
                  <a:lnTo>
                    <a:pt x="622236" y="107556"/>
                  </a:lnTo>
                  <a:lnTo>
                    <a:pt x="617067" y="106654"/>
                  </a:lnTo>
                  <a:lnTo>
                    <a:pt x="607644" y="100368"/>
                  </a:lnTo>
                  <a:lnTo>
                    <a:pt x="604354" y="95186"/>
                  </a:lnTo>
                  <a:lnTo>
                    <a:pt x="602475" y="87985"/>
                  </a:lnTo>
                  <a:lnTo>
                    <a:pt x="663676" y="73609"/>
                  </a:lnTo>
                  <a:lnTo>
                    <a:pt x="663486" y="72936"/>
                  </a:lnTo>
                  <a:lnTo>
                    <a:pt x="660069" y="60591"/>
                  </a:lnTo>
                  <a:lnTo>
                    <a:pt x="655332" y="49758"/>
                  </a:lnTo>
                  <a:lnTo>
                    <a:pt x="652665" y="45808"/>
                  </a:lnTo>
                  <a:lnTo>
                    <a:pt x="649478" y="41084"/>
                  </a:lnTo>
                  <a:lnTo>
                    <a:pt x="642493" y="34594"/>
                  </a:lnTo>
                  <a:lnTo>
                    <a:pt x="635901" y="30911"/>
                  </a:lnTo>
                  <a:lnTo>
                    <a:pt x="635901" y="64350"/>
                  </a:lnTo>
                  <a:lnTo>
                    <a:pt x="599389" y="72936"/>
                  </a:lnTo>
                  <a:lnTo>
                    <a:pt x="597763" y="66281"/>
                  </a:lnTo>
                  <a:lnTo>
                    <a:pt x="598246" y="60591"/>
                  </a:lnTo>
                  <a:lnTo>
                    <a:pt x="603364" y="51206"/>
                  </a:lnTo>
                  <a:lnTo>
                    <a:pt x="607314" y="48234"/>
                  </a:lnTo>
                  <a:lnTo>
                    <a:pt x="617639" y="45808"/>
                  </a:lnTo>
                  <a:lnTo>
                    <a:pt x="622300" y="46647"/>
                  </a:lnTo>
                  <a:lnTo>
                    <a:pt x="630974" y="52374"/>
                  </a:lnTo>
                  <a:lnTo>
                    <a:pt x="634072" y="57327"/>
                  </a:lnTo>
                  <a:lnTo>
                    <a:pt x="635901" y="64350"/>
                  </a:lnTo>
                  <a:lnTo>
                    <a:pt x="635901" y="30911"/>
                  </a:lnTo>
                  <a:lnTo>
                    <a:pt x="634593" y="30175"/>
                  </a:lnTo>
                  <a:lnTo>
                    <a:pt x="626008" y="27711"/>
                  </a:lnTo>
                  <a:lnTo>
                    <a:pt x="616737" y="27190"/>
                  </a:lnTo>
                  <a:lnTo>
                    <a:pt x="606780" y="28638"/>
                  </a:lnTo>
                  <a:lnTo>
                    <a:pt x="575919" y="57111"/>
                  </a:lnTo>
                  <a:lnTo>
                    <a:pt x="574141" y="66281"/>
                  </a:lnTo>
                  <a:lnTo>
                    <a:pt x="574141" y="76492"/>
                  </a:lnTo>
                  <a:lnTo>
                    <a:pt x="592556" y="117195"/>
                  </a:lnTo>
                  <a:lnTo>
                    <a:pt x="620395" y="126212"/>
                  </a:lnTo>
                  <a:lnTo>
                    <a:pt x="631888" y="124548"/>
                  </a:lnTo>
                  <a:lnTo>
                    <a:pt x="662330" y="100939"/>
                  </a:lnTo>
                  <a:lnTo>
                    <a:pt x="664400" y="94653"/>
                  </a:lnTo>
                  <a:lnTo>
                    <a:pt x="665619" y="87731"/>
                  </a:lnTo>
                  <a:close/>
                </a:path>
                <a:path w="1039495" h="575310">
                  <a:moveTo>
                    <a:pt x="740219" y="2133"/>
                  </a:moveTo>
                  <a:lnTo>
                    <a:pt x="734339" y="279"/>
                  </a:lnTo>
                  <a:lnTo>
                    <a:pt x="728611" y="0"/>
                  </a:lnTo>
                  <a:lnTo>
                    <a:pt x="719112" y="2235"/>
                  </a:lnTo>
                  <a:lnTo>
                    <a:pt x="715822" y="4051"/>
                  </a:lnTo>
                  <a:lnTo>
                    <a:pt x="710552" y="9448"/>
                  </a:lnTo>
                  <a:lnTo>
                    <a:pt x="708012" y="14351"/>
                  </a:lnTo>
                  <a:lnTo>
                    <a:pt x="705586" y="21463"/>
                  </a:lnTo>
                  <a:lnTo>
                    <a:pt x="702500" y="8343"/>
                  </a:lnTo>
                  <a:lnTo>
                    <a:pt x="679818" y="13677"/>
                  </a:lnTo>
                  <a:lnTo>
                    <a:pt x="701509" y="105994"/>
                  </a:lnTo>
                  <a:lnTo>
                    <a:pt x="725944" y="100253"/>
                  </a:lnTo>
                  <a:lnTo>
                    <a:pt x="719239" y="71742"/>
                  </a:lnTo>
                  <a:lnTo>
                    <a:pt x="716826" y="60934"/>
                  </a:lnTo>
                  <a:lnTo>
                    <a:pt x="715149" y="52095"/>
                  </a:lnTo>
                  <a:lnTo>
                    <a:pt x="714209" y="45224"/>
                  </a:lnTo>
                  <a:lnTo>
                    <a:pt x="714006" y="40309"/>
                  </a:lnTo>
                  <a:lnTo>
                    <a:pt x="714209" y="35064"/>
                  </a:lnTo>
                  <a:lnTo>
                    <a:pt x="715276" y="31216"/>
                  </a:lnTo>
                  <a:lnTo>
                    <a:pt x="719150" y="26339"/>
                  </a:lnTo>
                  <a:lnTo>
                    <a:pt x="721829" y="24714"/>
                  </a:lnTo>
                  <a:lnTo>
                    <a:pt x="728776" y="23075"/>
                  </a:lnTo>
                  <a:lnTo>
                    <a:pt x="732917" y="23520"/>
                  </a:lnTo>
                  <a:lnTo>
                    <a:pt x="737654" y="25209"/>
                  </a:lnTo>
                  <a:lnTo>
                    <a:pt x="737882" y="23075"/>
                  </a:lnTo>
                  <a:lnTo>
                    <a:pt x="738060" y="21463"/>
                  </a:lnTo>
                  <a:lnTo>
                    <a:pt x="740219" y="2133"/>
                  </a:lnTo>
                  <a:close/>
                </a:path>
                <a:path w="1039495" h="575310">
                  <a:moveTo>
                    <a:pt x="775754" y="280695"/>
                  </a:moveTo>
                  <a:lnTo>
                    <a:pt x="768057" y="242785"/>
                  </a:lnTo>
                  <a:lnTo>
                    <a:pt x="760628" y="228142"/>
                  </a:lnTo>
                  <a:lnTo>
                    <a:pt x="757021" y="222389"/>
                  </a:lnTo>
                  <a:lnTo>
                    <a:pt x="751344" y="216458"/>
                  </a:lnTo>
                  <a:lnTo>
                    <a:pt x="749376" y="215176"/>
                  </a:lnTo>
                  <a:lnTo>
                    <a:pt x="749376" y="281978"/>
                  </a:lnTo>
                  <a:lnTo>
                    <a:pt x="748588" y="294208"/>
                  </a:lnTo>
                  <a:lnTo>
                    <a:pt x="701509" y="319112"/>
                  </a:lnTo>
                  <a:lnTo>
                    <a:pt x="681672" y="234696"/>
                  </a:lnTo>
                  <a:lnTo>
                    <a:pt x="703719" y="229514"/>
                  </a:lnTo>
                  <a:lnTo>
                    <a:pt x="710857" y="228269"/>
                  </a:lnTo>
                  <a:lnTo>
                    <a:pt x="719696" y="228142"/>
                  </a:lnTo>
                  <a:lnTo>
                    <a:pt x="724141" y="229209"/>
                  </a:lnTo>
                  <a:lnTo>
                    <a:pt x="748423" y="273989"/>
                  </a:lnTo>
                  <a:lnTo>
                    <a:pt x="749376" y="281978"/>
                  </a:lnTo>
                  <a:lnTo>
                    <a:pt x="749376" y="215176"/>
                  </a:lnTo>
                  <a:lnTo>
                    <a:pt x="738047" y="207721"/>
                  </a:lnTo>
                  <a:lnTo>
                    <a:pt x="730719" y="205320"/>
                  </a:lnTo>
                  <a:lnTo>
                    <a:pt x="716788" y="204558"/>
                  </a:lnTo>
                  <a:lnTo>
                    <a:pt x="708507" y="205651"/>
                  </a:lnTo>
                  <a:lnTo>
                    <a:pt x="650875" y="219189"/>
                  </a:lnTo>
                  <a:lnTo>
                    <a:pt x="680821" y="346621"/>
                  </a:lnTo>
                  <a:lnTo>
                    <a:pt x="738746" y="333019"/>
                  </a:lnTo>
                  <a:lnTo>
                    <a:pt x="770166" y="307162"/>
                  </a:lnTo>
                  <a:lnTo>
                    <a:pt x="775436" y="287058"/>
                  </a:lnTo>
                  <a:lnTo>
                    <a:pt x="775754" y="280695"/>
                  </a:lnTo>
                  <a:close/>
                </a:path>
                <a:path w="1039495" h="575310">
                  <a:moveTo>
                    <a:pt x="889546" y="297573"/>
                  </a:moveTo>
                  <a:lnTo>
                    <a:pt x="886587" y="293928"/>
                  </a:lnTo>
                  <a:lnTo>
                    <a:pt x="886371" y="293674"/>
                  </a:lnTo>
                  <a:lnTo>
                    <a:pt x="883932" y="289890"/>
                  </a:lnTo>
                  <a:lnTo>
                    <a:pt x="880554" y="282549"/>
                  </a:lnTo>
                  <a:lnTo>
                    <a:pt x="878763" y="276656"/>
                  </a:lnTo>
                  <a:lnTo>
                    <a:pt x="874966" y="260121"/>
                  </a:lnTo>
                  <a:lnTo>
                    <a:pt x="870356" y="239687"/>
                  </a:lnTo>
                  <a:lnTo>
                    <a:pt x="868337" y="231101"/>
                  </a:lnTo>
                  <a:lnTo>
                    <a:pt x="852855" y="212686"/>
                  </a:lnTo>
                  <a:lnTo>
                    <a:pt x="852855" y="276656"/>
                  </a:lnTo>
                  <a:lnTo>
                    <a:pt x="852639" y="280530"/>
                  </a:lnTo>
                  <a:lnTo>
                    <a:pt x="833374" y="294817"/>
                  </a:lnTo>
                  <a:lnTo>
                    <a:pt x="829830" y="294335"/>
                  </a:lnTo>
                  <a:lnTo>
                    <a:pt x="823569" y="290550"/>
                  </a:lnTo>
                  <a:lnTo>
                    <a:pt x="821601" y="287896"/>
                  </a:lnTo>
                  <a:lnTo>
                    <a:pt x="819975" y="281000"/>
                  </a:lnTo>
                  <a:lnTo>
                    <a:pt x="820889" y="277749"/>
                  </a:lnTo>
                  <a:lnTo>
                    <a:pt x="823645" y="274637"/>
                  </a:lnTo>
                  <a:lnTo>
                    <a:pt x="825309" y="272859"/>
                  </a:lnTo>
                  <a:lnTo>
                    <a:pt x="829411" y="270395"/>
                  </a:lnTo>
                  <a:lnTo>
                    <a:pt x="842289" y="264312"/>
                  </a:lnTo>
                  <a:lnTo>
                    <a:pt x="846950" y="261899"/>
                  </a:lnTo>
                  <a:lnTo>
                    <a:pt x="849833" y="260121"/>
                  </a:lnTo>
                  <a:lnTo>
                    <a:pt x="852360" y="270852"/>
                  </a:lnTo>
                  <a:lnTo>
                    <a:pt x="852754" y="273469"/>
                  </a:lnTo>
                  <a:lnTo>
                    <a:pt x="852855" y="276656"/>
                  </a:lnTo>
                  <a:lnTo>
                    <a:pt x="852855" y="212686"/>
                  </a:lnTo>
                  <a:lnTo>
                    <a:pt x="848448" y="211696"/>
                  </a:lnTo>
                  <a:lnTo>
                    <a:pt x="843534" y="211074"/>
                  </a:lnTo>
                  <a:lnTo>
                    <a:pt x="837692" y="211175"/>
                  </a:lnTo>
                  <a:lnTo>
                    <a:pt x="797598" y="226352"/>
                  </a:lnTo>
                  <a:lnTo>
                    <a:pt x="789381" y="249199"/>
                  </a:lnTo>
                  <a:lnTo>
                    <a:pt x="812495" y="247992"/>
                  </a:lnTo>
                  <a:lnTo>
                    <a:pt x="812990" y="243344"/>
                  </a:lnTo>
                  <a:lnTo>
                    <a:pt x="814260" y="239877"/>
                  </a:lnTo>
                  <a:lnTo>
                    <a:pt x="818324" y="235318"/>
                  </a:lnTo>
                  <a:lnTo>
                    <a:pt x="821512" y="233667"/>
                  </a:lnTo>
                  <a:lnTo>
                    <a:pt x="832294" y="231140"/>
                  </a:lnTo>
                  <a:lnTo>
                    <a:pt x="836968" y="231140"/>
                  </a:lnTo>
                  <a:lnTo>
                    <a:pt x="842479" y="234010"/>
                  </a:lnTo>
                  <a:lnTo>
                    <a:pt x="844423" y="237083"/>
                  </a:lnTo>
                  <a:lnTo>
                    <a:pt x="846099" y="244221"/>
                  </a:lnTo>
                  <a:lnTo>
                    <a:pt x="842124" y="247103"/>
                  </a:lnTo>
                  <a:lnTo>
                    <a:pt x="834682" y="250964"/>
                  </a:lnTo>
                  <a:lnTo>
                    <a:pt x="826528" y="254571"/>
                  </a:lnTo>
                  <a:lnTo>
                    <a:pt x="815695" y="259397"/>
                  </a:lnTo>
                  <a:lnTo>
                    <a:pt x="795858" y="288023"/>
                  </a:lnTo>
                  <a:lnTo>
                    <a:pt x="798804" y="300609"/>
                  </a:lnTo>
                  <a:lnTo>
                    <a:pt x="803084" y="306489"/>
                  </a:lnTo>
                  <a:lnTo>
                    <a:pt x="816457" y="314236"/>
                  </a:lnTo>
                  <a:lnTo>
                    <a:pt x="824547" y="315048"/>
                  </a:lnTo>
                  <a:lnTo>
                    <a:pt x="839444" y="311556"/>
                  </a:lnTo>
                  <a:lnTo>
                    <a:pt x="859802" y="293928"/>
                  </a:lnTo>
                  <a:lnTo>
                    <a:pt x="860082" y="294347"/>
                  </a:lnTo>
                  <a:lnTo>
                    <a:pt x="863015" y="299554"/>
                  </a:lnTo>
                  <a:lnTo>
                    <a:pt x="864362" y="301777"/>
                  </a:lnTo>
                  <a:lnTo>
                    <a:pt x="865378" y="303250"/>
                  </a:lnTo>
                  <a:lnTo>
                    <a:pt x="889546" y="297573"/>
                  </a:lnTo>
                  <a:close/>
                </a:path>
                <a:path w="1039495" h="575310">
                  <a:moveTo>
                    <a:pt x="952182" y="281203"/>
                  </a:moveTo>
                  <a:lnTo>
                    <a:pt x="947432" y="267779"/>
                  </a:lnTo>
                  <a:lnTo>
                    <a:pt x="945642" y="262737"/>
                  </a:lnTo>
                  <a:lnTo>
                    <a:pt x="941730" y="265315"/>
                  </a:lnTo>
                  <a:lnTo>
                    <a:pt x="938631" y="266865"/>
                  </a:lnTo>
                  <a:lnTo>
                    <a:pt x="934745" y="267779"/>
                  </a:lnTo>
                  <a:lnTo>
                    <a:pt x="933284" y="267703"/>
                  </a:lnTo>
                  <a:lnTo>
                    <a:pt x="930643" y="266611"/>
                  </a:lnTo>
                  <a:lnTo>
                    <a:pt x="929678" y="265747"/>
                  </a:lnTo>
                  <a:lnTo>
                    <a:pt x="928446" y="263410"/>
                  </a:lnTo>
                  <a:lnTo>
                    <a:pt x="927252" y="259054"/>
                  </a:lnTo>
                  <a:lnTo>
                    <a:pt x="918108" y="220078"/>
                  </a:lnTo>
                  <a:lnTo>
                    <a:pt x="916749" y="214312"/>
                  </a:lnTo>
                  <a:lnTo>
                    <a:pt x="933437" y="210388"/>
                  </a:lnTo>
                  <a:lnTo>
                    <a:pt x="929779" y="194843"/>
                  </a:lnTo>
                  <a:lnTo>
                    <a:pt x="928852" y="190919"/>
                  </a:lnTo>
                  <a:lnTo>
                    <a:pt x="912164" y="194843"/>
                  </a:lnTo>
                  <a:lnTo>
                    <a:pt x="904506" y="162242"/>
                  </a:lnTo>
                  <a:lnTo>
                    <a:pt x="883348" y="182257"/>
                  </a:lnTo>
                  <a:lnTo>
                    <a:pt x="887653" y="200609"/>
                  </a:lnTo>
                  <a:lnTo>
                    <a:pt x="876439" y="203238"/>
                  </a:lnTo>
                  <a:lnTo>
                    <a:pt x="881011" y="222707"/>
                  </a:lnTo>
                  <a:lnTo>
                    <a:pt x="892225" y="220078"/>
                  </a:lnTo>
                  <a:lnTo>
                    <a:pt x="903719" y="268960"/>
                  </a:lnTo>
                  <a:lnTo>
                    <a:pt x="905332" y="274637"/>
                  </a:lnTo>
                  <a:lnTo>
                    <a:pt x="906513" y="277355"/>
                  </a:lnTo>
                  <a:lnTo>
                    <a:pt x="908088" y="281203"/>
                  </a:lnTo>
                  <a:lnTo>
                    <a:pt x="909980" y="284099"/>
                  </a:lnTo>
                  <a:lnTo>
                    <a:pt x="914387" y="288023"/>
                  </a:lnTo>
                  <a:lnTo>
                    <a:pt x="917435" y="289318"/>
                  </a:lnTo>
                  <a:lnTo>
                    <a:pt x="925195" y="290614"/>
                  </a:lnTo>
                  <a:lnTo>
                    <a:pt x="929335" y="290423"/>
                  </a:lnTo>
                  <a:lnTo>
                    <a:pt x="940930" y="287705"/>
                  </a:lnTo>
                  <a:lnTo>
                    <a:pt x="947077" y="284975"/>
                  </a:lnTo>
                  <a:lnTo>
                    <a:pt x="952182" y="281203"/>
                  </a:lnTo>
                  <a:close/>
                </a:path>
                <a:path w="1039495" h="575310">
                  <a:moveTo>
                    <a:pt x="1039418" y="235661"/>
                  </a:moveTo>
                  <a:lnTo>
                    <a:pt x="1014120" y="237299"/>
                  </a:lnTo>
                  <a:lnTo>
                    <a:pt x="1013879" y="242239"/>
                  </a:lnTo>
                  <a:lnTo>
                    <a:pt x="1012698" y="246062"/>
                  </a:lnTo>
                  <a:lnTo>
                    <a:pt x="1008456" y="251472"/>
                  </a:lnTo>
                  <a:lnTo>
                    <a:pt x="1005484" y="253263"/>
                  </a:lnTo>
                  <a:lnTo>
                    <a:pt x="996048" y="255485"/>
                  </a:lnTo>
                  <a:lnTo>
                    <a:pt x="990879" y="254571"/>
                  </a:lnTo>
                  <a:lnTo>
                    <a:pt x="981443" y="248285"/>
                  </a:lnTo>
                  <a:lnTo>
                    <a:pt x="978154" y="243116"/>
                  </a:lnTo>
                  <a:lnTo>
                    <a:pt x="976274" y="235915"/>
                  </a:lnTo>
                  <a:lnTo>
                    <a:pt x="1037475" y="221526"/>
                  </a:lnTo>
                  <a:lnTo>
                    <a:pt x="1037297" y="220865"/>
                  </a:lnTo>
                  <a:lnTo>
                    <a:pt x="1033881" y="208521"/>
                  </a:lnTo>
                  <a:lnTo>
                    <a:pt x="1029144" y="197688"/>
                  </a:lnTo>
                  <a:lnTo>
                    <a:pt x="1026477" y="193738"/>
                  </a:lnTo>
                  <a:lnTo>
                    <a:pt x="1023289" y="189014"/>
                  </a:lnTo>
                  <a:lnTo>
                    <a:pt x="1016292" y="182524"/>
                  </a:lnTo>
                  <a:lnTo>
                    <a:pt x="1009713" y="178841"/>
                  </a:lnTo>
                  <a:lnTo>
                    <a:pt x="1009713" y="212280"/>
                  </a:lnTo>
                  <a:lnTo>
                    <a:pt x="973201" y="220865"/>
                  </a:lnTo>
                  <a:lnTo>
                    <a:pt x="971600" y="214312"/>
                  </a:lnTo>
                  <a:lnTo>
                    <a:pt x="971677" y="213017"/>
                  </a:lnTo>
                  <a:lnTo>
                    <a:pt x="972058" y="208521"/>
                  </a:lnTo>
                  <a:lnTo>
                    <a:pt x="977176" y="199136"/>
                  </a:lnTo>
                  <a:lnTo>
                    <a:pt x="981125" y="196151"/>
                  </a:lnTo>
                  <a:lnTo>
                    <a:pt x="991438" y="193738"/>
                  </a:lnTo>
                  <a:lnTo>
                    <a:pt x="996099" y="194576"/>
                  </a:lnTo>
                  <a:lnTo>
                    <a:pt x="1004785" y="200304"/>
                  </a:lnTo>
                  <a:lnTo>
                    <a:pt x="1007872" y="205244"/>
                  </a:lnTo>
                  <a:lnTo>
                    <a:pt x="1009713" y="212280"/>
                  </a:lnTo>
                  <a:lnTo>
                    <a:pt x="1009713" y="178841"/>
                  </a:lnTo>
                  <a:lnTo>
                    <a:pt x="1008405" y="178104"/>
                  </a:lnTo>
                  <a:lnTo>
                    <a:pt x="999820" y="175641"/>
                  </a:lnTo>
                  <a:lnTo>
                    <a:pt x="990549" y="175120"/>
                  </a:lnTo>
                  <a:lnTo>
                    <a:pt x="980579" y="176568"/>
                  </a:lnTo>
                  <a:lnTo>
                    <a:pt x="949731" y="205041"/>
                  </a:lnTo>
                  <a:lnTo>
                    <a:pt x="947953" y="224434"/>
                  </a:lnTo>
                  <a:lnTo>
                    <a:pt x="949744" y="235318"/>
                  </a:lnTo>
                  <a:lnTo>
                    <a:pt x="974534" y="270471"/>
                  </a:lnTo>
                  <a:lnTo>
                    <a:pt x="994206" y="274142"/>
                  </a:lnTo>
                  <a:lnTo>
                    <a:pt x="1005687" y="272478"/>
                  </a:lnTo>
                  <a:lnTo>
                    <a:pt x="1032459" y="255485"/>
                  </a:lnTo>
                  <a:lnTo>
                    <a:pt x="1033195" y="254520"/>
                  </a:lnTo>
                  <a:lnTo>
                    <a:pt x="1036142" y="248881"/>
                  </a:lnTo>
                  <a:lnTo>
                    <a:pt x="1038212" y="242595"/>
                  </a:lnTo>
                  <a:lnTo>
                    <a:pt x="1039418" y="235661"/>
                  </a:lnTo>
                  <a:close/>
                </a:path>
              </a:pathLst>
            </a:custGeom>
            <a:solidFill>
              <a:srgbClr val="000000"/>
            </a:solidFill>
          </p:spPr>
          <p:txBody>
            <a:bodyPr wrap="square" lIns="0" tIns="0" rIns="0" bIns="0" rtlCol="0"/>
            <a:lstStyle/>
            <a:p>
              <a:pPr defTabSz="1828800"/>
              <a:endParaRPr sz="3600">
                <a:solidFill>
                  <a:prstClr val="black"/>
                </a:solidFill>
                <a:latin typeface="Calibri"/>
              </a:endParaRPr>
            </a:p>
          </p:txBody>
        </p:sp>
        <p:sp>
          <p:nvSpPr>
            <p:cNvPr id="34" name="object 34"/>
            <p:cNvSpPr/>
            <p:nvPr/>
          </p:nvSpPr>
          <p:spPr>
            <a:xfrm>
              <a:off x="5958839" y="4922519"/>
              <a:ext cx="610235" cy="610235"/>
            </a:xfrm>
            <a:custGeom>
              <a:avLst/>
              <a:gdLst/>
              <a:ahLst/>
              <a:cxnLst/>
              <a:rect l="l" t="t" r="r" b="b"/>
              <a:pathLst>
                <a:path w="610234" h="610235">
                  <a:moveTo>
                    <a:pt x="0" y="0"/>
                  </a:moveTo>
                  <a:lnTo>
                    <a:pt x="610120" y="610120"/>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35" name="object 35"/>
            <p:cNvSpPr/>
            <p:nvPr/>
          </p:nvSpPr>
          <p:spPr>
            <a:xfrm>
              <a:off x="6528549" y="5492220"/>
              <a:ext cx="131445" cy="131445"/>
            </a:xfrm>
            <a:custGeom>
              <a:avLst/>
              <a:gdLst/>
              <a:ahLst/>
              <a:cxnLst/>
              <a:rect l="l" t="t" r="r" b="b"/>
              <a:pathLst>
                <a:path w="131445" h="131445">
                  <a:moveTo>
                    <a:pt x="60617" y="0"/>
                  </a:moveTo>
                  <a:lnTo>
                    <a:pt x="0" y="60617"/>
                  </a:lnTo>
                  <a:lnTo>
                    <a:pt x="131330" y="131343"/>
                  </a:lnTo>
                  <a:lnTo>
                    <a:pt x="60617"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sp>
          <p:nvSpPr>
            <p:cNvPr id="36" name="object 36"/>
            <p:cNvSpPr/>
            <p:nvPr/>
          </p:nvSpPr>
          <p:spPr>
            <a:xfrm>
              <a:off x="5201876" y="4947020"/>
              <a:ext cx="255904" cy="427355"/>
            </a:xfrm>
            <a:custGeom>
              <a:avLst/>
              <a:gdLst/>
              <a:ahLst/>
              <a:cxnLst/>
              <a:rect l="l" t="t" r="r" b="b"/>
              <a:pathLst>
                <a:path w="255904" h="427354">
                  <a:moveTo>
                    <a:pt x="255689" y="0"/>
                  </a:moveTo>
                  <a:lnTo>
                    <a:pt x="0" y="427101"/>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37" name="object 37"/>
            <p:cNvSpPr/>
            <p:nvPr/>
          </p:nvSpPr>
          <p:spPr>
            <a:xfrm>
              <a:off x="5135830" y="5339842"/>
              <a:ext cx="110489" cy="144780"/>
            </a:xfrm>
            <a:custGeom>
              <a:avLst/>
              <a:gdLst/>
              <a:ahLst/>
              <a:cxnLst/>
              <a:rect l="l" t="t" r="r" b="b"/>
              <a:pathLst>
                <a:path w="110489" h="144779">
                  <a:moveTo>
                    <a:pt x="36601" y="0"/>
                  </a:moveTo>
                  <a:lnTo>
                    <a:pt x="0" y="144602"/>
                  </a:lnTo>
                  <a:lnTo>
                    <a:pt x="110159" y="44030"/>
                  </a:lnTo>
                  <a:lnTo>
                    <a:pt x="36601"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grpSp>
      <p:sp>
        <p:nvSpPr>
          <p:cNvPr id="38" name="object 38"/>
          <p:cNvSpPr txBox="1"/>
          <p:nvPr/>
        </p:nvSpPr>
        <p:spPr>
          <a:xfrm>
            <a:off x="9856791" y="12127866"/>
            <a:ext cx="886460" cy="518091"/>
          </a:xfrm>
          <a:prstGeom prst="rect">
            <a:avLst/>
          </a:prstGeom>
        </p:spPr>
        <p:txBody>
          <a:bodyPr vert="horz" wrap="square" lIns="0" tIns="25400" rIns="0" bIns="0" rtlCol="0">
            <a:spAutoFit/>
          </a:bodyPr>
          <a:lstStyle/>
          <a:p>
            <a:pPr marL="25400" defTabSz="1828800">
              <a:spcBef>
                <a:spcPts val="200"/>
              </a:spcBef>
            </a:pPr>
            <a:r>
              <a:rPr sz="3200" spc="-60" dirty="0">
                <a:solidFill>
                  <a:prstClr val="black"/>
                </a:solidFill>
                <a:latin typeface="Arial"/>
                <a:cs typeface="Arial"/>
              </a:rPr>
              <a:t>X</a:t>
            </a:r>
            <a:r>
              <a:rPr sz="3200" spc="50" dirty="0">
                <a:solidFill>
                  <a:prstClr val="black"/>
                </a:solidFill>
                <a:latin typeface="Arial"/>
                <a:cs typeface="Arial"/>
              </a:rPr>
              <a:t>M</a:t>
            </a:r>
            <a:r>
              <a:rPr sz="3200" dirty="0">
                <a:solidFill>
                  <a:prstClr val="black"/>
                </a:solidFill>
                <a:latin typeface="Arial"/>
                <a:cs typeface="Arial"/>
              </a:rPr>
              <a:t>L</a:t>
            </a:r>
            <a:endParaRPr sz="3200">
              <a:solidFill>
                <a:prstClr val="black"/>
              </a:solidFill>
              <a:latin typeface="Arial"/>
              <a:cs typeface="Arial"/>
            </a:endParaRPr>
          </a:p>
        </p:txBody>
      </p:sp>
      <p:sp>
        <p:nvSpPr>
          <p:cNvPr id="39" name="object 39"/>
          <p:cNvSpPr txBox="1"/>
          <p:nvPr/>
        </p:nvSpPr>
        <p:spPr>
          <a:xfrm>
            <a:off x="12577639" y="12197768"/>
            <a:ext cx="1981200" cy="518091"/>
          </a:xfrm>
          <a:prstGeom prst="rect">
            <a:avLst/>
          </a:prstGeom>
        </p:spPr>
        <p:txBody>
          <a:bodyPr vert="horz" wrap="square" lIns="0" tIns="25400" rIns="0" bIns="0" rtlCol="0">
            <a:spAutoFit/>
          </a:bodyPr>
          <a:lstStyle/>
          <a:p>
            <a:pPr marL="25400" defTabSz="1828800">
              <a:spcBef>
                <a:spcPts val="200"/>
              </a:spcBef>
            </a:pPr>
            <a:r>
              <a:rPr sz="3200" dirty="0">
                <a:solidFill>
                  <a:prstClr val="black"/>
                </a:solidFill>
                <a:latin typeface="Arial"/>
                <a:cs typeface="Arial"/>
              </a:rPr>
              <a:t>ISO</a:t>
            </a:r>
            <a:r>
              <a:rPr sz="3200" spc="-180" dirty="0">
                <a:solidFill>
                  <a:prstClr val="black"/>
                </a:solidFill>
                <a:latin typeface="Arial"/>
                <a:cs typeface="Arial"/>
              </a:rPr>
              <a:t> </a:t>
            </a:r>
            <a:r>
              <a:rPr sz="3200" spc="-20" dirty="0">
                <a:solidFill>
                  <a:prstClr val="black"/>
                </a:solidFill>
                <a:latin typeface="Arial"/>
                <a:cs typeface="Arial"/>
              </a:rPr>
              <a:t>15022</a:t>
            </a:r>
            <a:endParaRPr sz="3200">
              <a:solidFill>
                <a:prstClr val="black"/>
              </a:solidFill>
              <a:latin typeface="Arial"/>
              <a:cs typeface="Arial"/>
            </a:endParaRPr>
          </a:p>
        </p:txBody>
      </p:sp>
      <p:grpSp>
        <p:nvGrpSpPr>
          <p:cNvPr id="40" name="object 40"/>
          <p:cNvGrpSpPr/>
          <p:nvPr/>
        </p:nvGrpSpPr>
        <p:grpSpPr>
          <a:xfrm>
            <a:off x="7924594" y="9836785"/>
            <a:ext cx="6059170" cy="2886710"/>
            <a:chOff x="3961503" y="4918392"/>
            <a:chExt cx="3029585" cy="1443355"/>
          </a:xfrm>
        </p:grpSpPr>
        <p:sp>
          <p:nvSpPr>
            <p:cNvPr id="41" name="object 41"/>
            <p:cNvSpPr/>
            <p:nvPr/>
          </p:nvSpPr>
          <p:spPr>
            <a:xfrm>
              <a:off x="4764143" y="5475775"/>
              <a:ext cx="672465" cy="448945"/>
            </a:xfrm>
            <a:custGeom>
              <a:avLst/>
              <a:gdLst/>
              <a:ahLst/>
              <a:cxnLst/>
              <a:rect l="l" t="t" r="r" b="b"/>
              <a:pathLst>
                <a:path w="672464" h="448945">
                  <a:moveTo>
                    <a:pt x="671945" y="448875"/>
                  </a:moveTo>
                  <a:lnTo>
                    <a:pt x="0" y="448875"/>
                  </a:lnTo>
                  <a:lnTo>
                    <a:pt x="0" y="0"/>
                  </a:lnTo>
                  <a:lnTo>
                    <a:pt x="671945" y="0"/>
                  </a:lnTo>
                  <a:lnTo>
                    <a:pt x="671945" y="448875"/>
                  </a:lnTo>
                  <a:close/>
                </a:path>
              </a:pathLst>
            </a:custGeom>
            <a:solidFill>
              <a:srgbClr val="000066"/>
            </a:solidFill>
          </p:spPr>
          <p:txBody>
            <a:bodyPr wrap="square" lIns="0" tIns="0" rIns="0" bIns="0" rtlCol="0"/>
            <a:lstStyle/>
            <a:p>
              <a:pPr defTabSz="1828800"/>
              <a:endParaRPr sz="3600">
                <a:solidFill>
                  <a:prstClr val="black"/>
                </a:solidFill>
                <a:latin typeface="Calibri"/>
              </a:endParaRPr>
            </a:p>
          </p:txBody>
        </p:sp>
        <p:sp>
          <p:nvSpPr>
            <p:cNvPr id="42" name="object 42"/>
            <p:cNvSpPr/>
            <p:nvPr/>
          </p:nvSpPr>
          <p:spPr>
            <a:xfrm>
              <a:off x="4787544" y="5499328"/>
              <a:ext cx="625475" cy="401955"/>
            </a:xfrm>
            <a:custGeom>
              <a:avLst/>
              <a:gdLst/>
              <a:ahLst/>
              <a:cxnLst/>
              <a:rect l="l" t="t" r="r" b="b"/>
              <a:pathLst>
                <a:path w="625475" h="401954">
                  <a:moveTo>
                    <a:pt x="228574" y="200888"/>
                  </a:moveTo>
                  <a:lnTo>
                    <a:pt x="0" y="13855"/>
                  </a:lnTo>
                  <a:lnTo>
                    <a:pt x="0" y="387921"/>
                  </a:lnTo>
                  <a:lnTo>
                    <a:pt x="228574" y="200888"/>
                  </a:lnTo>
                  <a:close/>
                </a:path>
                <a:path w="625475" h="401954">
                  <a:moveTo>
                    <a:pt x="603097" y="401777"/>
                  </a:moveTo>
                  <a:lnTo>
                    <a:pt x="377278" y="216128"/>
                  </a:lnTo>
                  <a:lnTo>
                    <a:pt x="313944" y="268782"/>
                  </a:lnTo>
                  <a:lnTo>
                    <a:pt x="246468" y="216128"/>
                  </a:lnTo>
                  <a:lnTo>
                    <a:pt x="20662" y="401777"/>
                  </a:lnTo>
                  <a:lnTo>
                    <a:pt x="603097" y="401777"/>
                  </a:lnTo>
                  <a:close/>
                </a:path>
                <a:path w="625475" h="401954">
                  <a:moveTo>
                    <a:pt x="604481" y="0"/>
                  </a:moveTo>
                  <a:lnTo>
                    <a:pt x="19278" y="0"/>
                  </a:lnTo>
                  <a:lnTo>
                    <a:pt x="313944" y="241071"/>
                  </a:lnTo>
                  <a:lnTo>
                    <a:pt x="604481" y="0"/>
                  </a:lnTo>
                  <a:close/>
                </a:path>
                <a:path w="625475" h="401954">
                  <a:moveTo>
                    <a:pt x="625132" y="12471"/>
                  </a:moveTo>
                  <a:lnTo>
                    <a:pt x="396557" y="202272"/>
                  </a:lnTo>
                  <a:lnTo>
                    <a:pt x="625132" y="390690"/>
                  </a:lnTo>
                  <a:lnTo>
                    <a:pt x="625132" y="12471"/>
                  </a:lnTo>
                  <a:close/>
                </a:path>
              </a:pathLst>
            </a:custGeom>
            <a:solidFill>
              <a:srgbClr val="A1C1FD"/>
            </a:solidFill>
          </p:spPr>
          <p:txBody>
            <a:bodyPr wrap="square" lIns="0" tIns="0" rIns="0" bIns="0" rtlCol="0"/>
            <a:lstStyle/>
            <a:p>
              <a:pPr defTabSz="1828800"/>
              <a:endParaRPr sz="3600">
                <a:solidFill>
                  <a:prstClr val="black"/>
                </a:solidFill>
                <a:latin typeface="Calibri"/>
              </a:endParaRPr>
            </a:p>
          </p:txBody>
        </p:sp>
        <p:sp>
          <p:nvSpPr>
            <p:cNvPr id="43" name="object 43"/>
            <p:cNvSpPr/>
            <p:nvPr/>
          </p:nvSpPr>
          <p:spPr>
            <a:xfrm>
              <a:off x="6318624" y="5626957"/>
              <a:ext cx="672465" cy="441325"/>
            </a:xfrm>
            <a:custGeom>
              <a:avLst/>
              <a:gdLst/>
              <a:ahLst/>
              <a:cxnLst/>
              <a:rect l="l" t="t" r="r" b="b"/>
              <a:pathLst>
                <a:path w="672465" h="441325">
                  <a:moveTo>
                    <a:pt x="671945" y="441136"/>
                  </a:moveTo>
                  <a:lnTo>
                    <a:pt x="0" y="441136"/>
                  </a:lnTo>
                  <a:lnTo>
                    <a:pt x="0" y="0"/>
                  </a:lnTo>
                  <a:lnTo>
                    <a:pt x="671945" y="0"/>
                  </a:lnTo>
                  <a:lnTo>
                    <a:pt x="671945" y="441136"/>
                  </a:lnTo>
                  <a:close/>
                </a:path>
              </a:pathLst>
            </a:custGeom>
            <a:solidFill>
              <a:srgbClr val="000066"/>
            </a:solidFill>
          </p:spPr>
          <p:txBody>
            <a:bodyPr wrap="square" lIns="0" tIns="0" rIns="0" bIns="0" rtlCol="0"/>
            <a:lstStyle/>
            <a:p>
              <a:pPr defTabSz="1828800"/>
              <a:endParaRPr sz="3600">
                <a:solidFill>
                  <a:prstClr val="black"/>
                </a:solidFill>
                <a:latin typeface="Calibri"/>
              </a:endParaRPr>
            </a:p>
          </p:txBody>
        </p:sp>
        <p:sp>
          <p:nvSpPr>
            <p:cNvPr id="44" name="object 44"/>
            <p:cNvSpPr/>
            <p:nvPr/>
          </p:nvSpPr>
          <p:spPr>
            <a:xfrm>
              <a:off x="6342024" y="5650115"/>
              <a:ext cx="625475" cy="394970"/>
            </a:xfrm>
            <a:custGeom>
              <a:avLst/>
              <a:gdLst/>
              <a:ahLst/>
              <a:cxnLst/>
              <a:rect l="l" t="t" r="r" b="b"/>
              <a:pathLst>
                <a:path w="625475" h="394970">
                  <a:moveTo>
                    <a:pt x="228574" y="197421"/>
                  </a:moveTo>
                  <a:lnTo>
                    <a:pt x="0" y="13614"/>
                  </a:lnTo>
                  <a:lnTo>
                    <a:pt x="0" y="381228"/>
                  </a:lnTo>
                  <a:lnTo>
                    <a:pt x="228574" y="197421"/>
                  </a:lnTo>
                  <a:close/>
                </a:path>
                <a:path w="625475" h="394970">
                  <a:moveTo>
                    <a:pt x="603097" y="394843"/>
                  </a:moveTo>
                  <a:lnTo>
                    <a:pt x="377278" y="212394"/>
                  </a:lnTo>
                  <a:lnTo>
                    <a:pt x="313944" y="264134"/>
                  </a:lnTo>
                  <a:lnTo>
                    <a:pt x="246468" y="212394"/>
                  </a:lnTo>
                  <a:lnTo>
                    <a:pt x="20650" y="394843"/>
                  </a:lnTo>
                  <a:lnTo>
                    <a:pt x="603097" y="394843"/>
                  </a:lnTo>
                  <a:close/>
                </a:path>
                <a:path w="625475" h="394970">
                  <a:moveTo>
                    <a:pt x="604481" y="0"/>
                  </a:moveTo>
                  <a:lnTo>
                    <a:pt x="19278" y="0"/>
                  </a:lnTo>
                  <a:lnTo>
                    <a:pt x="313944" y="236905"/>
                  </a:lnTo>
                  <a:lnTo>
                    <a:pt x="604481" y="0"/>
                  </a:lnTo>
                  <a:close/>
                </a:path>
                <a:path w="625475" h="394970">
                  <a:moveTo>
                    <a:pt x="625132" y="12255"/>
                  </a:moveTo>
                  <a:lnTo>
                    <a:pt x="396557" y="198780"/>
                  </a:lnTo>
                  <a:lnTo>
                    <a:pt x="625132" y="383946"/>
                  </a:lnTo>
                  <a:lnTo>
                    <a:pt x="625132" y="12255"/>
                  </a:lnTo>
                  <a:close/>
                </a:path>
              </a:pathLst>
            </a:custGeom>
            <a:solidFill>
              <a:srgbClr val="A1C1FD"/>
            </a:solidFill>
          </p:spPr>
          <p:txBody>
            <a:bodyPr wrap="square" lIns="0" tIns="0" rIns="0" bIns="0" rtlCol="0"/>
            <a:lstStyle/>
            <a:p>
              <a:pPr defTabSz="1828800"/>
              <a:endParaRPr sz="3600">
                <a:solidFill>
                  <a:prstClr val="black"/>
                </a:solidFill>
                <a:latin typeface="Calibri"/>
              </a:endParaRPr>
            </a:p>
          </p:txBody>
        </p:sp>
        <p:sp>
          <p:nvSpPr>
            <p:cNvPr id="45" name="object 45"/>
            <p:cNvSpPr/>
            <p:nvPr/>
          </p:nvSpPr>
          <p:spPr>
            <a:xfrm>
              <a:off x="5474468" y="5912656"/>
              <a:ext cx="663575" cy="448945"/>
            </a:xfrm>
            <a:custGeom>
              <a:avLst/>
              <a:gdLst/>
              <a:ahLst/>
              <a:cxnLst/>
              <a:rect l="l" t="t" r="r" b="b"/>
              <a:pathLst>
                <a:path w="663575" h="448945">
                  <a:moveTo>
                    <a:pt x="663545" y="448873"/>
                  </a:moveTo>
                  <a:lnTo>
                    <a:pt x="0" y="448873"/>
                  </a:lnTo>
                  <a:lnTo>
                    <a:pt x="0" y="0"/>
                  </a:lnTo>
                  <a:lnTo>
                    <a:pt x="663545" y="0"/>
                  </a:lnTo>
                  <a:lnTo>
                    <a:pt x="663545" y="448873"/>
                  </a:lnTo>
                  <a:close/>
                </a:path>
              </a:pathLst>
            </a:custGeom>
            <a:solidFill>
              <a:srgbClr val="000066"/>
            </a:solidFill>
          </p:spPr>
          <p:txBody>
            <a:bodyPr wrap="square" lIns="0" tIns="0" rIns="0" bIns="0" rtlCol="0"/>
            <a:lstStyle/>
            <a:p>
              <a:pPr defTabSz="1828800"/>
              <a:endParaRPr sz="3600">
                <a:solidFill>
                  <a:prstClr val="black"/>
                </a:solidFill>
                <a:latin typeface="Calibri"/>
              </a:endParaRPr>
            </a:p>
          </p:txBody>
        </p:sp>
        <p:sp>
          <p:nvSpPr>
            <p:cNvPr id="46" name="object 46"/>
            <p:cNvSpPr/>
            <p:nvPr/>
          </p:nvSpPr>
          <p:spPr>
            <a:xfrm>
              <a:off x="5497576" y="5936208"/>
              <a:ext cx="617855" cy="401955"/>
            </a:xfrm>
            <a:custGeom>
              <a:avLst/>
              <a:gdLst/>
              <a:ahLst/>
              <a:cxnLst/>
              <a:rect l="l" t="t" r="r" b="b"/>
              <a:pathLst>
                <a:path w="617854" h="401954">
                  <a:moveTo>
                    <a:pt x="225717" y="200888"/>
                  </a:moveTo>
                  <a:lnTo>
                    <a:pt x="0" y="13855"/>
                  </a:lnTo>
                  <a:lnTo>
                    <a:pt x="0" y="387921"/>
                  </a:lnTo>
                  <a:lnTo>
                    <a:pt x="225717" y="200888"/>
                  </a:lnTo>
                  <a:close/>
                </a:path>
                <a:path w="617854" h="401954">
                  <a:moveTo>
                    <a:pt x="595553" y="401777"/>
                  </a:moveTo>
                  <a:lnTo>
                    <a:pt x="372567" y="216128"/>
                  </a:lnTo>
                  <a:lnTo>
                    <a:pt x="310019" y="268782"/>
                  </a:lnTo>
                  <a:lnTo>
                    <a:pt x="243382" y="216128"/>
                  </a:lnTo>
                  <a:lnTo>
                    <a:pt x="20396" y="401777"/>
                  </a:lnTo>
                  <a:lnTo>
                    <a:pt x="595553" y="401777"/>
                  </a:lnTo>
                  <a:close/>
                </a:path>
                <a:path w="617854" h="401954">
                  <a:moveTo>
                    <a:pt x="596912" y="0"/>
                  </a:moveTo>
                  <a:lnTo>
                    <a:pt x="19037" y="0"/>
                  </a:lnTo>
                  <a:lnTo>
                    <a:pt x="310019" y="241071"/>
                  </a:lnTo>
                  <a:lnTo>
                    <a:pt x="596912" y="0"/>
                  </a:lnTo>
                  <a:close/>
                </a:path>
                <a:path w="617854" h="401954">
                  <a:moveTo>
                    <a:pt x="617308" y="12471"/>
                  </a:moveTo>
                  <a:lnTo>
                    <a:pt x="391604" y="202272"/>
                  </a:lnTo>
                  <a:lnTo>
                    <a:pt x="617308" y="390690"/>
                  </a:lnTo>
                  <a:lnTo>
                    <a:pt x="617308" y="12471"/>
                  </a:lnTo>
                  <a:close/>
                </a:path>
              </a:pathLst>
            </a:custGeom>
            <a:solidFill>
              <a:srgbClr val="A1C1FD"/>
            </a:solidFill>
          </p:spPr>
          <p:txBody>
            <a:bodyPr wrap="square" lIns="0" tIns="0" rIns="0" bIns="0" rtlCol="0"/>
            <a:lstStyle/>
            <a:p>
              <a:pPr defTabSz="1828800"/>
              <a:endParaRPr sz="3600">
                <a:solidFill>
                  <a:prstClr val="black"/>
                </a:solidFill>
                <a:latin typeface="Calibri"/>
              </a:endParaRPr>
            </a:p>
          </p:txBody>
        </p:sp>
        <p:sp>
          <p:nvSpPr>
            <p:cNvPr id="47" name="object 47"/>
            <p:cNvSpPr/>
            <p:nvPr/>
          </p:nvSpPr>
          <p:spPr>
            <a:xfrm>
              <a:off x="5806439" y="4932679"/>
              <a:ext cx="0" cy="735330"/>
            </a:xfrm>
            <a:custGeom>
              <a:avLst/>
              <a:gdLst/>
              <a:ahLst/>
              <a:cxnLst/>
              <a:rect l="l" t="t" r="r" b="b"/>
              <a:pathLst>
                <a:path h="735329">
                  <a:moveTo>
                    <a:pt x="0" y="0"/>
                  </a:moveTo>
                  <a:lnTo>
                    <a:pt x="0" y="735012"/>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48" name="object 48"/>
            <p:cNvSpPr/>
            <p:nvPr/>
          </p:nvSpPr>
          <p:spPr>
            <a:xfrm>
              <a:off x="5763585" y="5653406"/>
              <a:ext cx="85725" cy="142875"/>
            </a:xfrm>
            <a:custGeom>
              <a:avLst/>
              <a:gdLst/>
              <a:ahLst/>
              <a:cxnLst/>
              <a:rect l="l" t="t" r="r" b="b"/>
              <a:pathLst>
                <a:path w="85725" h="142875">
                  <a:moveTo>
                    <a:pt x="85725" y="0"/>
                  </a:moveTo>
                  <a:lnTo>
                    <a:pt x="0" y="0"/>
                  </a:lnTo>
                  <a:lnTo>
                    <a:pt x="42862" y="142874"/>
                  </a:lnTo>
                  <a:lnTo>
                    <a:pt x="85725"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sp>
          <p:nvSpPr>
            <p:cNvPr id="49" name="object 49"/>
            <p:cNvSpPr/>
            <p:nvPr/>
          </p:nvSpPr>
          <p:spPr>
            <a:xfrm>
              <a:off x="3961503" y="5078317"/>
              <a:ext cx="672465" cy="441325"/>
            </a:xfrm>
            <a:custGeom>
              <a:avLst/>
              <a:gdLst/>
              <a:ahLst/>
              <a:cxnLst/>
              <a:rect l="l" t="t" r="r" b="b"/>
              <a:pathLst>
                <a:path w="672464" h="441325">
                  <a:moveTo>
                    <a:pt x="671945" y="441136"/>
                  </a:moveTo>
                  <a:lnTo>
                    <a:pt x="0" y="441136"/>
                  </a:lnTo>
                  <a:lnTo>
                    <a:pt x="0" y="0"/>
                  </a:lnTo>
                  <a:lnTo>
                    <a:pt x="671945" y="0"/>
                  </a:lnTo>
                  <a:lnTo>
                    <a:pt x="671945" y="441136"/>
                  </a:lnTo>
                  <a:close/>
                </a:path>
              </a:pathLst>
            </a:custGeom>
            <a:solidFill>
              <a:srgbClr val="000066"/>
            </a:solidFill>
          </p:spPr>
          <p:txBody>
            <a:bodyPr wrap="square" lIns="0" tIns="0" rIns="0" bIns="0" rtlCol="0"/>
            <a:lstStyle/>
            <a:p>
              <a:pPr defTabSz="1828800"/>
              <a:endParaRPr sz="3600">
                <a:solidFill>
                  <a:prstClr val="black"/>
                </a:solidFill>
                <a:latin typeface="Calibri"/>
              </a:endParaRPr>
            </a:p>
          </p:txBody>
        </p:sp>
        <p:sp>
          <p:nvSpPr>
            <p:cNvPr id="50" name="object 50"/>
            <p:cNvSpPr/>
            <p:nvPr/>
          </p:nvSpPr>
          <p:spPr>
            <a:xfrm>
              <a:off x="3984904" y="5101475"/>
              <a:ext cx="625475" cy="394970"/>
            </a:xfrm>
            <a:custGeom>
              <a:avLst/>
              <a:gdLst/>
              <a:ahLst/>
              <a:cxnLst/>
              <a:rect l="l" t="t" r="r" b="b"/>
              <a:pathLst>
                <a:path w="625475" h="394970">
                  <a:moveTo>
                    <a:pt x="228574" y="197421"/>
                  </a:moveTo>
                  <a:lnTo>
                    <a:pt x="0" y="13614"/>
                  </a:lnTo>
                  <a:lnTo>
                    <a:pt x="0" y="381228"/>
                  </a:lnTo>
                  <a:lnTo>
                    <a:pt x="228574" y="197421"/>
                  </a:lnTo>
                  <a:close/>
                </a:path>
                <a:path w="625475" h="394970">
                  <a:moveTo>
                    <a:pt x="603097" y="394843"/>
                  </a:moveTo>
                  <a:lnTo>
                    <a:pt x="377278" y="212394"/>
                  </a:lnTo>
                  <a:lnTo>
                    <a:pt x="313944" y="264134"/>
                  </a:lnTo>
                  <a:lnTo>
                    <a:pt x="246468" y="212394"/>
                  </a:lnTo>
                  <a:lnTo>
                    <a:pt x="20650" y="394843"/>
                  </a:lnTo>
                  <a:lnTo>
                    <a:pt x="603097" y="394843"/>
                  </a:lnTo>
                  <a:close/>
                </a:path>
                <a:path w="625475" h="394970">
                  <a:moveTo>
                    <a:pt x="604469" y="0"/>
                  </a:moveTo>
                  <a:lnTo>
                    <a:pt x="19278" y="0"/>
                  </a:lnTo>
                  <a:lnTo>
                    <a:pt x="313944" y="236905"/>
                  </a:lnTo>
                  <a:lnTo>
                    <a:pt x="604469" y="0"/>
                  </a:lnTo>
                  <a:close/>
                </a:path>
                <a:path w="625475" h="394970">
                  <a:moveTo>
                    <a:pt x="625132" y="12242"/>
                  </a:moveTo>
                  <a:lnTo>
                    <a:pt x="396557" y="198780"/>
                  </a:lnTo>
                  <a:lnTo>
                    <a:pt x="625132" y="383946"/>
                  </a:lnTo>
                  <a:lnTo>
                    <a:pt x="625132" y="12242"/>
                  </a:lnTo>
                  <a:close/>
                </a:path>
              </a:pathLst>
            </a:custGeom>
            <a:solidFill>
              <a:srgbClr val="A1C1FD"/>
            </a:solidFill>
          </p:spPr>
          <p:txBody>
            <a:bodyPr wrap="square" lIns="0" tIns="0" rIns="0" bIns="0" rtlCol="0"/>
            <a:lstStyle/>
            <a:p>
              <a:pPr defTabSz="1828800"/>
              <a:endParaRPr sz="3600">
                <a:solidFill>
                  <a:prstClr val="black"/>
                </a:solidFill>
                <a:latin typeface="Calibri"/>
              </a:endParaRPr>
            </a:p>
          </p:txBody>
        </p:sp>
        <p:sp>
          <p:nvSpPr>
            <p:cNvPr id="51" name="object 51"/>
            <p:cNvSpPr/>
            <p:nvPr/>
          </p:nvSpPr>
          <p:spPr>
            <a:xfrm>
              <a:off x="4763017" y="4972405"/>
              <a:ext cx="394970" cy="303530"/>
            </a:xfrm>
            <a:custGeom>
              <a:avLst/>
              <a:gdLst/>
              <a:ahLst/>
              <a:cxnLst/>
              <a:rect l="l" t="t" r="r" b="b"/>
              <a:pathLst>
                <a:path w="394970" h="303529">
                  <a:moveTo>
                    <a:pt x="394576" y="0"/>
                  </a:moveTo>
                  <a:lnTo>
                    <a:pt x="0" y="303479"/>
                  </a:lnTo>
                </a:path>
              </a:pathLst>
            </a:custGeom>
            <a:ln w="28575">
              <a:solidFill>
                <a:srgbClr val="FFCC00"/>
              </a:solidFill>
            </a:ln>
          </p:spPr>
          <p:txBody>
            <a:bodyPr wrap="square" lIns="0" tIns="0" rIns="0" bIns="0" rtlCol="0"/>
            <a:lstStyle/>
            <a:p>
              <a:pPr defTabSz="1828800"/>
              <a:endParaRPr sz="3600">
                <a:solidFill>
                  <a:prstClr val="black"/>
                </a:solidFill>
                <a:latin typeface="Calibri"/>
              </a:endParaRPr>
            </a:p>
          </p:txBody>
        </p:sp>
        <p:sp>
          <p:nvSpPr>
            <p:cNvPr id="52" name="object 52"/>
            <p:cNvSpPr/>
            <p:nvPr/>
          </p:nvSpPr>
          <p:spPr>
            <a:xfrm>
              <a:off x="4661100" y="5233200"/>
              <a:ext cx="139700" cy="121285"/>
            </a:xfrm>
            <a:custGeom>
              <a:avLst/>
              <a:gdLst/>
              <a:ahLst/>
              <a:cxnLst/>
              <a:rect l="l" t="t" r="r" b="b"/>
              <a:pathLst>
                <a:path w="139700" h="121285">
                  <a:moveTo>
                    <a:pt x="87109" y="0"/>
                  </a:moveTo>
                  <a:lnTo>
                    <a:pt x="0" y="121081"/>
                  </a:lnTo>
                  <a:lnTo>
                    <a:pt x="139382" y="67945"/>
                  </a:lnTo>
                  <a:lnTo>
                    <a:pt x="87109" y="0"/>
                  </a:lnTo>
                  <a:close/>
                </a:path>
              </a:pathLst>
            </a:custGeom>
            <a:solidFill>
              <a:srgbClr val="FFCC00"/>
            </a:solidFill>
          </p:spPr>
          <p:txBody>
            <a:bodyPr wrap="square" lIns="0" tIns="0" rIns="0" bIns="0" rtlCol="0"/>
            <a:lstStyle/>
            <a:p>
              <a:pPr defTabSz="1828800"/>
              <a:endParaRPr sz="3600">
                <a:solidFill>
                  <a:prstClr val="black"/>
                </a:solidFill>
                <a:latin typeface="Calibri"/>
              </a:endParaRPr>
            </a:p>
          </p:txBody>
        </p:sp>
      </p:grpSp>
      <p:sp>
        <p:nvSpPr>
          <p:cNvPr id="53" name="object 53"/>
          <p:cNvSpPr txBox="1"/>
          <p:nvPr/>
        </p:nvSpPr>
        <p:spPr>
          <a:xfrm>
            <a:off x="14633893" y="10679749"/>
            <a:ext cx="4665980" cy="1502976"/>
          </a:xfrm>
          <a:prstGeom prst="rect">
            <a:avLst/>
          </a:prstGeom>
        </p:spPr>
        <p:txBody>
          <a:bodyPr vert="horz" wrap="square" lIns="0" tIns="25400" rIns="0" bIns="0" rtlCol="0">
            <a:spAutoFit/>
          </a:bodyPr>
          <a:lstStyle/>
          <a:p>
            <a:pPr marL="25400" marR="10160" defTabSz="1828800">
              <a:spcBef>
                <a:spcPts val="200"/>
              </a:spcBef>
            </a:pPr>
            <a:r>
              <a:rPr sz="3200" dirty="0">
                <a:solidFill>
                  <a:srgbClr val="7E7E7E"/>
                </a:solidFill>
                <a:latin typeface="Arial"/>
                <a:cs typeface="Arial"/>
              </a:rPr>
              <a:t>…</a:t>
            </a:r>
            <a:r>
              <a:rPr sz="3200" spc="30" dirty="0">
                <a:solidFill>
                  <a:srgbClr val="7E7E7E"/>
                </a:solidFill>
                <a:latin typeface="Arial"/>
                <a:cs typeface="Arial"/>
              </a:rPr>
              <a:t> </a:t>
            </a:r>
            <a:r>
              <a:rPr sz="3200" spc="-10" dirty="0">
                <a:solidFill>
                  <a:srgbClr val="7E7E7E"/>
                </a:solidFill>
                <a:latin typeface="Arial"/>
                <a:cs typeface="Arial"/>
              </a:rPr>
              <a:t>can</a:t>
            </a:r>
            <a:r>
              <a:rPr sz="3200" spc="-130" dirty="0">
                <a:solidFill>
                  <a:srgbClr val="7E7E7E"/>
                </a:solidFill>
                <a:latin typeface="Arial"/>
                <a:cs typeface="Arial"/>
              </a:rPr>
              <a:t> </a:t>
            </a:r>
            <a:r>
              <a:rPr sz="3200" spc="-20" dirty="0">
                <a:solidFill>
                  <a:srgbClr val="7E7E7E"/>
                </a:solidFill>
                <a:latin typeface="Arial"/>
                <a:cs typeface="Arial"/>
              </a:rPr>
              <a:t>be</a:t>
            </a:r>
            <a:r>
              <a:rPr sz="3200" spc="10" dirty="0">
                <a:solidFill>
                  <a:srgbClr val="7E7E7E"/>
                </a:solidFill>
                <a:latin typeface="Arial"/>
                <a:cs typeface="Arial"/>
              </a:rPr>
              <a:t> </a:t>
            </a:r>
            <a:r>
              <a:rPr sz="3200" spc="-20" dirty="0">
                <a:solidFill>
                  <a:srgbClr val="7E7E7E"/>
                </a:solidFill>
                <a:latin typeface="Arial"/>
                <a:cs typeface="Arial"/>
              </a:rPr>
              <a:t>‘transformed’</a:t>
            </a:r>
            <a:r>
              <a:rPr sz="3200" spc="130" dirty="0">
                <a:solidFill>
                  <a:srgbClr val="7E7E7E"/>
                </a:solidFill>
                <a:latin typeface="Arial"/>
                <a:cs typeface="Arial"/>
              </a:rPr>
              <a:t> </a:t>
            </a:r>
            <a:r>
              <a:rPr sz="3200" spc="-40" dirty="0">
                <a:solidFill>
                  <a:srgbClr val="7E7E7E"/>
                </a:solidFill>
                <a:latin typeface="Arial"/>
                <a:cs typeface="Arial"/>
              </a:rPr>
              <a:t>in </a:t>
            </a:r>
            <a:r>
              <a:rPr sz="3200" spc="-860" dirty="0">
                <a:solidFill>
                  <a:srgbClr val="7E7E7E"/>
                </a:solidFill>
                <a:latin typeface="Arial"/>
                <a:cs typeface="Arial"/>
              </a:rPr>
              <a:t> </a:t>
            </a:r>
            <a:r>
              <a:rPr sz="3200" spc="-30" dirty="0">
                <a:solidFill>
                  <a:srgbClr val="7E7E7E"/>
                </a:solidFill>
                <a:latin typeface="Arial"/>
                <a:cs typeface="Arial"/>
              </a:rPr>
              <a:t>message</a:t>
            </a:r>
            <a:r>
              <a:rPr sz="3200" spc="180" dirty="0">
                <a:solidFill>
                  <a:srgbClr val="7E7E7E"/>
                </a:solidFill>
                <a:latin typeface="Arial"/>
                <a:cs typeface="Arial"/>
              </a:rPr>
              <a:t> </a:t>
            </a:r>
            <a:r>
              <a:rPr sz="3200" dirty="0">
                <a:solidFill>
                  <a:srgbClr val="7E7E7E"/>
                </a:solidFill>
                <a:latin typeface="Arial"/>
                <a:cs typeface="Arial"/>
              </a:rPr>
              <a:t>formats</a:t>
            </a:r>
            <a:r>
              <a:rPr sz="3200" spc="-110" dirty="0">
                <a:solidFill>
                  <a:srgbClr val="7E7E7E"/>
                </a:solidFill>
                <a:latin typeface="Arial"/>
                <a:cs typeface="Arial"/>
              </a:rPr>
              <a:t> </a:t>
            </a:r>
            <a:r>
              <a:rPr sz="3200" spc="-40" dirty="0">
                <a:solidFill>
                  <a:srgbClr val="7E7E7E"/>
                </a:solidFill>
                <a:latin typeface="Arial"/>
                <a:cs typeface="Arial"/>
              </a:rPr>
              <a:t>in</a:t>
            </a:r>
            <a:r>
              <a:rPr sz="3200" spc="30" dirty="0">
                <a:solidFill>
                  <a:srgbClr val="7E7E7E"/>
                </a:solidFill>
                <a:latin typeface="Arial"/>
                <a:cs typeface="Arial"/>
              </a:rPr>
              <a:t> </a:t>
            </a:r>
            <a:r>
              <a:rPr sz="3200" spc="-40" dirty="0">
                <a:solidFill>
                  <a:srgbClr val="7E7E7E"/>
                </a:solidFill>
                <a:latin typeface="Arial"/>
                <a:cs typeface="Arial"/>
              </a:rPr>
              <a:t>the </a:t>
            </a:r>
            <a:r>
              <a:rPr sz="3200" spc="-30" dirty="0">
                <a:solidFill>
                  <a:srgbClr val="7E7E7E"/>
                </a:solidFill>
                <a:latin typeface="Arial"/>
                <a:cs typeface="Arial"/>
              </a:rPr>
              <a:t> </a:t>
            </a:r>
            <a:r>
              <a:rPr sz="3200" spc="-20" dirty="0">
                <a:solidFill>
                  <a:srgbClr val="7E7E7E"/>
                </a:solidFill>
                <a:latin typeface="Arial"/>
                <a:cs typeface="Arial"/>
              </a:rPr>
              <a:t>desired</a:t>
            </a:r>
            <a:r>
              <a:rPr sz="3200" spc="40" dirty="0">
                <a:solidFill>
                  <a:srgbClr val="7E7E7E"/>
                </a:solidFill>
                <a:latin typeface="Arial"/>
                <a:cs typeface="Arial"/>
              </a:rPr>
              <a:t> </a:t>
            </a:r>
            <a:r>
              <a:rPr sz="3200" spc="-30" dirty="0">
                <a:solidFill>
                  <a:srgbClr val="7E7E7E"/>
                </a:solidFill>
                <a:latin typeface="Arial"/>
                <a:cs typeface="Arial"/>
              </a:rPr>
              <a:t>syntax</a:t>
            </a:r>
            <a:endParaRPr sz="3200" dirty="0">
              <a:solidFill>
                <a:prstClr val="black"/>
              </a:solidFill>
              <a:latin typeface="Arial"/>
              <a:cs typeface="Arial"/>
            </a:endParaRPr>
          </a:p>
        </p:txBody>
      </p:sp>
      <p:sp>
        <p:nvSpPr>
          <p:cNvPr id="54" name="object 54"/>
          <p:cNvSpPr txBox="1"/>
          <p:nvPr/>
        </p:nvSpPr>
        <p:spPr>
          <a:xfrm>
            <a:off x="8007034" y="11164256"/>
            <a:ext cx="1192530" cy="518091"/>
          </a:xfrm>
          <a:prstGeom prst="rect">
            <a:avLst/>
          </a:prstGeom>
        </p:spPr>
        <p:txBody>
          <a:bodyPr vert="horz" wrap="square" lIns="0" tIns="25400" rIns="0" bIns="0" rtlCol="0">
            <a:spAutoFit/>
          </a:bodyPr>
          <a:lstStyle/>
          <a:p>
            <a:pPr marL="25400" defTabSz="1828800">
              <a:spcBef>
                <a:spcPts val="200"/>
              </a:spcBef>
            </a:pPr>
            <a:r>
              <a:rPr sz="3200" spc="-60" dirty="0">
                <a:solidFill>
                  <a:prstClr val="black"/>
                </a:solidFill>
                <a:latin typeface="Arial"/>
                <a:cs typeface="Arial"/>
              </a:rPr>
              <a:t>AS</a:t>
            </a:r>
            <a:r>
              <a:rPr sz="3200" spc="-240" dirty="0">
                <a:solidFill>
                  <a:prstClr val="black"/>
                </a:solidFill>
                <a:latin typeface="Arial"/>
                <a:cs typeface="Arial"/>
              </a:rPr>
              <a:t>N</a:t>
            </a:r>
            <a:r>
              <a:rPr sz="3200" spc="70" dirty="0">
                <a:solidFill>
                  <a:prstClr val="black"/>
                </a:solidFill>
                <a:latin typeface="Arial"/>
                <a:cs typeface="Arial"/>
              </a:rPr>
              <a:t>.</a:t>
            </a:r>
            <a:r>
              <a:rPr sz="3200" dirty="0">
                <a:solidFill>
                  <a:prstClr val="black"/>
                </a:solidFill>
                <a:latin typeface="Arial"/>
                <a:cs typeface="Arial"/>
              </a:rPr>
              <a:t>1</a:t>
            </a:r>
            <a:endParaRPr sz="3200">
              <a:solidFill>
                <a:prstClr val="black"/>
              </a:solidFill>
              <a:latin typeface="Arial"/>
              <a:cs typeface="Arial"/>
            </a:endParaRPr>
          </a:p>
        </p:txBody>
      </p:sp>
      <p:sp>
        <p:nvSpPr>
          <p:cNvPr id="55" name="object 55"/>
          <p:cNvSpPr txBox="1"/>
          <p:nvPr/>
        </p:nvSpPr>
        <p:spPr>
          <a:xfrm>
            <a:off x="13509944" y="5937887"/>
            <a:ext cx="6137910" cy="4344779"/>
          </a:xfrm>
          <a:prstGeom prst="rect">
            <a:avLst/>
          </a:prstGeom>
        </p:spPr>
        <p:txBody>
          <a:bodyPr vert="horz" wrap="square" lIns="0" tIns="25400" rIns="0" bIns="0" rtlCol="0">
            <a:spAutoFit/>
          </a:bodyPr>
          <a:lstStyle/>
          <a:p>
            <a:pPr marL="2006600" marR="678180" defTabSz="1828800">
              <a:spcBef>
                <a:spcPts val="200"/>
              </a:spcBef>
            </a:pPr>
            <a:r>
              <a:rPr sz="3200" spc="-50" dirty="0">
                <a:solidFill>
                  <a:srgbClr val="7E7E7E"/>
                </a:solidFill>
                <a:latin typeface="Arial"/>
                <a:cs typeface="Arial"/>
              </a:rPr>
              <a:t>All</a:t>
            </a:r>
            <a:r>
              <a:rPr sz="3200" spc="70" dirty="0">
                <a:solidFill>
                  <a:srgbClr val="7E7E7E"/>
                </a:solidFill>
                <a:latin typeface="Arial"/>
                <a:cs typeface="Arial"/>
              </a:rPr>
              <a:t> </a:t>
            </a:r>
            <a:r>
              <a:rPr sz="3200" spc="-50" dirty="0">
                <a:solidFill>
                  <a:srgbClr val="7E7E7E"/>
                </a:solidFill>
                <a:latin typeface="Arial"/>
                <a:cs typeface="Arial"/>
              </a:rPr>
              <a:t>institutions</a:t>
            </a:r>
            <a:r>
              <a:rPr sz="3200" spc="440" dirty="0">
                <a:solidFill>
                  <a:srgbClr val="7E7E7E"/>
                </a:solidFill>
                <a:latin typeface="Arial"/>
                <a:cs typeface="Arial"/>
              </a:rPr>
              <a:t> </a:t>
            </a:r>
            <a:r>
              <a:rPr sz="3200" spc="-90" dirty="0">
                <a:solidFill>
                  <a:srgbClr val="7E7E7E"/>
                </a:solidFill>
                <a:latin typeface="Arial"/>
                <a:cs typeface="Arial"/>
              </a:rPr>
              <a:t>have </a:t>
            </a:r>
            <a:r>
              <a:rPr sz="3200" spc="-860" dirty="0">
                <a:solidFill>
                  <a:srgbClr val="7E7E7E"/>
                </a:solidFill>
                <a:latin typeface="Arial"/>
                <a:cs typeface="Arial"/>
              </a:rPr>
              <a:t> </a:t>
            </a:r>
            <a:r>
              <a:rPr sz="3200" spc="-50" dirty="0">
                <a:solidFill>
                  <a:srgbClr val="7E7E7E"/>
                </a:solidFill>
                <a:latin typeface="Arial"/>
                <a:cs typeface="Arial"/>
              </a:rPr>
              <a:t>their</a:t>
            </a:r>
            <a:r>
              <a:rPr sz="3200" spc="-40" dirty="0">
                <a:solidFill>
                  <a:srgbClr val="7E7E7E"/>
                </a:solidFill>
                <a:latin typeface="Arial"/>
                <a:cs typeface="Arial"/>
              </a:rPr>
              <a:t> </a:t>
            </a:r>
            <a:r>
              <a:rPr sz="3200" spc="20" dirty="0">
                <a:solidFill>
                  <a:srgbClr val="7E7E7E"/>
                </a:solidFill>
                <a:latin typeface="Arial"/>
                <a:cs typeface="Arial"/>
              </a:rPr>
              <a:t>own </a:t>
            </a:r>
            <a:r>
              <a:rPr sz="3200" spc="10" dirty="0">
                <a:solidFill>
                  <a:srgbClr val="7E7E7E"/>
                </a:solidFill>
                <a:latin typeface="Arial"/>
                <a:cs typeface="Arial"/>
              </a:rPr>
              <a:t>sets </a:t>
            </a:r>
            <a:r>
              <a:rPr sz="3200" spc="-20" dirty="0">
                <a:solidFill>
                  <a:srgbClr val="7E7E7E"/>
                </a:solidFill>
                <a:latin typeface="Arial"/>
                <a:cs typeface="Arial"/>
              </a:rPr>
              <a:t>of </a:t>
            </a:r>
            <a:r>
              <a:rPr sz="3200" spc="-10" dirty="0">
                <a:solidFill>
                  <a:srgbClr val="7E7E7E"/>
                </a:solidFill>
                <a:latin typeface="Arial"/>
                <a:cs typeface="Arial"/>
              </a:rPr>
              <a:t> </a:t>
            </a:r>
            <a:r>
              <a:rPr sz="3200" dirty="0">
                <a:solidFill>
                  <a:srgbClr val="7E7E7E"/>
                </a:solidFill>
                <a:latin typeface="Arial"/>
                <a:cs typeface="Arial"/>
              </a:rPr>
              <a:t>data</a:t>
            </a:r>
            <a:r>
              <a:rPr sz="3200" spc="40" dirty="0">
                <a:solidFill>
                  <a:srgbClr val="7E7E7E"/>
                </a:solidFill>
                <a:latin typeface="Arial"/>
                <a:cs typeface="Arial"/>
              </a:rPr>
              <a:t> </a:t>
            </a:r>
            <a:r>
              <a:rPr sz="3200" spc="-20" dirty="0">
                <a:solidFill>
                  <a:srgbClr val="7E7E7E"/>
                </a:solidFill>
                <a:latin typeface="Arial"/>
                <a:cs typeface="Arial"/>
              </a:rPr>
              <a:t>objects</a:t>
            </a:r>
            <a:endParaRPr sz="3200" dirty="0">
              <a:solidFill>
                <a:prstClr val="black"/>
              </a:solidFill>
              <a:latin typeface="Arial"/>
              <a:cs typeface="Arial"/>
            </a:endParaRPr>
          </a:p>
          <a:p>
            <a:pPr marL="901700" marR="464820" defTabSz="1828800">
              <a:spcBef>
                <a:spcPts val="3200"/>
              </a:spcBef>
            </a:pPr>
            <a:r>
              <a:rPr sz="3200" dirty="0">
                <a:solidFill>
                  <a:srgbClr val="7E7E7E"/>
                </a:solidFill>
                <a:latin typeface="Arial"/>
                <a:cs typeface="Arial"/>
              </a:rPr>
              <a:t>ISO</a:t>
            </a:r>
            <a:r>
              <a:rPr sz="3200" spc="-60" dirty="0">
                <a:solidFill>
                  <a:srgbClr val="7E7E7E"/>
                </a:solidFill>
                <a:latin typeface="Arial"/>
                <a:cs typeface="Arial"/>
              </a:rPr>
              <a:t> </a:t>
            </a:r>
            <a:r>
              <a:rPr sz="3200" spc="-40" dirty="0">
                <a:solidFill>
                  <a:srgbClr val="7E7E7E"/>
                </a:solidFill>
                <a:latin typeface="Arial"/>
                <a:cs typeface="Arial"/>
              </a:rPr>
              <a:t>standardizes</a:t>
            </a:r>
            <a:r>
              <a:rPr sz="3200" spc="330" dirty="0">
                <a:solidFill>
                  <a:srgbClr val="7E7E7E"/>
                </a:solidFill>
                <a:latin typeface="Arial"/>
                <a:cs typeface="Arial"/>
              </a:rPr>
              <a:t> </a:t>
            </a:r>
            <a:r>
              <a:rPr sz="3200" spc="-50" dirty="0">
                <a:solidFill>
                  <a:srgbClr val="7E7E7E"/>
                </a:solidFill>
                <a:latin typeface="Arial"/>
                <a:cs typeface="Arial"/>
              </a:rPr>
              <a:t>common </a:t>
            </a:r>
            <a:r>
              <a:rPr sz="3200" spc="-860" dirty="0">
                <a:solidFill>
                  <a:srgbClr val="7E7E7E"/>
                </a:solidFill>
                <a:latin typeface="Arial"/>
                <a:cs typeface="Arial"/>
              </a:rPr>
              <a:t> </a:t>
            </a:r>
            <a:r>
              <a:rPr sz="3200" dirty="0">
                <a:solidFill>
                  <a:srgbClr val="7E7E7E"/>
                </a:solidFill>
                <a:latin typeface="Arial"/>
                <a:cs typeface="Arial"/>
              </a:rPr>
              <a:t>data</a:t>
            </a:r>
            <a:r>
              <a:rPr sz="3200" spc="40" dirty="0">
                <a:solidFill>
                  <a:srgbClr val="7E7E7E"/>
                </a:solidFill>
                <a:latin typeface="Arial"/>
                <a:cs typeface="Arial"/>
              </a:rPr>
              <a:t> </a:t>
            </a:r>
            <a:r>
              <a:rPr sz="3200" spc="-10" dirty="0">
                <a:solidFill>
                  <a:srgbClr val="7E7E7E"/>
                </a:solidFill>
                <a:latin typeface="Arial"/>
                <a:cs typeface="Arial"/>
              </a:rPr>
              <a:t>objects…</a:t>
            </a:r>
            <a:endParaRPr sz="3200" dirty="0">
              <a:solidFill>
                <a:prstClr val="black"/>
              </a:solidFill>
              <a:latin typeface="Arial"/>
              <a:cs typeface="Arial"/>
            </a:endParaRPr>
          </a:p>
          <a:p>
            <a:pPr defTabSz="1828800">
              <a:spcBef>
                <a:spcPts val="40"/>
              </a:spcBef>
            </a:pPr>
            <a:endParaRPr sz="3000" dirty="0">
              <a:solidFill>
                <a:prstClr val="black"/>
              </a:solidFill>
              <a:latin typeface="Arial"/>
              <a:cs typeface="Arial"/>
            </a:endParaRPr>
          </a:p>
          <a:p>
            <a:pPr marL="25400" marR="10160" defTabSz="1828800"/>
            <a:r>
              <a:rPr sz="3200" spc="-50" dirty="0">
                <a:solidFill>
                  <a:srgbClr val="7E7E7E"/>
                </a:solidFill>
                <a:latin typeface="Arial"/>
                <a:cs typeface="Arial"/>
              </a:rPr>
              <a:t>…and</a:t>
            </a:r>
            <a:r>
              <a:rPr sz="3200" spc="190" dirty="0">
                <a:solidFill>
                  <a:srgbClr val="7E7E7E"/>
                </a:solidFill>
                <a:latin typeface="Arial"/>
                <a:cs typeface="Arial"/>
              </a:rPr>
              <a:t> </a:t>
            </a:r>
            <a:r>
              <a:rPr sz="3200" spc="-40" dirty="0">
                <a:solidFill>
                  <a:srgbClr val="7E7E7E"/>
                </a:solidFill>
                <a:latin typeface="Arial"/>
                <a:cs typeface="Arial"/>
              </a:rPr>
              <a:t>groups</a:t>
            </a:r>
            <a:r>
              <a:rPr sz="3200" spc="220" dirty="0">
                <a:solidFill>
                  <a:srgbClr val="7E7E7E"/>
                </a:solidFill>
                <a:latin typeface="Arial"/>
                <a:cs typeface="Arial"/>
              </a:rPr>
              <a:t> </a:t>
            </a:r>
            <a:r>
              <a:rPr sz="3200" spc="-40" dirty="0">
                <a:solidFill>
                  <a:srgbClr val="7E7E7E"/>
                </a:solidFill>
                <a:latin typeface="Arial"/>
                <a:cs typeface="Arial"/>
              </a:rPr>
              <a:t>them</a:t>
            </a:r>
            <a:r>
              <a:rPr sz="3200" spc="110" dirty="0">
                <a:solidFill>
                  <a:srgbClr val="7E7E7E"/>
                </a:solidFill>
                <a:latin typeface="Arial"/>
                <a:cs typeface="Arial"/>
              </a:rPr>
              <a:t> </a:t>
            </a:r>
            <a:r>
              <a:rPr sz="3200" spc="-50" dirty="0">
                <a:solidFill>
                  <a:srgbClr val="7E7E7E"/>
                </a:solidFill>
                <a:latin typeface="Arial"/>
                <a:cs typeface="Arial"/>
              </a:rPr>
              <a:t>into</a:t>
            </a:r>
            <a:r>
              <a:rPr sz="3200" spc="200" dirty="0">
                <a:solidFill>
                  <a:srgbClr val="7E7E7E"/>
                </a:solidFill>
                <a:latin typeface="Arial"/>
                <a:cs typeface="Arial"/>
              </a:rPr>
              <a:t> </a:t>
            </a:r>
            <a:r>
              <a:rPr sz="3200" spc="-50" dirty="0">
                <a:solidFill>
                  <a:srgbClr val="7E7E7E"/>
                </a:solidFill>
                <a:latin typeface="Arial"/>
                <a:cs typeface="Arial"/>
              </a:rPr>
              <a:t>‘syntax- </a:t>
            </a:r>
            <a:r>
              <a:rPr sz="3200" spc="-40" dirty="0">
                <a:solidFill>
                  <a:srgbClr val="7E7E7E"/>
                </a:solidFill>
                <a:latin typeface="Arial"/>
                <a:cs typeface="Arial"/>
              </a:rPr>
              <a:t> </a:t>
            </a:r>
            <a:r>
              <a:rPr sz="3200" spc="-50" dirty="0">
                <a:solidFill>
                  <a:srgbClr val="7E7E7E"/>
                </a:solidFill>
                <a:latin typeface="Arial"/>
                <a:cs typeface="Arial"/>
              </a:rPr>
              <a:t>neutral’</a:t>
            </a:r>
            <a:r>
              <a:rPr sz="3200" spc="120" dirty="0">
                <a:solidFill>
                  <a:srgbClr val="7E7E7E"/>
                </a:solidFill>
                <a:latin typeface="Arial"/>
                <a:cs typeface="Arial"/>
              </a:rPr>
              <a:t> </a:t>
            </a:r>
            <a:r>
              <a:rPr sz="3200" spc="-30" dirty="0">
                <a:solidFill>
                  <a:srgbClr val="7E7E7E"/>
                </a:solidFill>
                <a:latin typeface="Arial"/>
                <a:cs typeface="Arial"/>
              </a:rPr>
              <a:t>message</a:t>
            </a:r>
            <a:r>
              <a:rPr sz="3200" spc="180" dirty="0">
                <a:solidFill>
                  <a:srgbClr val="7E7E7E"/>
                </a:solidFill>
                <a:latin typeface="Arial"/>
                <a:cs typeface="Arial"/>
              </a:rPr>
              <a:t> </a:t>
            </a:r>
            <a:r>
              <a:rPr sz="3200" spc="-40" dirty="0">
                <a:solidFill>
                  <a:srgbClr val="7E7E7E"/>
                </a:solidFill>
                <a:latin typeface="Arial"/>
                <a:cs typeface="Arial"/>
              </a:rPr>
              <a:t>models,</a:t>
            </a:r>
            <a:r>
              <a:rPr sz="3200" spc="260" dirty="0">
                <a:solidFill>
                  <a:srgbClr val="7E7E7E"/>
                </a:solidFill>
                <a:latin typeface="Arial"/>
                <a:cs typeface="Arial"/>
              </a:rPr>
              <a:t> </a:t>
            </a:r>
            <a:r>
              <a:rPr sz="3200" spc="-30" dirty="0">
                <a:solidFill>
                  <a:srgbClr val="7E7E7E"/>
                </a:solidFill>
                <a:latin typeface="Arial"/>
                <a:cs typeface="Arial"/>
              </a:rPr>
              <a:t>which...</a:t>
            </a:r>
            <a:endParaRPr sz="3200" dirty="0">
              <a:solidFill>
                <a:prstClr val="black"/>
              </a:solidFill>
              <a:latin typeface="Arial"/>
              <a:cs typeface="Arial"/>
            </a:endParaRPr>
          </a:p>
        </p:txBody>
      </p:sp>
      <p:grpSp>
        <p:nvGrpSpPr>
          <p:cNvPr id="56" name="object 56"/>
          <p:cNvGrpSpPr/>
          <p:nvPr/>
        </p:nvGrpSpPr>
        <p:grpSpPr>
          <a:xfrm>
            <a:off x="9183687" y="2313938"/>
            <a:ext cx="5204460" cy="5064760"/>
            <a:chOff x="4591050" y="1156969"/>
            <a:chExt cx="2602230" cy="2532380"/>
          </a:xfrm>
        </p:grpSpPr>
        <p:sp>
          <p:nvSpPr>
            <p:cNvPr id="57" name="object 57"/>
            <p:cNvSpPr/>
            <p:nvPr/>
          </p:nvSpPr>
          <p:spPr>
            <a:xfrm>
              <a:off x="4597400" y="1163319"/>
              <a:ext cx="2519680" cy="2519680"/>
            </a:xfrm>
            <a:custGeom>
              <a:avLst/>
              <a:gdLst/>
              <a:ahLst/>
              <a:cxnLst/>
              <a:rect l="l" t="t" r="r" b="b"/>
              <a:pathLst>
                <a:path w="2519679" h="2519679">
                  <a:moveTo>
                    <a:pt x="1259840" y="0"/>
                  </a:moveTo>
                  <a:lnTo>
                    <a:pt x="1211515" y="909"/>
                  </a:lnTo>
                  <a:lnTo>
                    <a:pt x="1163650" y="3617"/>
                  </a:lnTo>
                  <a:lnTo>
                    <a:pt x="1116279" y="8089"/>
                  </a:lnTo>
                  <a:lnTo>
                    <a:pt x="1069432" y="14294"/>
                  </a:lnTo>
                  <a:lnTo>
                    <a:pt x="1023144" y="22199"/>
                  </a:lnTo>
                  <a:lnTo>
                    <a:pt x="977446" y="31771"/>
                  </a:lnTo>
                  <a:lnTo>
                    <a:pt x="932372" y="42977"/>
                  </a:lnTo>
                  <a:lnTo>
                    <a:pt x="887954" y="55786"/>
                  </a:lnTo>
                  <a:lnTo>
                    <a:pt x="844224" y="70164"/>
                  </a:lnTo>
                  <a:lnTo>
                    <a:pt x="801215" y="86079"/>
                  </a:lnTo>
                  <a:lnTo>
                    <a:pt x="758960" y="103497"/>
                  </a:lnTo>
                  <a:lnTo>
                    <a:pt x="717491" y="122387"/>
                  </a:lnTo>
                  <a:lnTo>
                    <a:pt x="676841" y="142716"/>
                  </a:lnTo>
                  <a:lnTo>
                    <a:pt x="637043" y="164452"/>
                  </a:lnTo>
                  <a:lnTo>
                    <a:pt x="598129" y="187560"/>
                  </a:lnTo>
                  <a:lnTo>
                    <a:pt x="560133" y="212010"/>
                  </a:lnTo>
                  <a:lnTo>
                    <a:pt x="523085" y="237768"/>
                  </a:lnTo>
                  <a:lnTo>
                    <a:pt x="487020" y="264802"/>
                  </a:lnTo>
                  <a:lnTo>
                    <a:pt x="451969" y="293079"/>
                  </a:lnTo>
                  <a:lnTo>
                    <a:pt x="417966" y="322567"/>
                  </a:lnTo>
                  <a:lnTo>
                    <a:pt x="385043" y="353232"/>
                  </a:lnTo>
                  <a:lnTo>
                    <a:pt x="353232" y="385043"/>
                  </a:lnTo>
                  <a:lnTo>
                    <a:pt x="322567" y="417966"/>
                  </a:lnTo>
                  <a:lnTo>
                    <a:pt x="293079" y="451969"/>
                  </a:lnTo>
                  <a:lnTo>
                    <a:pt x="264802" y="487020"/>
                  </a:lnTo>
                  <a:lnTo>
                    <a:pt x="237768" y="523085"/>
                  </a:lnTo>
                  <a:lnTo>
                    <a:pt x="212010" y="560133"/>
                  </a:lnTo>
                  <a:lnTo>
                    <a:pt x="187560" y="598129"/>
                  </a:lnTo>
                  <a:lnTo>
                    <a:pt x="164452" y="637043"/>
                  </a:lnTo>
                  <a:lnTo>
                    <a:pt x="142716" y="676841"/>
                  </a:lnTo>
                  <a:lnTo>
                    <a:pt x="122387" y="717491"/>
                  </a:lnTo>
                  <a:lnTo>
                    <a:pt x="103497" y="758960"/>
                  </a:lnTo>
                  <a:lnTo>
                    <a:pt x="86079" y="801215"/>
                  </a:lnTo>
                  <a:lnTo>
                    <a:pt x="70164" y="844224"/>
                  </a:lnTo>
                  <a:lnTo>
                    <a:pt x="55786" y="887954"/>
                  </a:lnTo>
                  <a:lnTo>
                    <a:pt x="42977" y="932372"/>
                  </a:lnTo>
                  <a:lnTo>
                    <a:pt x="31771" y="977446"/>
                  </a:lnTo>
                  <a:lnTo>
                    <a:pt x="22199" y="1023144"/>
                  </a:lnTo>
                  <a:lnTo>
                    <a:pt x="14294" y="1069432"/>
                  </a:lnTo>
                  <a:lnTo>
                    <a:pt x="8089" y="1116279"/>
                  </a:lnTo>
                  <a:lnTo>
                    <a:pt x="3617" y="1163650"/>
                  </a:lnTo>
                  <a:lnTo>
                    <a:pt x="909" y="1211515"/>
                  </a:lnTo>
                  <a:lnTo>
                    <a:pt x="0" y="1259839"/>
                  </a:lnTo>
                  <a:lnTo>
                    <a:pt x="909" y="1308164"/>
                  </a:lnTo>
                  <a:lnTo>
                    <a:pt x="3617" y="1356029"/>
                  </a:lnTo>
                  <a:lnTo>
                    <a:pt x="8089" y="1403400"/>
                  </a:lnTo>
                  <a:lnTo>
                    <a:pt x="14294" y="1450247"/>
                  </a:lnTo>
                  <a:lnTo>
                    <a:pt x="22199" y="1496535"/>
                  </a:lnTo>
                  <a:lnTo>
                    <a:pt x="31771" y="1542233"/>
                  </a:lnTo>
                  <a:lnTo>
                    <a:pt x="42977" y="1587307"/>
                  </a:lnTo>
                  <a:lnTo>
                    <a:pt x="55786" y="1631725"/>
                  </a:lnTo>
                  <a:lnTo>
                    <a:pt x="70164" y="1675455"/>
                  </a:lnTo>
                  <a:lnTo>
                    <a:pt x="86079" y="1718464"/>
                  </a:lnTo>
                  <a:lnTo>
                    <a:pt x="103497" y="1760719"/>
                  </a:lnTo>
                  <a:lnTo>
                    <a:pt x="122387" y="1802188"/>
                  </a:lnTo>
                  <a:lnTo>
                    <a:pt x="142716" y="1842838"/>
                  </a:lnTo>
                  <a:lnTo>
                    <a:pt x="164452" y="1882636"/>
                  </a:lnTo>
                  <a:lnTo>
                    <a:pt x="187560" y="1921550"/>
                  </a:lnTo>
                  <a:lnTo>
                    <a:pt x="212010" y="1959546"/>
                  </a:lnTo>
                  <a:lnTo>
                    <a:pt x="237768" y="1996594"/>
                  </a:lnTo>
                  <a:lnTo>
                    <a:pt x="264802" y="2032659"/>
                  </a:lnTo>
                  <a:lnTo>
                    <a:pt x="293079" y="2067710"/>
                  </a:lnTo>
                  <a:lnTo>
                    <a:pt x="322567" y="2101713"/>
                  </a:lnTo>
                  <a:lnTo>
                    <a:pt x="353232" y="2134636"/>
                  </a:lnTo>
                  <a:lnTo>
                    <a:pt x="385043" y="2166447"/>
                  </a:lnTo>
                  <a:lnTo>
                    <a:pt x="417966" y="2197112"/>
                  </a:lnTo>
                  <a:lnTo>
                    <a:pt x="451969" y="2226600"/>
                  </a:lnTo>
                  <a:lnTo>
                    <a:pt x="487020" y="2254877"/>
                  </a:lnTo>
                  <a:lnTo>
                    <a:pt x="523085" y="2281911"/>
                  </a:lnTo>
                  <a:lnTo>
                    <a:pt x="560133" y="2307669"/>
                  </a:lnTo>
                  <a:lnTo>
                    <a:pt x="598129" y="2332119"/>
                  </a:lnTo>
                  <a:lnTo>
                    <a:pt x="637043" y="2355227"/>
                  </a:lnTo>
                  <a:lnTo>
                    <a:pt x="676841" y="2376963"/>
                  </a:lnTo>
                  <a:lnTo>
                    <a:pt x="717491" y="2397292"/>
                  </a:lnTo>
                  <a:lnTo>
                    <a:pt x="758960" y="2416182"/>
                  </a:lnTo>
                  <a:lnTo>
                    <a:pt x="801215" y="2433600"/>
                  </a:lnTo>
                  <a:lnTo>
                    <a:pt x="844224" y="2449515"/>
                  </a:lnTo>
                  <a:lnTo>
                    <a:pt x="887954" y="2463893"/>
                  </a:lnTo>
                  <a:lnTo>
                    <a:pt x="932372" y="2476702"/>
                  </a:lnTo>
                  <a:lnTo>
                    <a:pt x="977446" y="2487908"/>
                  </a:lnTo>
                  <a:lnTo>
                    <a:pt x="1023144" y="2497480"/>
                  </a:lnTo>
                  <a:lnTo>
                    <a:pt x="1069432" y="2505385"/>
                  </a:lnTo>
                  <a:lnTo>
                    <a:pt x="1116279" y="2511590"/>
                  </a:lnTo>
                  <a:lnTo>
                    <a:pt x="1163650" y="2516062"/>
                  </a:lnTo>
                  <a:lnTo>
                    <a:pt x="1211515" y="2518770"/>
                  </a:lnTo>
                  <a:lnTo>
                    <a:pt x="1259840" y="2519679"/>
                  </a:lnTo>
                  <a:lnTo>
                    <a:pt x="1308164" y="2518770"/>
                  </a:lnTo>
                  <a:lnTo>
                    <a:pt x="1356029" y="2516062"/>
                  </a:lnTo>
                  <a:lnTo>
                    <a:pt x="1403400" y="2511590"/>
                  </a:lnTo>
                  <a:lnTo>
                    <a:pt x="1450247" y="2505385"/>
                  </a:lnTo>
                  <a:lnTo>
                    <a:pt x="1496535" y="2497480"/>
                  </a:lnTo>
                  <a:lnTo>
                    <a:pt x="1542233" y="2487908"/>
                  </a:lnTo>
                  <a:lnTo>
                    <a:pt x="1587307" y="2476702"/>
                  </a:lnTo>
                  <a:lnTo>
                    <a:pt x="1631725" y="2463893"/>
                  </a:lnTo>
                  <a:lnTo>
                    <a:pt x="1675455" y="2449515"/>
                  </a:lnTo>
                  <a:lnTo>
                    <a:pt x="1718464" y="2433600"/>
                  </a:lnTo>
                  <a:lnTo>
                    <a:pt x="1760719" y="2416182"/>
                  </a:lnTo>
                  <a:lnTo>
                    <a:pt x="1802188" y="2397292"/>
                  </a:lnTo>
                  <a:lnTo>
                    <a:pt x="1842838" y="2376963"/>
                  </a:lnTo>
                  <a:lnTo>
                    <a:pt x="1882636" y="2355227"/>
                  </a:lnTo>
                  <a:lnTo>
                    <a:pt x="1921550" y="2332119"/>
                  </a:lnTo>
                  <a:lnTo>
                    <a:pt x="1959546" y="2307669"/>
                  </a:lnTo>
                  <a:lnTo>
                    <a:pt x="1996594" y="2281911"/>
                  </a:lnTo>
                  <a:lnTo>
                    <a:pt x="2032659" y="2254877"/>
                  </a:lnTo>
                  <a:lnTo>
                    <a:pt x="2067710" y="2226600"/>
                  </a:lnTo>
                  <a:lnTo>
                    <a:pt x="2101713" y="2197112"/>
                  </a:lnTo>
                  <a:lnTo>
                    <a:pt x="2134636" y="2166447"/>
                  </a:lnTo>
                  <a:lnTo>
                    <a:pt x="2166447" y="2134636"/>
                  </a:lnTo>
                  <a:lnTo>
                    <a:pt x="2197112" y="2101713"/>
                  </a:lnTo>
                  <a:lnTo>
                    <a:pt x="2226600" y="2067710"/>
                  </a:lnTo>
                  <a:lnTo>
                    <a:pt x="2254877" y="2032659"/>
                  </a:lnTo>
                  <a:lnTo>
                    <a:pt x="2281911" y="1996594"/>
                  </a:lnTo>
                  <a:lnTo>
                    <a:pt x="2307669" y="1959546"/>
                  </a:lnTo>
                  <a:lnTo>
                    <a:pt x="2332119" y="1921550"/>
                  </a:lnTo>
                  <a:lnTo>
                    <a:pt x="2355227" y="1882636"/>
                  </a:lnTo>
                  <a:lnTo>
                    <a:pt x="2376963" y="1842838"/>
                  </a:lnTo>
                  <a:lnTo>
                    <a:pt x="2397292" y="1802188"/>
                  </a:lnTo>
                  <a:lnTo>
                    <a:pt x="2416182" y="1760719"/>
                  </a:lnTo>
                  <a:lnTo>
                    <a:pt x="2433600" y="1718464"/>
                  </a:lnTo>
                  <a:lnTo>
                    <a:pt x="2449515" y="1675455"/>
                  </a:lnTo>
                  <a:lnTo>
                    <a:pt x="2463893" y="1631725"/>
                  </a:lnTo>
                  <a:lnTo>
                    <a:pt x="2476702" y="1587307"/>
                  </a:lnTo>
                  <a:lnTo>
                    <a:pt x="2487908" y="1542233"/>
                  </a:lnTo>
                  <a:lnTo>
                    <a:pt x="2497480" y="1496535"/>
                  </a:lnTo>
                  <a:lnTo>
                    <a:pt x="2505385" y="1450247"/>
                  </a:lnTo>
                  <a:lnTo>
                    <a:pt x="2511590" y="1403400"/>
                  </a:lnTo>
                  <a:lnTo>
                    <a:pt x="2516062" y="1356029"/>
                  </a:lnTo>
                  <a:lnTo>
                    <a:pt x="2518770" y="1308164"/>
                  </a:lnTo>
                  <a:lnTo>
                    <a:pt x="2519680" y="1259839"/>
                  </a:lnTo>
                  <a:lnTo>
                    <a:pt x="2518770" y="1211515"/>
                  </a:lnTo>
                  <a:lnTo>
                    <a:pt x="2516062" y="1163650"/>
                  </a:lnTo>
                  <a:lnTo>
                    <a:pt x="2511590" y="1116279"/>
                  </a:lnTo>
                  <a:lnTo>
                    <a:pt x="2505385" y="1069432"/>
                  </a:lnTo>
                  <a:lnTo>
                    <a:pt x="2497480" y="1023144"/>
                  </a:lnTo>
                  <a:lnTo>
                    <a:pt x="2487908" y="977446"/>
                  </a:lnTo>
                  <a:lnTo>
                    <a:pt x="2476702" y="932372"/>
                  </a:lnTo>
                  <a:lnTo>
                    <a:pt x="2463893" y="887954"/>
                  </a:lnTo>
                  <a:lnTo>
                    <a:pt x="2449515" y="844224"/>
                  </a:lnTo>
                  <a:lnTo>
                    <a:pt x="2433600" y="801215"/>
                  </a:lnTo>
                  <a:lnTo>
                    <a:pt x="2416182" y="758960"/>
                  </a:lnTo>
                  <a:lnTo>
                    <a:pt x="2397292" y="717491"/>
                  </a:lnTo>
                  <a:lnTo>
                    <a:pt x="2376963" y="676841"/>
                  </a:lnTo>
                  <a:lnTo>
                    <a:pt x="2355227" y="637043"/>
                  </a:lnTo>
                  <a:lnTo>
                    <a:pt x="2332119" y="598129"/>
                  </a:lnTo>
                  <a:lnTo>
                    <a:pt x="2307669" y="560133"/>
                  </a:lnTo>
                  <a:lnTo>
                    <a:pt x="2281911" y="523085"/>
                  </a:lnTo>
                  <a:lnTo>
                    <a:pt x="2254877" y="487020"/>
                  </a:lnTo>
                  <a:lnTo>
                    <a:pt x="2226600" y="451969"/>
                  </a:lnTo>
                  <a:lnTo>
                    <a:pt x="2197112" y="417966"/>
                  </a:lnTo>
                  <a:lnTo>
                    <a:pt x="2166447" y="385043"/>
                  </a:lnTo>
                  <a:lnTo>
                    <a:pt x="2134636" y="353232"/>
                  </a:lnTo>
                  <a:lnTo>
                    <a:pt x="2101713" y="322567"/>
                  </a:lnTo>
                  <a:lnTo>
                    <a:pt x="2067710" y="293079"/>
                  </a:lnTo>
                  <a:lnTo>
                    <a:pt x="2032659" y="264802"/>
                  </a:lnTo>
                  <a:lnTo>
                    <a:pt x="1996594" y="237768"/>
                  </a:lnTo>
                  <a:lnTo>
                    <a:pt x="1959546" y="212010"/>
                  </a:lnTo>
                  <a:lnTo>
                    <a:pt x="1921550" y="187560"/>
                  </a:lnTo>
                  <a:lnTo>
                    <a:pt x="1882636" y="164452"/>
                  </a:lnTo>
                  <a:lnTo>
                    <a:pt x="1842838" y="142716"/>
                  </a:lnTo>
                  <a:lnTo>
                    <a:pt x="1802188" y="122387"/>
                  </a:lnTo>
                  <a:lnTo>
                    <a:pt x="1760719" y="103497"/>
                  </a:lnTo>
                  <a:lnTo>
                    <a:pt x="1718464" y="86079"/>
                  </a:lnTo>
                  <a:lnTo>
                    <a:pt x="1675455" y="70164"/>
                  </a:lnTo>
                  <a:lnTo>
                    <a:pt x="1631725" y="55786"/>
                  </a:lnTo>
                  <a:lnTo>
                    <a:pt x="1587307" y="42977"/>
                  </a:lnTo>
                  <a:lnTo>
                    <a:pt x="1542233" y="31771"/>
                  </a:lnTo>
                  <a:lnTo>
                    <a:pt x="1496535" y="22199"/>
                  </a:lnTo>
                  <a:lnTo>
                    <a:pt x="1450247" y="14294"/>
                  </a:lnTo>
                  <a:lnTo>
                    <a:pt x="1403400" y="8089"/>
                  </a:lnTo>
                  <a:lnTo>
                    <a:pt x="1356029" y="3617"/>
                  </a:lnTo>
                  <a:lnTo>
                    <a:pt x="1308164" y="909"/>
                  </a:lnTo>
                  <a:lnTo>
                    <a:pt x="1259840" y="0"/>
                  </a:lnTo>
                  <a:close/>
                </a:path>
              </a:pathLst>
            </a:custGeom>
            <a:solidFill>
              <a:srgbClr val="0000FF">
                <a:alpha val="50195"/>
              </a:srgbClr>
            </a:solidFill>
          </p:spPr>
          <p:txBody>
            <a:bodyPr wrap="square" lIns="0" tIns="0" rIns="0" bIns="0" rtlCol="0"/>
            <a:lstStyle/>
            <a:p>
              <a:pPr defTabSz="1828800"/>
              <a:endParaRPr sz="3600">
                <a:solidFill>
                  <a:prstClr val="black"/>
                </a:solidFill>
                <a:latin typeface="Calibri"/>
              </a:endParaRPr>
            </a:p>
          </p:txBody>
        </p:sp>
        <p:sp>
          <p:nvSpPr>
            <p:cNvPr id="58" name="object 58"/>
            <p:cNvSpPr/>
            <p:nvPr/>
          </p:nvSpPr>
          <p:spPr>
            <a:xfrm>
              <a:off x="4597400" y="1163319"/>
              <a:ext cx="2519680" cy="2519680"/>
            </a:xfrm>
            <a:custGeom>
              <a:avLst/>
              <a:gdLst/>
              <a:ahLst/>
              <a:cxnLst/>
              <a:rect l="l" t="t" r="r" b="b"/>
              <a:pathLst>
                <a:path w="2519679" h="2519679">
                  <a:moveTo>
                    <a:pt x="0" y="1259839"/>
                  </a:moveTo>
                  <a:lnTo>
                    <a:pt x="909" y="1211515"/>
                  </a:lnTo>
                  <a:lnTo>
                    <a:pt x="3617" y="1163650"/>
                  </a:lnTo>
                  <a:lnTo>
                    <a:pt x="8089" y="1116279"/>
                  </a:lnTo>
                  <a:lnTo>
                    <a:pt x="14294" y="1069432"/>
                  </a:lnTo>
                  <a:lnTo>
                    <a:pt x="22199" y="1023144"/>
                  </a:lnTo>
                  <a:lnTo>
                    <a:pt x="31771" y="977446"/>
                  </a:lnTo>
                  <a:lnTo>
                    <a:pt x="42977" y="932372"/>
                  </a:lnTo>
                  <a:lnTo>
                    <a:pt x="55786" y="887954"/>
                  </a:lnTo>
                  <a:lnTo>
                    <a:pt x="70164" y="844224"/>
                  </a:lnTo>
                  <a:lnTo>
                    <a:pt x="86079" y="801215"/>
                  </a:lnTo>
                  <a:lnTo>
                    <a:pt x="103497" y="758960"/>
                  </a:lnTo>
                  <a:lnTo>
                    <a:pt x="122387" y="717491"/>
                  </a:lnTo>
                  <a:lnTo>
                    <a:pt x="142716" y="676841"/>
                  </a:lnTo>
                  <a:lnTo>
                    <a:pt x="164452" y="637043"/>
                  </a:lnTo>
                  <a:lnTo>
                    <a:pt x="187560" y="598129"/>
                  </a:lnTo>
                  <a:lnTo>
                    <a:pt x="212010" y="560133"/>
                  </a:lnTo>
                  <a:lnTo>
                    <a:pt x="237768" y="523085"/>
                  </a:lnTo>
                  <a:lnTo>
                    <a:pt x="264802" y="487020"/>
                  </a:lnTo>
                  <a:lnTo>
                    <a:pt x="293079" y="451969"/>
                  </a:lnTo>
                  <a:lnTo>
                    <a:pt x="322567" y="417966"/>
                  </a:lnTo>
                  <a:lnTo>
                    <a:pt x="353232" y="385043"/>
                  </a:lnTo>
                  <a:lnTo>
                    <a:pt x="385043" y="353232"/>
                  </a:lnTo>
                  <a:lnTo>
                    <a:pt x="417966" y="322567"/>
                  </a:lnTo>
                  <a:lnTo>
                    <a:pt x="451969" y="293079"/>
                  </a:lnTo>
                  <a:lnTo>
                    <a:pt x="487020" y="264802"/>
                  </a:lnTo>
                  <a:lnTo>
                    <a:pt x="523085" y="237768"/>
                  </a:lnTo>
                  <a:lnTo>
                    <a:pt x="560133" y="212010"/>
                  </a:lnTo>
                  <a:lnTo>
                    <a:pt x="598129" y="187560"/>
                  </a:lnTo>
                  <a:lnTo>
                    <a:pt x="637043" y="164452"/>
                  </a:lnTo>
                  <a:lnTo>
                    <a:pt x="676841" y="142716"/>
                  </a:lnTo>
                  <a:lnTo>
                    <a:pt x="717491" y="122387"/>
                  </a:lnTo>
                  <a:lnTo>
                    <a:pt x="758960" y="103497"/>
                  </a:lnTo>
                  <a:lnTo>
                    <a:pt x="801215" y="86079"/>
                  </a:lnTo>
                  <a:lnTo>
                    <a:pt x="844224" y="70164"/>
                  </a:lnTo>
                  <a:lnTo>
                    <a:pt x="887954" y="55786"/>
                  </a:lnTo>
                  <a:lnTo>
                    <a:pt x="932372" y="42977"/>
                  </a:lnTo>
                  <a:lnTo>
                    <a:pt x="977446" y="31771"/>
                  </a:lnTo>
                  <a:lnTo>
                    <a:pt x="1023144" y="22199"/>
                  </a:lnTo>
                  <a:lnTo>
                    <a:pt x="1069432" y="14294"/>
                  </a:lnTo>
                  <a:lnTo>
                    <a:pt x="1116279" y="8089"/>
                  </a:lnTo>
                  <a:lnTo>
                    <a:pt x="1163650" y="3617"/>
                  </a:lnTo>
                  <a:lnTo>
                    <a:pt x="1211515" y="909"/>
                  </a:lnTo>
                  <a:lnTo>
                    <a:pt x="1259840" y="0"/>
                  </a:lnTo>
                  <a:lnTo>
                    <a:pt x="1308164" y="909"/>
                  </a:lnTo>
                  <a:lnTo>
                    <a:pt x="1356029" y="3617"/>
                  </a:lnTo>
                  <a:lnTo>
                    <a:pt x="1403400" y="8089"/>
                  </a:lnTo>
                  <a:lnTo>
                    <a:pt x="1450247" y="14294"/>
                  </a:lnTo>
                  <a:lnTo>
                    <a:pt x="1496535" y="22199"/>
                  </a:lnTo>
                  <a:lnTo>
                    <a:pt x="1542233" y="31771"/>
                  </a:lnTo>
                  <a:lnTo>
                    <a:pt x="1587307" y="42977"/>
                  </a:lnTo>
                  <a:lnTo>
                    <a:pt x="1631725" y="55786"/>
                  </a:lnTo>
                  <a:lnTo>
                    <a:pt x="1675455" y="70164"/>
                  </a:lnTo>
                  <a:lnTo>
                    <a:pt x="1718464" y="86079"/>
                  </a:lnTo>
                  <a:lnTo>
                    <a:pt x="1760719" y="103497"/>
                  </a:lnTo>
                  <a:lnTo>
                    <a:pt x="1802188" y="122387"/>
                  </a:lnTo>
                  <a:lnTo>
                    <a:pt x="1842838" y="142716"/>
                  </a:lnTo>
                  <a:lnTo>
                    <a:pt x="1882636" y="164452"/>
                  </a:lnTo>
                  <a:lnTo>
                    <a:pt x="1921550" y="187560"/>
                  </a:lnTo>
                  <a:lnTo>
                    <a:pt x="1959546" y="212010"/>
                  </a:lnTo>
                  <a:lnTo>
                    <a:pt x="1996594" y="237768"/>
                  </a:lnTo>
                  <a:lnTo>
                    <a:pt x="2032659" y="264802"/>
                  </a:lnTo>
                  <a:lnTo>
                    <a:pt x="2067710" y="293079"/>
                  </a:lnTo>
                  <a:lnTo>
                    <a:pt x="2101713" y="322567"/>
                  </a:lnTo>
                  <a:lnTo>
                    <a:pt x="2134636" y="353232"/>
                  </a:lnTo>
                  <a:lnTo>
                    <a:pt x="2166447" y="385043"/>
                  </a:lnTo>
                  <a:lnTo>
                    <a:pt x="2197112" y="417966"/>
                  </a:lnTo>
                  <a:lnTo>
                    <a:pt x="2226600" y="451969"/>
                  </a:lnTo>
                  <a:lnTo>
                    <a:pt x="2254877" y="487020"/>
                  </a:lnTo>
                  <a:lnTo>
                    <a:pt x="2281911" y="523085"/>
                  </a:lnTo>
                  <a:lnTo>
                    <a:pt x="2307669" y="560133"/>
                  </a:lnTo>
                  <a:lnTo>
                    <a:pt x="2332119" y="598129"/>
                  </a:lnTo>
                  <a:lnTo>
                    <a:pt x="2355227" y="637043"/>
                  </a:lnTo>
                  <a:lnTo>
                    <a:pt x="2376963" y="676841"/>
                  </a:lnTo>
                  <a:lnTo>
                    <a:pt x="2397292" y="717491"/>
                  </a:lnTo>
                  <a:lnTo>
                    <a:pt x="2416182" y="758960"/>
                  </a:lnTo>
                  <a:lnTo>
                    <a:pt x="2433600" y="801215"/>
                  </a:lnTo>
                  <a:lnTo>
                    <a:pt x="2449515" y="844224"/>
                  </a:lnTo>
                  <a:lnTo>
                    <a:pt x="2463893" y="887954"/>
                  </a:lnTo>
                  <a:lnTo>
                    <a:pt x="2476702" y="932372"/>
                  </a:lnTo>
                  <a:lnTo>
                    <a:pt x="2487908" y="977446"/>
                  </a:lnTo>
                  <a:lnTo>
                    <a:pt x="2497480" y="1023144"/>
                  </a:lnTo>
                  <a:lnTo>
                    <a:pt x="2505385" y="1069432"/>
                  </a:lnTo>
                  <a:lnTo>
                    <a:pt x="2511590" y="1116279"/>
                  </a:lnTo>
                  <a:lnTo>
                    <a:pt x="2516062" y="1163650"/>
                  </a:lnTo>
                  <a:lnTo>
                    <a:pt x="2518770" y="1211515"/>
                  </a:lnTo>
                  <a:lnTo>
                    <a:pt x="2519680" y="1259839"/>
                  </a:lnTo>
                  <a:lnTo>
                    <a:pt x="2518770" y="1308164"/>
                  </a:lnTo>
                  <a:lnTo>
                    <a:pt x="2516062" y="1356029"/>
                  </a:lnTo>
                  <a:lnTo>
                    <a:pt x="2511590" y="1403400"/>
                  </a:lnTo>
                  <a:lnTo>
                    <a:pt x="2505385" y="1450247"/>
                  </a:lnTo>
                  <a:lnTo>
                    <a:pt x="2497480" y="1496535"/>
                  </a:lnTo>
                  <a:lnTo>
                    <a:pt x="2487908" y="1542233"/>
                  </a:lnTo>
                  <a:lnTo>
                    <a:pt x="2476702" y="1587307"/>
                  </a:lnTo>
                  <a:lnTo>
                    <a:pt x="2463893" y="1631725"/>
                  </a:lnTo>
                  <a:lnTo>
                    <a:pt x="2449515" y="1675455"/>
                  </a:lnTo>
                  <a:lnTo>
                    <a:pt x="2433600" y="1718464"/>
                  </a:lnTo>
                  <a:lnTo>
                    <a:pt x="2416182" y="1760719"/>
                  </a:lnTo>
                  <a:lnTo>
                    <a:pt x="2397292" y="1802188"/>
                  </a:lnTo>
                  <a:lnTo>
                    <a:pt x="2376963" y="1842838"/>
                  </a:lnTo>
                  <a:lnTo>
                    <a:pt x="2355227" y="1882636"/>
                  </a:lnTo>
                  <a:lnTo>
                    <a:pt x="2332119" y="1921550"/>
                  </a:lnTo>
                  <a:lnTo>
                    <a:pt x="2307669" y="1959546"/>
                  </a:lnTo>
                  <a:lnTo>
                    <a:pt x="2281911" y="1996594"/>
                  </a:lnTo>
                  <a:lnTo>
                    <a:pt x="2254877" y="2032659"/>
                  </a:lnTo>
                  <a:lnTo>
                    <a:pt x="2226600" y="2067710"/>
                  </a:lnTo>
                  <a:lnTo>
                    <a:pt x="2197112" y="2101713"/>
                  </a:lnTo>
                  <a:lnTo>
                    <a:pt x="2166447" y="2134636"/>
                  </a:lnTo>
                  <a:lnTo>
                    <a:pt x="2134636" y="2166447"/>
                  </a:lnTo>
                  <a:lnTo>
                    <a:pt x="2101713" y="2197112"/>
                  </a:lnTo>
                  <a:lnTo>
                    <a:pt x="2067710" y="2226600"/>
                  </a:lnTo>
                  <a:lnTo>
                    <a:pt x="2032659" y="2254877"/>
                  </a:lnTo>
                  <a:lnTo>
                    <a:pt x="1996594" y="2281911"/>
                  </a:lnTo>
                  <a:lnTo>
                    <a:pt x="1959546" y="2307669"/>
                  </a:lnTo>
                  <a:lnTo>
                    <a:pt x="1921550" y="2332119"/>
                  </a:lnTo>
                  <a:lnTo>
                    <a:pt x="1882636" y="2355227"/>
                  </a:lnTo>
                  <a:lnTo>
                    <a:pt x="1842838" y="2376963"/>
                  </a:lnTo>
                  <a:lnTo>
                    <a:pt x="1802188" y="2397292"/>
                  </a:lnTo>
                  <a:lnTo>
                    <a:pt x="1760719" y="2416182"/>
                  </a:lnTo>
                  <a:lnTo>
                    <a:pt x="1718464" y="2433600"/>
                  </a:lnTo>
                  <a:lnTo>
                    <a:pt x="1675455" y="2449515"/>
                  </a:lnTo>
                  <a:lnTo>
                    <a:pt x="1631725" y="2463893"/>
                  </a:lnTo>
                  <a:lnTo>
                    <a:pt x="1587307" y="2476702"/>
                  </a:lnTo>
                  <a:lnTo>
                    <a:pt x="1542233" y="2487908"/>
                  </a:lnTo>
                  <a:lnTo>
                    <a:pt x="1496535" y="2497480"/>
                  </a:lnTo>
                  <a:lnTo>
                    <a:pt x="1450247" y="2505385"/>
                  </a:lnTo>
                  <a:lnTo>
                    <a:pt x="1403400" y="2511590"/>
                  </a:lnTo>
                  <a:lnTo>
                    <a:pt x="1356029" y="2516062"/>
                  </a:lnTo>
                  <a:lnTo>
                    <a:pt x="1308164" y="2518770"/>
                  </a:lnTo>
                  <a:lnTo>
                    <a:pt x="1259840" y="2519679"/>
                  </a:lnTo>
                  <a:lnTo>
                    <a:pt x="1211515" y="2518770"/>
                  </a:lnTo>
                  <a:lnTo>
                    <a:pt x="1163650" y="2516062"/>
                  </a:lnTo>
                  <a:lnTo>
                    <a:pt x="1116279" y="2511590"/>
                  </a:lnTo>
                  <a:lnTo>
                    <a:pt x="1069432" y="2505385"/>
                  </a:lnTo>
                  <a:lnTo>
                    <a:pt x="1023144" y="2497480"/>
                  </a:lnTo>
                  <a:lnTo>
                    <a:pt x="977446" y="2487908"/>
                  </a:lnTo>
                  <a:lnTo>
                    <a:pt x="932372" y="2476702"/>
                  </a:lnTo>
                  <a:lnTo>
                    <a:pt x="887954" y="2463893"/>
                  </a:lnTo>
                  <a:lnTo>
                    <a:pt x="844224" y="2449515"/>
                  </a:lnTo>
                  <a:lnTo>
                    <a:pt x="801215" y="2433600"/>
                  </a:lnTo>
                  <a:lnTo>
                    <a:pt x="758960" y="2416182"/>
                  </a:lnTo>
                  <a:lnTo>
                    <a:pt x="717491" y="2397292"/>
                  </a:lnTo>
                  <a:lnTo>
                    <a:pt x="676841" y="2376963"/>
                  </a:lnTo>
                  <a:lnTo>
                    <a:pt x="637043" y="2355227"/>
                  </a:lnTo>
                  <a:lnTo>
                    <a:pt x="598129" y="2332119"/>
                  </a:lnTo>
                  <a:lnTo>
                    <a:pt x="560133" y="2307669"/>
                  </a:lnTo>
                  <a:lnTo>
                    <a:pt x="523085" y="2281911"/>
                  </a:lnTo>
                  <a:lnTo>
                    <a:pt x="487020" y="2254877"/>
                  </a:lnTo>
                  <a:lnTo>
                    <a:pt x="451969" y="2226600"/>
                  </a:lnTo>
                  <a:lnTo>
                    <a:pt x="417966" y="2197112"/>
                  </a:lnTo>
                  <a:lnTo>
                    <a:pt x="385043" y="2166447"/>
                  </a:lnTo>
                  <a:lnTo>
                    <a:pt x="353232" y="2134636"/>
                  </a:lnTo>
                  <a:lnTo>
                    <a:pt x="322567" y="2101713"/>
                  </a:lnTo>
                  <a:lnTo>
                    <a:pt x="293079" y="2067710"/>
                  </a:lnTo>
                  <a:lnTo>
                    <a:pt x="264802" y="2032659"/>
                  </a:lnTo>
                  <a:lnTo>
                    <a:pt x="237768" y="1996594"/>
                  </a:lnTo>
                  <a:lnTo>
                    <a:pt x="212010" y="1959546"/>
                  </a:lnTo>
                  <a:lnTo>
                    <a:pt x="187560" y="1921550"/>
                  </a:lnTo>
                  <a:lnTo>
                    <a:pt x="164452" y="1882636"/>
                  </a:lnTo>
                  <a:lnTo>
                    <a:pt x="142716" y="1842838"/>
                  </a:lnTo>
                  <a:lnTo>
                    <a:pt x="122387" y="1802188"/>
                  </a:lnTo>
                  <a:lnTo>
                    <a:pt x="103497" y="1760719"/>
                  </a:lnTo>
                  <a:lnTo>
                    <a:pt x="86079" y="1718464"/>
                  </a:lnTo>
                  <a:lnTo>
                    <a:pt x="70164" y="1675455"/>
                  </a:lnTo>
                  <a:lnTo>
                    <a:pt x="55786" y="1631725"/>
                  </a:lnTo>
                  <a:lnTo>
                    <a:pt x="42977" y="1587307"/>
                  </a:lnTo>
                  <a:lnTo>
                    <a:pt x="31771" y="1542233"/>
                  </a:lnTo>
                  <a:lnTo>
                    <a:pt x="22199" y="1496535"/>
                  </a:lnTo>
                  <a:lnTo>
                    <a:pt x="14294" y="1450247"/>
                  </a:lnTo>
                  <a:lnTo>
                    <a:pt x="8089" y="1403400"/>
                  </a:lnTo>
                  <a:lnTo>
                    <a:pt x="3617" y="1356029"/>
                  </a:lnTo>
                  <a:lnTo>
                    <a:pt x="909" y="1308164"/>
                  </a:lnTo>
                  <a:lnTo>
                    <a:pt x="0" y="1259839"/>
                  </a:lnTo>
                  <a:close/>
                </a:path>
              </a:pathLst>
            </a:custGeom>
            <a:ln w="12700">
              <a:solidFill>
                <a:srgbClr val="000000"/>
              </a:solidFill>
            </a:ln>
          </p:spPr>
          <p:txBody>
            <a:bodyPr wrap="square" lIns="0" tIns="0" rIns="0" bIns="0" rtlCol="0"/>
            <a:lstStyle/>
            <a:p>
              <a:pPr defTabSz="1828800"/>
              <a:endParaRPr sz="3600">
                <a:solidFill>
                  <a:prstClr val="black"/>
                </a:solidFill>
                <a:latin typeface="Calibri"/>
              </a:endParaRPr>
            </a:p>
          </p:txBody>
        </p:sp>
        <p:pic>
          <p:nvPicPr>
            <p:cNvPr id="59" name="object 59"/>
            <p:cNvPicPr/>
            <p:nvPr/>
          </p:nvPicPr>
          <p:blipFill>
            <a:blip r:embed="rId10" cstate="print"/>
            <a:stretch>
              <a:fillRect/>
            </a:stretch>
          </p:blipFill>
          <p:spPr>
            <a:xfrm>
              <a:off x="6350000" y="1666240"/>
              <a:ext cx="609600" cy="457200"/>
            </a:xfrm>
            <a:prstGeom prst="rect">
              <a:avLst/>
            </a:prstGeom>
          </p:spPr>
        </p:pic>
        <p:pic>
          <p:nvPicPr>
            <p:cNvPr id="60" name="object 60"/>
            <p:cNvPicPr/>
            <p:nvPr/>
          </p:nvPicPr>
          <p:blipFill>
            <a:blip r:embed="rId13" cstate="print"/>
            <a:stretch>
              <a:fillRect/>
            </a:stretch>
          </p:blipFill>
          <p:spPr>
            <a:xfrm>
              <a:off x="5059679" y="2885440"/>
              <a:ext cx="833120" cy="619760"/>
            </a:xfrm>
            <a:prstGeom prst="rect">
              <a:avLst/>
            </a:prstGeom>
          </p:spPr>
        </p:pic>
        <p:pic>
          <p:nvPicPr>
            <p:cNvPr id="61" name="object 61"/>
            <p:cNvPicPr/>
            <p:nvPr/>
          </p:nvPicPr>
          <p:blipFill>
            <a:blip r:embed="rId14" cstate="print"/>
            <a:stretch>
              <a:fillRect/>
            </a:stretch>
          </p:blipFill>
          <p:spPr>
            <a:xfrm>
              <a:off x="5516879" y="1889759"/>
              <a:ext cx="833120" cy="629920"/>
            </a:xfrm>
            <a:prstGeom prst="rect">
              <a:avLst/>
            </a:prstGeom>
          </p:spPr>
        </p:pic>
        <p:pic>
          <p:nvPicPr>
            <p:cNvPr id="62" name="object 62"/>
            <p:cNvPicPr/>
            <p:nvPr/>
          </p:nvPicPr>
          <p:blipFill>
            <a:blip r:embed="rId10" cstate="print"/>
            <a:stretch>
              <a:fillRect/>
            </a:stretch>
          </p:blipFill>
          <p:spPr>
            <a:xfrm>
              <a:off x="4907279" y="1818640"/>
              <a:ext cx="609600" cy="457200"/>
            </a:xfrm>
            <a:prstGeom prst="rect">
              <a:avLst/>
            </a:prstGeom>
          </p:spPr>
        </p:pic>
        <p:pic>
          <p:nvPicPr>
            <p:cNvPr id="63" name="object 63"/>
            <p:cNvPicPr/>
            <p:nvPr/>
          </p:nvPicPr>
          <p:blipFill>
            <a:blip r:embed="rId10" cstate="print"/>
            <a:stretch>
              <a:fillRect/>
            </a:stretch>
          </p:blipFill>
          <p:spPr>
            <a:xfrm>
              <a:off x="5669280" y="2428252"/>
              <a:ext cx="609599" cy="457187"/>
            </a:xfrm>
            <a:prstGeom prst="rect">
              <a:avLst/>
            </a:prstGeom>
          </p:spPr>
        </p:pic>
        <p:pic>
          <p:nvPicPr>
            <p:cNvPr id="64" name="object 64"/>
            <p:cNvPicPr/>
            <p:nvPr/>
          </p:nvPicPr>
          <p:blipFill>
            <a:blip r:embed="rId12" cstate="print"/>
            <a:stretch>
              <a:fillRect/>
            </a:stretch>
          </p:blipFill>
          <p:spPr>
            <a:xfrm>
              <a:off x="6431279" y="2275840"/>
              <a:ext cx="761987" cy="568959"/>
            </a:xfrm>
            <a:prstGeom prst="rect">
              <a:avLst/>
            </a:prstGeom>
          </p:spPr>
        </p:pic>
        <p:pic>
          <p:nvPicPr>
            <p:cNvPr id="65" name="object 65"/>
            <p:cNvPicPr/>
            <p:nvPr/>
          </p:nvPicPr>
          <p:blipFill>
            <a:blip r:embed="rId12" cstate="print"/>
            <a:stretch>
              <a:fillRect/>
            </a:stretch>
          </p:blipFill>
          <p:spPr>
            <a:xfrm>
              <a:off x="6045200" y="2804159"/>
              <a:ext cx="762000" cy="568960"/>
            </a:xfrm>
            <a:prstGeom prst="rect">
              <a:avLst/>
            </a:prstGeom>
          </p:spPr>
        </p:pic>
        <p:sp>
          <p:nvSpPr>
            <p:cNvPr id="66" name="object 66"/>
            <p:cNvSpPr/>
            <p:nvPr/>
          </p:nvSpPr>
          <p:spPr>
            <a:xfrm>
              <a:off x="5339042" y="1813864"/>
              <a:ext cx="1564640" cy="1558925"/>
            </a:xfrm>
            <a:custGeom>
              <a:avLst/>
              <a:gdLst/>
              <a:ahLst/>
              <a:cxnLst/>
              <a:rect l="l" t="t" r="r" b="b"/>
              <a:pathLst>
                <a:path w="1564640" h="1558925">
                  <a:moveTo>
                    <a:pt x="128562" y="1490878"/>
                  </a:moveTo>
                  <a:lnTo>
                    <a:pt x="115443" y="1449324"/>
                  </a:lnTo>
                  <a:lnTo>
                    <a:pt x="101536" y="1434414"/>
                  </a:lnTo>
                  <a:lnTo>
                    <a:pt x="101536" y="1501660"/>
                  </a:lnTo>
                  <a:lnTo>
                    <a:pt x="100241" y="1510004"/>
                  </a:lnTo>
                  <a:lnTo>
                    <a:pt x="67221" y="1535303"/>
                  </a:lnTo>
                  <a:lnTo>
                    <a:pt x="60045" y="1534782"/>
                  </a:lnTo>
                  <a:lnTo>
                    <a:pt x="32042" y="1508620"/>
                  </a:lnTo>
                  <a:lnTo>
                    <a:pt x="26936" y="1478800"/>
                  </a:lnTo>
                  <a:lnTo>
                    <a:pt x="28206" y="1470558"/>
                  </a:lnTo>
                  <a:lnTo>
                    <a:pt x="61823" y="1445361"/>
                  </a:lnTo>
                  <a:lnTo>
                    <a:pt x="69075" y="1445793"/>
                  </a:lnTo>
                  <a:lnTo>
                    <a:pt x="99441" y="1481683"/>
                  </a:lnTo>
                  <a:lnTo>
                    <a:pt x="101536" y="1501660"/>
                  </a:lnTo>
                  <a:lnTo>
                    <a:pt x="101536" y="1434414"/>
                  </a:lnTo>
                  <a:lnTo>
                    <a:pt x="97853" y="1431417"/>
                  </a:lnTo>
                  <a:lnTo>
                    <a:pt x="86893" y="1425930"/>
                  </a:lnTo>
                  <a:lnTo>
                    <a:pt x="75057" y="1422946"/>
                  </a:lnTo>
                  <a:lnTo>
                    <a:pt x="62306" y="1422488"/>
                  </a:lnTo>
                  <a:lnTo>
                    <a:pt x="48679" y="1424546"/>
                  </a:lnTo>
                  <a:lnTo>
                    <a:pt x="12420" y="1445044"/>
                  </a:lnTo>
                  <a:lnTo>
                    <a:pt x="0" y="1478800"/>
                  </a:lnTo>
                  <a:lnTo>
                    <a:pt x="38" y="1488147"/>
                  </a:lnTo>
                  <a:lnTo>
                    <a:pt x="13284" y="1531861"/>
                  </a:lnTo>
                  <a:lnTo>
                    <a:pt x="53467" y="1557909"/>
                  </a:lnTo>
                  <a:lnTo>
                    <a:pt x="66255" y="1558328"/>
                  </a:lnTo>
                  <a:lnTo>
                    <a:pt x="79997" y="1556245"/>
                  </a:lnTo>
                  <a:lnTo>
                    <a:pt x="93065" y="1552016"/>
                  </a:lnTo>
                  <a:lnTo>
                    <a:pt x="104228" y="1545945"/>
                  </a:lnTo>
                  <a:lnTo>
                    <a:pt x="113449" y="1538033"/>
                  </a:lnTo>
                  <a:lnTo>
                    <a:pt x="115493" y="1535303"/>
                  </a:lnTo>
                  <a:lnTo>
                    <a:pt x="120764" y="1528267"/>
                  </a:lnTo>
                  <a:lnTo>
                    <a:pt x="125844" y="1516989"/>
                  </a:lnTo>
                  <a:lnTo>
                    <a:pt x="128447" y="1504530"/>
                  </a:lnTo>
                  <a:lnTo>
                    <a:pt x="128562" y="1490878"/>
                  </a:lnTo>
                  <a:close/>
                </a:path>
                <a:path w="1564640" h="1558925">
                  <a:moveTo>
                    <a:pt x="198678" y="1431302"/>
                  </a:moveTo>
                  <a:lnTo>
                    <a:pt x="192798" y="1429448"/>
                  </a:lnTo>
                  <a:lnTo>
                    <a:pt x="187083" y="1429169"/>
                  </a:lnTo>
                  <a:lnTo>
                    <a:pt x="177571" y="1431404"/>
                  </a:lnTo>
                  <a:lnTo>
                    <a:pt x="174282" y="1433207"/>
                  </a:lnTo>
                  <a:lnTo>
                    <a:pt x="169011" y="1438605"/>
                  </a:lnTo>
                  <a:lnTo>
                    <a:pt x="166484" y="1443520"/>
                  </a:lnTo>
                  <a:lnTo>
                    <a:pt x="164045" y="1450632"/>
                  </a:lnTo>
                  <a:lnTo>
                    <a:pt x="160972" y="1437500"/>
                  </a:lnTo>
                  <a:lnTo>
                    <a:pt x="138277" y="1442834"/>
                  </a:lnTo>
                  <a:lnTo>
                    <a:pt x="159969" y="1535150"/>
                  </a:lnTo>
                  <a:lnTo>
                    <a:pt x="184404" y="1529410"/>
                  </a:lnTo>
                  <a:lnTo>
                    <a:pt x="177698" y="1500898"/>
                  </a:lnTo>
                  <a:lnTo>
                    <a:pt x="175298" y="1490103"/>
                  </a:lnTo>
                  <a:lnTo>
                    <a:pt x="173621" y="1481264"/>
                  </a:lnTo>
                  <a:lnTo>
                    <a:pt x="172669" y="1474393"/>
                  </a:lnTo>
                  <a:lnTo>
                    <a:pt x="172466" y="1469478"/>
                  </a:lnTo>
                  <a:lnTo>
                    <a:pt x="172669" y="1464233"/>
                  </a:lnTo>
                  <a:lnTo>
                    <a:pt x="173748" y="1460385"/>
                  </a:lnTo>
                  <a:lnTo>
                    <a:pt x="177609" y="1455496"/>
                  </a:lnTo>
                  <a:lnTo>
                    <a:pt x="180289" y="1453883"/>
                  </a:lnTo>
                  <a:lnTo>
                    <a:pt x="187236" y="1452245"/>
                  </a:lnTo>
                  <a:lnTo>
                    <a:pt x="191376" y="1452676"/>
                  </a:lnTo>
                  <a:lnTo>
                    <a:pt x="196126" y="1454378"/>
                  </a:lnTo>
                  <a:lnTo>
                    <a:pt x="196354" y="1452245"/>
                  </a:lnTo>
                  <a:lnTo>
                    <a:pt x="196532" y="1450632"/>
                  </a:lnTo>
                  <a:lnTo>
                    <a:pt x="198678" y="1431302"/>
                  </a:lnTo>
                  <a:close/>
                </a:path>
                <a:path w="1564640" h="1558925">
                  <a:moveTo>
                    <a:pt x="314921" y="1498739"/>
                  </a:moveTo>
                  <a:lnTo>
                    <a:pt x="312978" y="1490510"/>
                  </a:lnTo>
                  <a:lnTo>
                    <a:pt x="299262" y="1432140"/>
                  </a:lnTo>
                  <a:lnTo>
                    <a:pt x="297103" y="1422946"/>
                  </a:lnTo>
                  <a:lnTo>
                    <a:pt x="284975" y="1371307"/>
                  </a:lnTo>
                  <a:lnTo>
                    <a:pt x="282041" y="1372006"/>
                  </a:lnTo>
                  <a:lnTo>
                    <a:pt x="282041" y="1468158"/>
                  </a:lnTo>
                  <a:lnTo>
                    <a:pt x="281749" y="1475765"/>
                  </a:lnTo>
                  <a:lnTo>
                    <a:pt x="276123" y="1487170"/>
                  </a:lnTo>
                  <a:lnTo>
                    <a:pt x="271907" y="1490687"/>
                  </a:lnTo>
                  <a:lnTo>
                    <a:pt x="259207" y="1493672"/>
                  </a:lnTo>
                  <a:lnTo>
                    <a:pt x="252958" y="1491780"/>
                  </a:lnTo>
                  <a:lnTo>
                    <a:pt x="243763" y="1482559"/>
                  </a:lnTo>
                  <a:lnTo>
                    <a:pt x="240715" y="1475752"/>
                  </a:lnTo>
                  <a:lnTo>
                    <a:pt x="236258" y="1456753"/>
                  </a:lnTo>
                  <a:lnTo>
                    <a:pt x="236588" y="1449412"/>
                  </a:lnTo>
                  <a:lnTo>
                    <a:pt x="242252" y="1438351"/>
                  </a:lnTo>
                  <a:lnTo>
                    <a:pt x="246557" y="1434909"/>
                  </a:lnTo>
                  <a:lnTo>
                    <a:pt x="258330" y="1432140"/>
                  </a:lnTo>
                  <a:lnTo>
                    <a:pt x="263766" y="1433322"/>
                  </a:lnTo>
                  <a:lnTo>
                    <a:pt x="273608" y="1440853"/>
                  </a:lnTo>
                  <a:lnTo>
                    <a:pt x="277317" y="1448041"/>
                  </a:lnTo>
                  <a:lnTo>
                    <a:pt x="282041" y="1468158"/>
                  </a:lnTo>
                  <a:lnTo>
                    <a:pt x="282041" y="1372006"/>
                  </a:lnTo>
                  <a:lnTo>
                    <a:pt x="260540" y="1377048"/>
                  </a:lnTo>
                  <a:lnTo>
                    <a:pt x="271335" y="1422946"/>
                  </a:lnTo>
                  <a:lnTo>
                    <a:pt x="264096" y="1418704"/>
                  </a:lnTo>
                  <a:lnTo>
                    <a:pt x="256717" y="1416189"/>
                  </a:lnTo>
                  <a:lnTo>
                    <a:pt x="249199" y="1415415"/>
                  </a:lnTo>
                  <a:lnTo>
                    <a:pt x="241528" y="1416367"/>
                  </a:lnTo>
                  <a:lnTo>
                    <a:pt x="213258" y="1443088"/>
                  </a:lnTo>
                  <a:lnTo>
                    <a:pt x="211747" y="1452118"/>
                  </a:lnTo>
                  <a:lnTo>
                    <a:pt x="211937" y="1462227"/>
                  </a:lnTo>
                  <a:lnTo>
                    <a:pt x="226974" y="1500644"/>
                  </a:lnTo>
                  <a:lnTo>
                    <a:pt x="255993" y="1513941"/>
                  </a:lnTo>
                  <a:lnTo>
                    <a:pt x="263867" y="1512938"/>
                  </a:lnTo>
                  <a:lnTo>
                    <a:pt x="287731" y="1493672"/>
                  </a:lnTo>
                  <a:lnTo>
                    <a:pt x="289039" y="1490510"/>
                  </a:lnTo>
                  <a:lnTo>
                    <a:pt x="292227" y="1504073"/>
                  </a:lnTo>
                  <a:lnTo>
                    <a:pt x="314921" y="1498739"/>
                  </a:lnTo>
                  <a:close/>
                </a:path>
                <a:path w="1564640" h="1558925">
                  <a:moveTo>
                    <a:pt x="410476" y="575411"/>
                  </a:moveTo>
                  <a:lnTo>
                    <a:pt x="396633" y="555663"/>
                  </a:lnTo>
                  <a:lnTo>
                    <a:pt x="388658" y="544296"/>
                  </a:lnTo>
                  <a:lnTo>
                    <a:pt x="352653" y="492963"/>
                  </a:lnTo>
                  <a:lnTo>
                    <a:pt x="351256" y="490982"/>
                  </a:lnTo>
                  <a:lnTo>
                    <a:pt x="351256" y="536130"/>
                  </a:lnTo>
                  <a:lnTo>
                    <a:pt x="316484" y="544296"/>
                  </a:lnTo>
                  <a:lnTo>
                    <a:pt x="322580" y="492963"/>
                  </a:lnTo>
                  <a:lnTo>
                    <a:pt x="351256" y="536130"/>
                  </a:lnTo>
                  <a:lnTo>
                    <a:pt x="351256" y="490982"/>
                  </a:lnTo>
                  <a:lnTo>
                    <a:pt x="329501" y="459968"/>
                  </a:lnTo>
                  <a:lnTo>
                    <a:pt x="302298" y="466356"/>
                  </a:lnTo>
                  <a:lnTo>
                    <a:pt x="282600" y="605459"/>
                  </a:lnTo>
                  <a:lnTo>
                    <a:pt x="309905" y="599046"/>
                  </a:lnTo>
                  <a:lnTo>
                    <a:pt x="313613" y="567626"/>
                  </a:lnTo>
                  <a:lnTo>
                    <a:pt x="364553" y="555663"/>
                  </a:lnTo>
                  <a:lnTo>
                    <a:pt x="382485" y="581990"/>
                  </a:lnTo>
                  <a:lnTo>
                    <a:pt x="410476" y="575411"/>
                  </a:lnTo>
                  <a:close/>
                </a:path>
                <a:path w="1564640" h="1558925">
                  <a:moveTo>
                    <a:pt x="410908" y="1449489"/>
                  </a:moveTo>
                  <a:lnTo>
                    <a:pt x="385597" y="1451127"/>
                  </a:lnTo>
                  <a:lnTo>
                    <a:pt x="385356" y="1456080"/>
                  </a:lnTo>
                  <a:lnTo>
                    <a:pt x="384175" y="1459903"/>
                  </a:lnTo>
                  <a:lnTo>
                    <a:pt x="379945" y="1465300"/>
                  </a:lnTo>
                  <a:lnTo>
                    <a:pt x="376974" y="1467091"/>
                  </a:lnTo>
                  <a:lnTo>
                    <a:pt x="367525" y="1469313"/>
                  </a:lnTo>
                  <a:lnTo>
                    <a:pt x="362356" y="1468412"/>
                  </a:lnTo>
                  <a:lnTo>
                    <a:pt x="352933" y="1462125"/>
                  </a:lnTo>
                  <a:lnTo>
                    <a:pt x="349643" y="1456944"/>
                  </a:lnTo>
                  <a:lnTo>
                    <a:pt x="347764" y="1449743"/>
                  </a:lnTo>
                  <a:lnTo>
                    <a:pt x="408965" y="1435366"/>
                  </a:lnTo>
                  <a:lnTo>
                    <a:pt x="408774" y="1434693"/>
                  </a:lnTo>
                  <a:lnTo>
                    <a:pt x="405358" y="1422349"/>
                  </a:lnTo>
                  <a:lnTo>
                    <a:pt x="400621" y="1411516"/>
                  </a:lnTo>
                  <a:lnTo>
                    <a:pt x="397954" y="1407566"/>
                  </a:lnTo>
                  <a:lnTo>
                    <a:pt x="394766" y="1402842"/>
                  </a:lnTo>
                  <a:lnTo>
                    <a:pt x="387781" y="1396352"/>
                  </a:lnTo>
                  <a:lnTo>
                    <a:pt x="381190" y="1392669"/>
                  </a:lnTo>
                  <a:lnTo>
                    <a:pt x="381190" y="1426108"/>
                  </a:lnTo>
                  <a:lnTo>
                    <a:pt x="344678" y="1434693"/>
                  </a:lnTo>
                  <a:lnTo>
                    <a:pt x="343052" y="1428038"/>
                  </a:lnTo>
                  <a:lnTo>
                    <a:pt x="343535" y="1422349"/>
                  </a:lnTo>
                  <a:lnTo>
                    <a:pt x="348653" y="1412963"/>
                  </a:lnTo>
                  <a:lnTo>
                    <a:pt x="352602" y="1409992"/>
                  </a:lnTo>
                  <a:lnTo>
                    <a:pt x="362927" y="1407566"/>
                  </a:lnTo>
                  <a:lnTo>
                    <a:pt x="367588" y="1408404"/>
                  </a:lnTo>
                  <a:lnTo>
                    <a:pt x="376262" y="1414132"/>
                  </a:lnTo>
                  <a:lnTo>
                    <a:pt x="379361" y="1419085"/>
                  </a:lnTo>
                  <a:lnTo>
                    <a:pt x="381190" y="1426108"/>
                  </a:lnTo>
                  <a:lnTo>
                    <a:pt x="381190" y="1392669"/>
                  </a:lnTo>
                  <a:lnTo>
                    <a:pt x="379882" y="1391932"/>
                  </a:lnTo>
                  <a:lnTo>
                    <a:pt x="371297" y="1389468"/>
                  </a:lnTo>
                  <a:lnTo>
                    <a:pt x="362026" y="1388948"/>
                  </a:lnTo>
                  <a:lnTo>
                    <a:pt x="352069" y="1390396"/>
                  </a:lnTo>
                  <a:lnTo>
                    <a:pt x="321208" y="1418869"/>
                  </a:lnTo>
                  <a:lnTo>
                    <a:pt x="319430" y="1428038"/>
                  </a:lnTo>
                  <a:lnTo>
                    <a:pt x="319430" y="1438249"/>
                  </a:lnTo>
                  <a:lnTo>
                    <a:pt x="337845" y="1478953"/>
                  </a:lnTo>
                  <a:lnTo>
                    <a:pt x="365683" y="1487970"/>
                  </a:lnTo>
                  <a:lnTo>
                    <a:pt x="377177" y="1486306"/>
                  </a:lnTo>
                  <a:lnTo>
                    <a:pt x="407619" y="1462697"/>
                  </a:lnTo>
                  <a:lnTo>
                    <a:pt x="409689" y="1456410"/>
                  </a:lnTo>
                  <a:lnTo>
                    <a:pt x="410908" y="1449489"/>
                  </a:lnTo>
                  <a:close/>
                </a:path>
                <a:path w="1564640" h="1558925">
                  <a:moveTo>
                    <a:pt x="485508" y="1363891"/>
                  </a:moveTo>
                  <a:lnTo>
                    <a:pt x="479628" y="1362036"/>
                  </a:lnTo>
                  <a:lnTo>
                    <a:pt x="473900" y="1361757"/>
                  </a:lnTo>
                  <a:lnTo>
                    <a:pt x="464400" y="1363992"/>
                  </a:lnTo>
                  <a:lnTo>
                    <a:pt x="461111" y="1365808"/>
                  </a:lnTo>
                  <a:lnTo>
                    <a:pt x="455841" y="1371206"/>
                  </a:lnTo>
                  <a:lnTo>
                    <a:pt x="453301" y="1376108"/>
                  </a:lnTo>
                  <a:lnTo>
                    <a:pt x="450875" y="1383220"/>
                  </a:lnTo>
                  <a:lnTo>
                    <a:pt x="447789" y="1370101"/>
                  </a:lnTo>
                  <a:lnTo>
                    <a:pt x="425107" y="1375435"/>
                  </a:lnTo>
                  <a:lnTo>
                    <a:pt x="446798" y="1467751"/>
                  </a:lnTo>
                  <a:lnTo>
                    <a:pt x="471233" y="1462011"/>
                  </a:lnTo>
                  <a:lnTo>
                    <a:pt x="464527" y="1433499"/>
                  </a:lnTo>
                  <a:lnTo>
                    <a:pt x="462114" y="1422692"/>
                  </a:lnTo>
                  <a:lnTo>
                    <a:pt x="460438" y="1413852"/>
                  </a:lnTo>
                  <a:lnTo>
                    <a:pt x="459498" y="1406982"/>
                  </a:lnTo>
                  <a:lnTo>
                    <a:pt x="459295" y="1402067"/>
                  </a:lnTo>
                  <a:lnTo>
                    <a:pt x="459498" y="1396822"/>
                  </a:lnTo>
                  <a:lnTo>
                    <a:pt x="460565" y="1392974"/>
                  </a:lnTo>
                  <a:lnTo>
                    <a:pt x="464439" y="1388097"/>
                  </a:lnTo>
                  <a:lnTo>
                    <a:pt x="467118" y="1386471"/>
                  </a:lnTo>
                  <a:lnTo>
                    <a:pt x="474065" y="1384833"/>
                  </a:lnTo>
                  <a:lnTo>
                    <a:pt x="478205" y="1385277"/>
                  </a:lnTo>
                  <a:lnTo>
                    <a:pt x="482942" y="1386967"/>
                  </a:lnTo>
                  <a:lnTo>
                    <a:pt x="483171" y="1384833"/>
                  </a:lnTo>
                  <a:lnTo>
                    <a:pt x="483349" y="1383220"/>
                  </a:lnTo>
                  <a:lnTo>
                    <a:pt x="485508" y="1363891"/>
                  </a:lnTo>
                  <a:close/>
                </a:path>
                <a:path w="1564640" h="1558925">
                  <a:moveTo>
                    <a:pt x="498322" y="521741"/>
                  </a:moveTo>
                  <a:lnTo>
                    <a:pt x="473367" y="523303"/>
                  </a:lnTo>
                  <a:lnTo>
                    <a:pt x="473659" y="530034"/>
                  </a:lnTo>
                  <a:lnTo>
                    <a:pt x="472643" y="535038"/>
                  </a:lnTo>
                  <a:lnTo>
                    <a:pt x="467969" y="541705"/>
                  </a:lnTo>
                  <a:lnTo>
                    <a:pt x="464477" y="543915"/>
                  </a:lnTo>
                  <a:lnTo>
                    <a:pt x="453644" y="546455"/>
                  </a:lnTo>
                  <a:lnTo>
                    <a:pt x="448170" y="545363"/>
                  </a:lnTo>
                  <a:lnTo>
                    <a:pt x="438683" y="538048"/>
                  </a:lnTo>
                  <a:lnTo>
                    <a:pt x="435025" y="530745"/>
                  </a:lnTo>
                  <a:lnTo>
                    <a:pt x="430136" y="509943"/>
                  </a:lnTo>
                  <a:lnTo>
                    <a:pt x="430301" y="502488"/>
                  </a:lnTo>
                  <a:lnTo>
                    <a:pt x="435571" y="492379"/>
                  </a:lnTo>
                  <a:lnTo>
                    <a:pt x="439928" y="489140"/>
                  </a:lnTo>
                  <a:lnTo>
                    <a:pt x="450596" y="486638"/>
                  </a:lnTo>
                  <a:lnTo>
                    <a:pt x="454609" y="486981"/>
                  </a:lnTo>
                  <a:lnTo>
                    <a:pt x="461479" y="490499"/>
                  </a:lnTo>
                  <a:lnTo>
                    <a:pt x="464172" y="493687"/>
                  </a:lnTo>
                  <a:lnTo>
                    <a:pt x="466115" y="498309"/>
                  </a:lnTo>
                  <a:lnTo>
                    <a:pt x="489178" y="488302"/>
                  </a:lnTo>
                  <a:lnTo>
                    <a:pt x="456717" y="466826"/>
                  </a:lnTo>
                  <a:lnTo>
                    <a:pt x="449262" y="467144"/>
                  </a:lnTo>
                  <a:lnTo>
                    <a:pt x="411454" y="489000"/>
                  </a:lnTo>
                  <a:lnTo>
                    <a:pt x="405968" y="516458"/>
                  </a:lnTo>
                  <a:lnTo>
                    <a:pt x="407746" y="527431"/>
                  </a:lnTo>
                  <a:lnTo>
                    <a:pt x="428091" y="559993"/>
                  </a:lnTo>
                  <a:lnTo>
                    <a:pt x="453605" y="566635"/>
                  </a:lnTo>
                  <a:lnTo>
                    <a:pt x="463397" y="565175"/>
                  </a:lnTo>
                  <a:lnTo>
                    <a:pt x="496277" y="537514"/>
                  </a:lnTo>
                  <a:lnTo>
                    <a:pt x="497852" y="530021"/>
                  </a:lnTo>
                  <a:lnTo>
                    <a:pt x="498322" y="521741"/>
                  </a:lnTo>
                  <a:close/>
                </a:path>
                <a:path w="1564640" h="1558925">
                  <a:moveTo>
                    <a:pt x="597230" y="498500"/>
                  </a:moveTo>
                  <a:lnTo>
                    <a:pt x="572274" y="500049"/>
                  </a:lnTo>
                  <a:lnTo>
                    <a:pt x="572566" y="506780"/>
                  </a:lnTo>
                  <a:lnTo>
                    <a:pt x="571550" y="511797"/>
                  </a:lnTo>
                  <a:lnTo>
                    <a:pt x="566877" y="518464"/>
                  </a:lnTo>
                  <a:lnTo>
                    <a:pt x="563384" y="520674"/>
                  </a:lnTo>
                  <a:lnTo>
                    <a:pt x="552551" y="523214"/>
                  </a:lnTo>
                  <a:lnTo>
                    <a:pt x="547077" y="522122"/>
                  </a:lnTo>
                  <a:lnTo>
                    <a:pt x="537591" y="514807"/>
                  </a:lnTo>
                  <a:lnTo>
                    <a:pt x="533933" y="507504"/>
                  </a:lnTo>
                  <a:lnTo>
                    <a:pt x="529043" y="486702"/>
                  </a:lnTo>
                  <a:lnTo>
                    <a:pt x="529209" y="479247"/>
                  </a:lnTo>
                  <a:lnTo>
                    <a:pt x="534479" y="469138"/>
                  </a:lnTo>
                  <a:lnTo>
                    <a:pt x="538835" y="465899"/>
                  </a:lnTo>
                  <a:lnTo>
                    <a:pt x="549503" y="463397"/>
                  </a:lnTo>
                  <a:lnTo>
                    <a:pt x="553504" y="463740"/>
                  </a:lnTo>
                  <a:lnTo>
                    <a:pt x="560387" y="467258"/>
                  </a:lnTo>
                  <a:lnTo>
                    <a:pt x="563079" y="470446"/>
                  </a:lnTo>
                  <a:lnTo>
                    <a:pt x="565023" y="475068"/>
                  </a:lnTo>
                  <a:lnTo>
                    <a:pt x="588086" y="465061"/>
                  </a:lnTo>
                  <a:lnTo>
                    <a:pt x="555625" y="443585"/>
                  </a:lnTo>
                  <a:lnTo>
                    <a:pt x="548170" y="443903"/>
                  </a:lnTo>
                  <a:lnTo>
                    <a:pt x="510362" y="465759"/>
                  </a:lnTo>
                  <a:lnTo>
                    <a:pt x="504875" y="493204"/>
                  </a:lnTo>
                  <a:lnTo>
                    <a:pt x="506653" y="504190"/>
                  </a:lnTo>
                  <a:lnTo>
                    <a:pt x="526999" y="536740"/>
                  </a:lnTo>
                  <a:lnTo>
                    <a:pt x="552500" y="543394"/>
                  </a:lnTo>
                  <a:lnTo>
                    <a:pt x="562305" y="541934"/>
                  </a:lnTo>
                  <a:lnTo>
                    <a:pt x="595185" y="514273"/>
                  </a:lnTo>
                  <a:lnTo>
                    <a:pt x="596760" y="506768"/>
                  </a:lnTo>
                  <a:lnTo>
                    <a:pt x="597230" y="498500"/>
                  </a:lnTo>
                  <a:close/>
                </a:path>
                <a:path w="1564640" h="1558925">
                  <a:moveTo>
                    <a:pt x="702005" y="468490"/>
                  </a:moveTo>
                  <a:lnTo>
                    <a:pt x="700481" y="458279"/>
                  </a:lnTo>
                  <a:lnTo>
                    <a:pt x="697318" y="448525"/>
                  </a:lnTo>
                  <a:lnTo>
                    <a:pt x="692683" y="440067"/>
                  </a:lnTo>
                  <a:lnTo>
                    <a:pt x="692518" y="439889"/>
                  </a:lnTo>
                  <a:lnTo>
                    <a:pt x="686587" y="432904"/>
                  </a:lnTo>
                  <a:lnTo>
                    <a:pt x="679018" y="427037"/>
                  </a:lnTo>
                  <a:lnTo>
                    <a:pt x="677557" y="426313"/>
                  </a:lnTo>
                  <a:lnTo>
                    <a:pt x="677557" y="473532"/>
                  </a:lnTo>
                  <a:lnTo>
                    <a:pt x="677062" y="481114"/>
                  </a:lnTo>
                  <a:lnTo>
                    <a:pt x="670712" y="492874"/>
                  </a:lnTo>
                  <a:lnTo>
                    <a:pt x="665949" y="496570"/>
                  </a:lnTo>
                  <a:lnTo>
                    <a:pt x="653199" y="499567"/>
                  </a:lnTo>
                  <a:lnTo>
                    <a:pt x="647268" y="498386"/>
                  </a:lnTo>
                  <a:lnTo>
                    <a:pt x="636282" y="490702"/>
                  </a:lnTo>
                  <a:lnTo>
                    <a:pt x="632460" y="484200"/>
                  </a:lnTo>
                  <a:lnTo>
                    <a:pt x="628154" y="465886"/>
                  </a:lnTo>
                  <a:lnTo>
                    <a:pt x="628688" y="458355"/>
                  </a:lnTo>
                  <a:lnTo>
                    <a:pt x="635088" y="446582"/>
                  </a:lnTo>
                  <a:lnTo>
                    <a:pt x="639876" y="442887"/>
                  </a:lnTo>
                  <a:lnTo>
                    <a:pt x="652627" y="439889"/>
                  </a:lnTo>
                  <a:lnTo>
                    <a:pt x="658545" y="441071"/>
                  </a:lnTo>
                  <a:lnTo>
                    <a:pt x="669467" y="448779"/>
                  </a:lnTo>
                  <a:lnTo>
                    <a:pt x="673265" y="455218"/>
                  </a:lnTo>
                  <a:lnTo>
                    <a:pt x="677557" y="473532"/>
                  </a:lnTo>
                  <a:lnTo>
                    <a:pt x="677557" y="426313"/>
                  </a:lnTo>
                  <a:lnTo>
                    <a:pt x="670458" y="422770"/>
                  </a:lnTo>
                  <a:lnTo>
                    <a:pt x="661352" y="420420"/>
                  </a:lnTo>
                  <a:lnTo>
                    <a:pt x="651687" y="420001"/>
                  </a:lnTo>
                  <a:lnTo>
                    <a:pt x="641489" y="421500"/>
                  </a:lnTo>
                  <a:lnTo>
                    <a:pt x="607644" y="446125"/>
                  </a:lnTo>
                  <a:lnTo>
                    <a:pt x="603059" y="471512"/>
                  </a:lnTo>
                  <a:lnTo>
                    <a:pt x="604964" y="479615"/>
                  </a:lnTo>
                  <a:lnTo>
                    <a:pt x="630199" y="515886"/>
                  </a:lnTo>
                  <a:lnTo>
                    <a:pt x="651611" y="519430"/>
                  </a:lnTo>
                  <a:lnTo>
                    <a:pt x="657987" y="519061"/>
                  </a:lnTo>
                  <a:lnTo>
                    <a:pt x="692594" y="499567"/>
                  </a:lnTo>
                  <a:lnTo>
                    <a:pt x="701611" y="478218"/>
                  </a:lnTo>
                  <a:lnTo>
                    <a:pt x="702005" y="468490"/>
                  </a:lnTo>
                  <a:close/>
                </a:path>
                <a:path w="1564640" h="1558925">
                  <a:moveTo>
                    <a:pt x="814019" y="480580"/>
                  </a:moveTo>
                  <a:lnTo>
                    <a:pt x="812025" y="472084"/>
                  </a:lnTo>
                  <a:lnTo>
                    <a:pt x="792327" y="388251"/>
                  </a:lnTo>
                  <a:lnTo>
                    <a:pt x="767892" y="393992"/>
                  </a:lnTo>
                  <a:lnTo>
                    <a:pt x="777049" y="432943"/>
                  </a:lnTo>
                  <a:lnTo>
                    <a:pt x="779056" y="441947"/>
                  </a:lnTo>
                  <a:lnTo>
                    <a:pt x="780389" y="449173"/>
                  </a:lnTo>
                  <a:lnTo>
                    <a:pt x="781062" y="454621"/>
                  </a:lnTo>
                  <a:lnTo>
                    <a:pt x="781075" y="458279"/>
                  </a:lnTo>
                  <a:lnTo>
                    <a:pt x="780656" y="461949"/>
                  </a:lnTo>
                  <a:lnTo>
                    <a:pt x="779068" y="465328"/>
                  </a:lnTo>
                  <a:lnTo>
                    <a:pt x="773531" y="471449"/>
                  </a:lnTo>
                  <a:lnTo>
                    <a:pt x="770064" y="473481"/>
                  </a:lnTo>
                  <a:lnTo>
                    <a:pt x="762241" y="475310"/>
                  </a:lnTo>
                  <a:lnTo>
                    <a:pt x="759028" y="475170"/>
                  </a:lnTo>
                  <a:lnTo>
                    <a:pt x="732777" y="402247"/>
                  </a:lnTo>
                  <a:lnTo>
                    <a:pt x="708355" y="407987"/>
                  </a:lnTo>
                  <a:lnTo>
                    <a:pt x="724115" y="475107"/>
                  </a:lnTo>
                  <a:lnTo>
                    <a:pt x="755015" y="496646"/>
                  </a:lnTo>
                  <a:lnTo>
                    <a:pt x="767308" y="493750"/>
                  </a:lnTo>
                  <a:lnTo>
                    <a:pt x="788085" y="472084"/>
                  </a:lnTo>
                  <a:lnTo>
                    <a:pt x="791324" y="485902"/>
                  </a:lnTo>
                  <a:lnTo>
                    <a:pt x="814019" y="480580"/>
                  </a:lnTo>
                  <a:close/>
                </a:path>
                <a:path w="1564640" h="1558925">
                  <a:moveTo>
                    <a:pt x="923340" y="454888"/>
                  </a:moveTo>
                  <a:lnTo>
                    <a:pt x="908177" y="390385"/>
                  </a:lnTo>
                  <a:lnTo>
                    <a:pt x="880656" y="366318"/>
                  </a:lnTo>
                  <a:lnTo>
                    <a:pt x="875512" y="366509"/>
                  </a:lnTo>
                  <a:lnTo>
                    <a:pt x="843368" y="390575"/>
                  </a:lnTo>
                  <a:lnTo>
                    <a:pt x="840181" y="377012"/>
                  </a:lnTo>
                  <a:lnTo>
                    <a:pt x="817499" y="382346"/>
                  </a:lnTo>
                  <a:lnTo>
                    <a:pt x="839190" y="474662"/>
                  </a:lnTo>
                  <a:lnTo>
                    <a:pt x="863612" y="468922"/>
                  </a:lnTo>
                  <a:lnTo>
                    <a:pt x="851369" y="416788"/>
                  </a:lnTo>
                  <a:lnTo>
                    <a:pt x="850328" y="409575"/>
                  </a:lnTo>
                  <a:lnTo>
                    <a:pt x="851027" y="401345"/>
                  </a:lnTo>
                  <a:lnTo>
                    <a:pt x="852601" y="397725"/>
                  </a:lnTo>
                  <a:lnTo>
                    <a:pt x="858240" y="391515"/>
                  </a:lnTo>
                  <a:lnTo>
                    <a:pt x="859853" y="390575"/>
                  </a:lnTo>
                  <a:lnTo>
                    <a:pt x="861758" y="389458"/>
                  </a:lnTo>
                  <a:lnTo>
                    <a:pt x="869289" y="387692"/>
                  </a:lnTo>
                  <a:lnTo>
                    <a:pt x="872312" y="387832"/>
                  </a:lnTo>
                  <a:lnTo>
                    <a:pt x="877760" y="389978"/>
                  </a:lnTo>
                  <a:lnTo>
                    <a:pt x="879995" y="391858"/>
                  </a:lnTo>
                  <a:lnTo>
                    <a:pt x="883462" y="397217"/>
                  </a:lnTo>
                  <a:lnTo>
                    <a:pt x="885494" y="403542"/>
                  </a:lnTo>
                  <a:lnTo>
                    <a:pt x="898906" y="460629"/>
                  </a:lnTo>
                  <a:lnTo>
                    <a:pt x="923340" y="454888"/>
                  </a:lnTo>
                  <a:close/>
                </a:path>
                <a:path w="1564640" h="1558925">
                  <a:moveTo>
                    <a:pt x="992124" y="437070"/>
                  </a:moveTo>
                  <a:lnTo>
                    <a:pt x="987374" y="423646"/>
                  </a:lnTo>
                  <a:lnTo>
                    <a:pt x="985583" y="418604"/>
                  </a:lnTo>
                  <a:lnTo>
                    <a:pt x="981659" y="421182"/>
                  </a:lnTo>
                  <a:lnTo>
                    <a:pt x="978573" y="422732"/>
                  </a:lnTo>
                  <a:lnTo>
                    <a:pt x="974686" y="423646"/>
                  </a:lnTo>
                  <a:lnTo>
                    <a:pt x="973213" y="423557"/>
                  </a:lnTo>
                  <a:lnTo>
                    <a:pt x="970572" y="422465"/>
                  </a:lnTo>
                  <a:lnTo>
                    <a:pt x="969606" y="421614"/>
                  </a:lnTo>
                  <a:lnTo>
                    <a:pt x="968387" y="419265"/>
                  </a:lnTo>
                  <a:lnTo>
                    <a:pt x="967193" y="414921"/>
                  </a:lnTo>
                  <a:lnTo>
                    <a:pt x="958037" y="375945"/>
                  </a:lnTo>
                  <a:lnTo>
                    <a:pt x="956678" y="370179"/>
                  </a:lnTo>
                  <a:lnTo>
                    <a:pt x="973378" y="366255"/>
                  </a:lnTo>
                  <a:lnTo>
                    <a:pt x="969721" y="350710"/>
                  </a:lnTo>
                  <a:lnTo>
                    <a:pt x="968794" y="346786"/>
                  </a:lnTo>
                  <a:lnTo>
                    <a:pt x="952106" y="350710"/>
                  </a:lnTo>
                  <a:lnTo>
                    <a:pt x="944448" y="318109"/>
                  </a:lnTo>
                  <a:lnTo>
                    <a:pt x="923277" y="338124"/>
                  </a:lnTo>
                  <a:lnTo>
                    <a:pt x="927595" y="356463"/>
                  </a:lnTo>
                  <a:lnTo>
                    <a:pt x="916381" y="359105"/>
                  </a:lnTo>
                  <a:lnTo>
                    <a:pt x="920953" y="378574"/>
                  </a:lnTo>
                  <a:lnTo>
                    <a:pt x="932167" y="375945"/>
                  </a:lnTo>
                  <a:lnTo>
                    <a:pt x="943660" y="424827"/>
                  </a:lnTo>
                  <a:lnTo>
                    <a:pt x="945261" y="430504"/>
                  </a:lnTo>
                  <a:lnTo>
                    <a:pt x="946454" y="433209"/>
                  </a:lnTo>
                  <a:lnTo>
                    <a:pt x="948029" y="437070"/>
                  </a:lnTo>
                  <a:lnTo>
                    <a:pt x="949921" y="439966"/>
                  </a:lnTo>
                  <a:lnTo>
                    <a:pt x="954328" y="443890"/>
                  </a:lnTo>
                  <a:lnTo>
                    <a:pt x="957376" y="445185"/>
                  </a:lnTo>
                  <a:lnTo>
                    <a:pt x="965136" y="446481"/>
                  </a:lnTo>
                  <a:lnTo>
                    <a:pt x="969276" y="446290"/>
                  </a:lnTo>
                  <a:lnTo>
                    <a:pt x="980871" y="443560"/>
                  </a:lnTo>
                  <a:lnTo>
                    <a:pt x="987018" y="440842"/>
                  </a:lnTo>
                  <a:lnTo>
                    <a:pt x="992124" y="437070"/>
                  </a:lnTo>
                  <a:close/>
                </a:path>
                <a:path w="1564640" h="1558925">
                  <a:moveTo>
                    <a:pt x="1300505" y="118452"/>
                  </a:moveTo>
                  <a:lnTo>
                    <a:pt x="1292809" y="80543"/>
                  </a:lnTo>
                  <a:lnTo>
                    <a:pt x="1274127" y="52933"/>
                  </a:lnTo>
                  <a:lnTo>
                    <a:pt x="1274127" y="119735"/>
                  </a:lnTo>
                  <a:lnTo>
                    <a:pt x="1273340" y="131965"/>
                  </a:lnTo>
                  <a:lnTo>
                    <a:pt x="1226261" y="156870"/>
                  </a:lnTo>
                  <a:lnTo>
                    <a:pt x="1206423" y="72453"/>
                  </a:lnTo>
                  <a:lnTo>
                    <a:pt x="1228471" y="67271"/>
                  </a:lnTo>
                  <a:lnTo>
                    <a:pt x="1235608" y="66027"/>
                  </a:lnTo>
                  <a:lnTo>
                    <a:pt x="1244447" y="65913"/>
                  </a:lnTo>
                  <a:lnTo>
                    <a:pt x="1248892" y="66967"/>
                  </a:lnTo>
                  <a:lnTo>
                    <a:pt x="1273175" y="111747"/>
                  </a:lnTo>
                  <a:lnTo>
                    <a:pt x="1274127" y="119735"/>
                  </a:lnTo>
                  <a:lnTo>
                    <a:pt x="1274127" y="52933"/>
                  </a:lnTo>
                  <a:lnTo>
                    <a:pt x="1262799" y="45478"/>
                  </a:lnTo>
                  <a:lnTo>
                    <a:pt x="1255471" y="43078"/>
                  </a:lnTo>
                  <a:lnTo>
                    <a:pt x="1241539" y="42316"/>
                  </a:lnTo>
                  <a:lnTo>
                    <a:pt x="1233258" y="43408"/>
                  </a:lnTo>
                  <a:lnTo>
                    <a:pt x="1175626" y="56946"/>
                  </a:lnTo>
                  <a:lnTo>
                    <a:pt x="1205572" y="184378"/>
                  </a:lnTo>
                  <a:lnTo>
                    <a:pt x="1263497" y="170776"/>
                  </a:lnTo>
                  <a:lnTo>
                    <a:pt x="1294917" y="144919"/>
                  </a:lnTo>
                  <a:lnTo>
                    <a:pt x="1300187" y="124815"/>
                  </a:lnTo>
                  <a:lnTo>
                    <a:pt x="1300505" y="118452"/>
                  </a:lnTo>
                  <a:close/>
                </a:path>
                <a:path w="1564640" h="1558925">
                  <a:moveTo>
                    <a:pt x="1414297" y="135331"/>
                  </a:moveTo>
                  <a:lnTo>
                    <a:pt x="1411338" y="131686"/>
                  </a:lnTo>
                  <a:lnTo>
                    <a:pt x="1411122" y="131432"/>
                  </a:lnTo>
                  <a:lnTo>
                    <a:pt x="1408684" y="127647"/>
                  </a:lnTo>
                  <a:lnTo>
                    <a:pt x="1405305" y="120307"/>
                  </a:lnTo>
                  <a:lnTo>
                    <a:pt x="1403515" y="114414"/>
                  </a:lnTo>
                  <a:lnTo>
                    <a:pt x="1399717" y="97878"/>
                  </a:lnTo>
                  <a:lnTo>
                    <a:pt x="1395107" y="77444"/>
                  </a:lnTo>
                  <a:lnTo>
                    <a:pt x="1393088" y="68859"/>
                  </a:lnTo>
                  <a:lnTo>
                    <a:pt x="1377607" y="50444"/>
                  </a:lnTo>
                  <a:lnTo>
                    <a:pt x="1377607" y="114414"/>
                  </a:lnTo>
                  <a:lnTo>
                    <a:pt x="1377391" y="118287"/>
                  </a:lnTo>
                  <a:lnTo>
                    <a:pt x="1358125" y="132575"/>
                  </a:lnTo>
                  <a:lnTo>
                    <a:pt x="1354582" y="132092"/>
                  </a:lnTo>
                  <a:lnTo>
                    <a:pt x="1348320" y="128308"/>
                  </a:lnTo>
                  <a:lnTo>
                    <a:pt x="1346352" y="125653"/>
                  </a:lnTo>
                  <a:lnTo>
                    <a:pt x="1344726" y="118757"/>
                  </a:lnTo>
                  <a:lnTo>
                    <a:pt x="1345641" y="115506"/>
                  </a:lnTo>
                  <a:lnTo>
                    <a:pt x="1348397" y="112395"/>
                  </a:lnTo>
                  <a:lnTo>
                    <a:pt x="1350060" y="110617"/>
                  </a:lnTo>
                  <a:lnTo>
                    <a:pt x="1354162" y="108153"/>
                  </a:lnTo>
                  <a:lnTo>
                    <a:pt x="1367040" y="102069"/>
                  </a:lnTo>
                  <a:lnTo>
                    <a:pt x="1371701" y="99656"/>
                  </a:lnTo>
                  <a:lnTo>
                    <a:pt x="1374584" y="97878"/>
                  </a:lnTo>
                  <a:lnTo>
                    <a:pt x="1377111" y="108610"/>
                  </a:lnTo>
                  <a:lnTo>
                    <a:pt x="1377505" y="111226"/>
                  </a:lnTo>
                  <a:lnTo>
                    <a:pt x="1377607" y="114414"/>
                  </a:lnTo>
                  <a:lnTo>
                    <a:pt x="1377607" y="50444"/>
                  </a:lnTo>
                  <a:lnTo>
                    <a:pt x="1373200" y="49453"/>
                  </a:lnTo>
                  <a:lnTo>
                    <a:pt x="1368285" y="48831"/>
                  </a:lnTo>
                  <a:lnTo>
                    <a:pt x="1362443" y="48933"/>
                  </a:lnTo>
                  <a:lnTo>
                    <a:pt x="1322349" y="64109"/>
                  </a:lnTo>
                  <a:lnTo>
                    <a:pt x="1314132" y="86956"/>
                  </a:lnTo>
                  <a:lnTo>
                    <a:pt x="1337246" y="85750"/>
                  </a:lnTo>
                  <a:lnTo>
                    <a:pt x="1337741" y="81102"/>
                  </a:lnTo>
                  <a:lnTo>
                    <a:pt x="1339011" y="77635"/>
                  </a:lnTo>
                  <a:lnTo>
                    <a:pt x="1343075" y="73075"/>
                  </a:lnTo>
                  <a:lnTo>
                    <a:pt x="1346263" y="71424"/>
                  </a:lnTo>
                  <a:lnTo>
                    <a:pt x="1357045" y="68897"/>
                  </a:lnTo>
                  <a:lnTo>
                    <a:pt x="1361719" y="68897"/>
                  </a:lnTo>
                  <a:lnTo>
                    <a:pt x="1367231" y="71767"/>
                  </a:lnTo>
                  <a:lnTo>
                    <a:pt x="1369174" y="74841"/>
                  </a:lnTo>
                  <a:lnTo>
                    <a:pt x="1370850" y="81978"/>
                  </a:lnTo>
                  <a:lnTo>
                    <a:pt x="1366875" y="84861"/>
                  </a:lnTo>
                  <a:lnTo>
                    <a:pt x="1359433" y="88722"/>
                  </a:lnTo>
                  <a:lnTo>
                    <a:pt x="1351280" y="92329"/>
                  </a:lnTo>
                  <a:lnTo>
                    <a:pt x="1340446" y="97167"/>
                  </a:lnTo>
                  <a:lnTo>
                    <a:pt x="1320609" y="125780"/>
                  </a:lnTo>
                  <a:lnTo>
                    <a:pt x="1323555" y="138366"/>
                  </a:lnTo>
                  <a:lnTo>
                    <a:pt x="1327835" y="144246"/>
                  </a:lnTo>
                  <a:lnTo>
                    <a:pt x="1341208" y="151993"/>
                  </a:lnTo>
                  <a:lnTo>
                    <a:pt x="1349298" y="152806"/>
                  </a:lnTo>
                  <a:lnTo>
                    <a:pt x="1364195" y="149313"/>
                  </a:lnTo>
                  <a:lnTo>
                    <a:pt x="1384554" y="131686"/>
                  </a:lnTo>
                  <a:lnTo>
                    <a:pt x="1384833" y="132105"/>
                  </a:lnTo>
                  <a:lnTo>
                    <a:pt x="1387767" y="137312"/>
                  </a:lnTo>
                  <a:lnTo>
                    <a:pt x="1389113" y="139534"/>
                  </a:lnTo>
                  <a:lnTo>
                    <a:pt x="1390129" y="141008"/>
                  </a:lnTo>
                  <a:lnTo>
                    <a:pt x="1414297" y="135331"/>
                  </a:lnTo>
                  <a:close/>
                </a:path>
                <a:path w="1564640" h="1558925">
                  <a:moveTo>
                    <a:pt x="1476933" y="118960"/>
                  </a:moveTo>
                  <a:lnTo>
                    <a:pt x="1472184" y="105537"/>
                  </a:lnTo>
                  <a:lnTo>
                    <a:pt x="1470393" y="100495"/>
                  </a:lnTo>
                  <a:lnTo>
                    <a:pt x="1466481" y="103073"/>
                  </a:lnTo>
                  <a:lnTo>
                    <a:pt x="1463382" y="104622"/>
                  </a:lnTo>
                  <a:lnTo>
                    <a:pt x="1459496" y="105537"/>
                  </a:lnTo>
                  <a:lnTo>
                    <a:pt x="1458036" y="105460"/>
                  </a:lnTo>
                  <a:lnTo>
                    <a:pt x="1455394" y="104368"/>
                  </a:lnTo>
                  <a:lnTo>
                    <a:pt x="1454429" y="103505"/>
                  </a:lnTo>
                  <a:lnTo>
                    <a:pt x="1453197" y="101168"/>
                  </a:lnTo>
                  <a:lnTo>
                    <a:pt x="1452003" y="96812"/>
                  </a:lnTo>
                  <a:lnTo>
                    <a:pt x="1442859" y="57835"/>
                  </a:lnTo>
                  <a:lnTo>
                    <a:pt x="1441500" y="52070"/>
                  </a:lnTo>
                  <a:lnTo>
                    <a:pt x="1458188" y="48145"/>
                  </a:lnTo>
                  <a:lnTo>
                    <a:pt x="1454531" y="32600"/>
                  </a:lnTo>
                  <a:lnTo>
                    <a:pt x="1453603" y="28676"/>
                  </a:lnTo>
                  <a:lnTo>
                    <a:pt x="1436916" y="32600"/>
                  </a:lnTo>
                  <a:lnTo>
                    <a:pt x="1429258" y="0"/>
                  </a:lnTo>
                  <a:lnTo>
                    <a:pt x="1408099" y="20015"/>
                  </a:lnTo>
                  <a:lnTo>
                    <a:pt x="1412405" y="38366"/>
                  </a:lnTo>
                  <a:lnTo>
                    <a:pt x="1401191" y="40995"/>
                  </a:lnTo>
                  <a:lnTo>
                    <a:pt x="1405763" y="60464"/>
                  </a:lnTo>
                  <a:lnTo>
                    <a:pt x="1416977" y="57835"/>
                  </a:lnTo>
                  <a:lnTo>
                    <a:pt x="1428470" y="106718"/>
                  </a:lnTo>
                  <a:lnTo>
                    <a:pt x="1430083" y="112395"/>
                  </a:lnTo>
                  <a:lnTo>
                    <a:pt x="1431264" y="115112"/>
                  </a:lnTo>
                  <a:lnTo>
                    <a:pt x="1432839" y="118960"/>
                  </a:lnTo>
                  <a:lnTo>
                    <a:pt x="1434731" y="121856"/>
                  </a:lnTo>
                  <a:lnTo>
                    <a:pt x="1439138" y="125780"/>
                  </a:lnTo>
                  <a:lnTo>
                    <a:pt x="1442186" y="127076"/>
                  </a:lnTo>
                  <a:lnTo>
                    <a:pt x="1449946" y="128371"/>
                  </a:lnTo>
                  <a:lnTo>
                    <a:pt x="1454086" y="128181"/>
                  </a:lnTo>
                  <a:lnTo>
                    <a:pt x="1465681" y="125463"/>
                  </a:lnTo>
                  <a:lnTo>
                    <a:pt x="1471828" y="122732"/>
                  </a:lnTo>
                  <a:lnTo>
                    <a:pt x="1476933" y="118960"/>
                  </a:lnTo>
                  <a:close/>
                </a:path>
                <a:path w="1564640" h="1558925">
                  <a:moveTo>
                    <a:pt x="1564170" y="73418"/>
                  </a:moveTo>
                  <a:lnTo>
                    <a:pt x="1538871" y="75057"/>
                  </a:lnTo>
                  <a:lnTo>
                    <a:pt x="1538630" y="79997"/>
                  </a:lnTo>
                  <a:lnTo>
                    <a:pt x="1537449" y="83832"/>
                  </a:lnTo>
                  <a:lnTo>
                    <a:pt x="1533207" y="89230"/>
                  </a:lnTo>
                  <a:lnTo>
                    <a:pt x="1530235" y="91020"/>
                  </a:lnTo>
                  <a:lnTo>
                    <a:pt x="1520799" y="93243"/>
                  </a:lnTo>
                  <a:lnTo>
                    <a:pt x="1515630" y="92329"/>
                  </a:lnTo>
                  <a:lnTo>
                    <a:pt x="1506194" y="86042"/>
                  </a:lnTo>
                  <a:lnTo>
                    <a:pt x="1502905" y="80873"/>
                  </a:lnTo>
                  <a:lnTo>
                    <a:pt x="1501025" y="73672"/>
                  </a:lnTo>
                  <a:lnTo>
                    <a:pt x="1562227" y="59296"/>
                  </a:lnTo>
                  <a:lnTo>
                    <a:pt x="1562049" y="58623"/>
                  </a:lnTo>
                  <a:lnTo>
                    <a:pt x="1558632" y="46278"/>
                  </a:lnTo>
                  <a:lnTo>
                    <a:pt x="1553895" y="35445"/>
                  </a:lnTo>
                  <a:lnTo>
                    <a:pt x="1551228" y="31496"/>
                  </a:lnTo>
                  <a:lnTo>
                    <a:pt x="1548041" y="26771"/>
                  </a:lnTo>
                  <a:lnTo>
                    <a:pt x="1541043" y="20281"/>
                  </a:lnTo>
                  <a:lnTo>
                    <a:pt x="1534464" y="16598"/>
                  </a:lnTo>
                  <a:lnTo>
                    <a:pt x="1534464" y="50038"/>
                  </a:lnTo>
                  <a:lnTo>
                    <a:pt x="1497952" y="58623"/>
                  </a:lnTo>
                  <a:lnTo>
                    <a:pt x="1496352" y="52070"/>
                  </a:lnTo>
                  <a:lnTo>
                    <a:pt x="1496428" y="50774"/>
                  </a:lnTo>
                  <a:lnTo>
                    <a:pt x="1496809" y="46278"/>
                  </a:lnTo>
                  <a:lnTo>
                    <a:pt x="1501927" y="36893"/>
                  </a:lnTo>
                  <a:lnTo>
                    <a:pt x="1505877" y="33909"/>
                  </a:lnTo>
                  <a:lnTo>
                    <a:pt x="1516189" y="31496"/>
                  </a:lnTo>
                  <a:lnTo>
                    <a:pt x="1520850" y="32334"/>
                  </a:lnTo>
                  <a:lnTo>
                    <a:pt x="1529537" y="38061"/>
                  </a:lnTo>
                  <a:lnTo>
                    <a:pt x="1532623" y="43014"/>
                  </a:lnTo>
                  <a:lnTo>
                    <a:pt x="1534464" y="50038"/>
                  </a:lnTo>
                  <a:lnTo>
                    <a:pt x="1534464" y="16598"/>
                  </a:lnTo>
                  <a:lnTo>
                    <a:pt x="1533156" y="15862"/>
                  </a:lnTo>
                  <a:lnTo>
                    <a:pt x="1524571" y="13398"/>
                  </a:lnTo>
                  <a:lnTo>
                    <a:pt x="1515300" y="12877"/>
                  </a:lnTo>
                  <a:lnTo>
                    <a:pt x="1505331" y="14325"/>
                  </a:lnTo>
                  <a:lnTo>
                    <a:pt x="1474482" y="42799"/>
                  </a:lnTo>
                  <a:lnTo>
                    <a:pt x="1472704" y="62191"/>
                  </a:lnTo>
                  <a:lnTo>
                    <a:pt x="1474495" y="73075"/>
                  </a:lnTo>
                  <a:lnTo>
                    <a:pt x="1499285" y="108229"/>
                  </a:lnTo>
                  <a:lnTo>
                    <a:pt x="1518958" y="111899"/>
                  </a:lnTo>
                  <a:lnTo>
                    <a:pt x="1530438" y="110236"/>
                  </a:lnTo>
                  <a:lnTo>
                    <a:pt x="1560893" y="86639"/>
                  </a:lnTo>
                  <a:lnTo>
                    <a:pt x="1562976" y="80352"/>
                  </a:lnTo>
                  <a:lnTo>
                    <a:pt x="1564170" y="73418"/>
                  </a:lnTo>
                  <a:close/>
                </a:path>
              </a:pathLst>
            </a:custGeom>
            <a:solidFill>
              <a:srgbClr val="000000"/>
            </a:solidFill>
          </p:spPr>
          <p:txBody>
            <a:bodyPr wrap="square" lIns="0" tIns="0" rIns="0" bIns="0" rtlCol="0"/>
            <a:lstStyle/>
            <a:p>
              <a:pPr defTabSz="1828800"/>
              <a:endParaRPr sz="3600">
                <a:solidFill>
                  <a:prstClr val="black"/>
                </a:solidFill>
                <a:latin typeface="Calibri"/>
              </a:endParaRPr>
            </a:p>
          </p:txBody>
        </p:sp>
      </p:grpSp>
      <p:pic>
        <p:nvPicPr>
          <p:cNvPr id="67" name="object 67"/>
          <p:cNvPicPr/>
          <p:nvPr/>
        </p:nvPicPr>
        <p:blipFill>
          <a:blip r:embed="rId15" cstate="print"/>
          <a:stretch>
            <a:fillRect/>
          </a:stretch>
        </p:blipFill>
        <p:spPr>
          <a:xfrm>
            <a:off x="19163348" y="386081"/>
            <a:ext cx="1727198" cy="1584958"/>
          </a:xfrm>
          <a:prstGeom prst="rect">
            <a:avLst/>
          </a:prstGeom>
        </p:spPr>
      </p:pic>
      <p:sp>
        <p:nvSpPr>
          <p:cNvPr id="68" name="object 68"/>
          <p:cNvSpPr txBox="1"/>
          <p:nvPr/>
        </p:nvSpPr>
        <p:spPr>
          <a:xfrm>
            <a:off x="11285541" y="12731515"/>
            <a:ext cx="688340" cy="474489"/>
          </a:xfrm>
          <a:prstGeom prst="rect">
            <a:avLst/>
          </a:prstGeom>
        </p:spPr>
        <p:txBody>
          <a:bodyPr vert="horz" wrap="square" lIns="0" tIns="0" rIns="0" bIns="0" rtlCol="0">
            <a:spAutoFit/>
          </a:bodyPr>
          <a:lstStyle/>
          <a:p>
            <a:pPr marL="25400" defTabSz="1828800">
              <a:lnSpc>
                <a:spcPts val="3740"/>
              </a:lnSpc>
            </a:pPr>
            <a:r>
              <a:rPr sz="3200" spc="-40" dirty="0">
                <a:solidFill>
                  <a:prstClr val="black"/>
                </a:solidFill>
                <a:latin typeface="Arial"/>
                <a:cs typeface="Arial"/>
              </a:rPr>
              <a:t>F</a:t>
            </a:r>
            <a:r>
              <a:rPr sz="3200" spc="70" dirty="0">
                <a:solidFill>
                  <a:prstClr val="black"/>
                </a:solidFill>
                <a:latin typeface="Arial"/>
                <a:cs typeface="Arial"/>
              </a:rPr>
              <a:t>I</a:t>
            </a:r>
            <a:r>
              <a:rPr sz="3200" dirty="0">
                <a:solidFill>
                  <a:prstClr val="black"/>
                </a:solidFill>
                <a:latin typeface="Arial"/>
                <a:cs typeface="Arial"/>
              </a:rPr>
              <a:t>X</a:t>
            </a:r>
            <a:endParaRPr sz="3200">
              <a:solidFill>
                <a:prstClr val="black"/>
              </a:solidFill>
              <a:latin typeface="Arial"/>
              <a:cs typeface="Arial"/>
            </a:endParaRPr>
          </a:p>
        </p:txBody>
      </p:sp>
      <p:sp>
        <p:nvSpPr>
          <p:cNvPr id="69" name="object 69"/>
          <p:cNvSpPr txBox="1"/>
          <p:nvPr/>
        </p:nvSpPr>
        <p:spPr>
          <a:xfrm>
            <a:off x="22744747" y="12898420"/>
            <a:ext cx="347980" cy="348942"/>
          </a:xfrm>
          <a:prstGeom prst="rect">
            <a:avLst/>
          </a:prstGeom>
        </p:spPr>
        <p:txBody>
          <a:bodyPr vert="horz" wrap="square" lIns="0" tIns="0" rIns="0" bIns="0" rtlCol="0">
            <a:spAutoFit/>
          </a:bodyPr>
          <a:lstStyle/>
          <a:p>
            <a:pPr marL="76200" defTabSz="1828800">
              <a:lnSpc>
                <a:spcPts val="2850"/>
              </a:lnSpc>
            </a:pPr>
            <a:fld id="{81D60167-4931-47E6-BA6A-407CBD079E47}" type="slidenum">
              <a:rPr sz="2400" dirty="0">
                <a:solidFill>
                  <a:srgbClr val="888888"/>
                </a:solidFill>
                <a:latin typeface="Arial"/>
                <a:cs typeface="Arial"/>
              </a:rPr>
              <a:pPr marL="76200" defTabSz="1828800">
                <a:lnSpc>
                  <a:spcPts val="2850"/>
                </a:lnSpc>
              </a:pPr>
              <a:t>4</a:t>
            </a:fld>
            <a:endParaRPr sz="2400">
              <a:solidFill>
                <a:prstClr val="black"/>
              </a:solidFill>
              <a:latin typeface="Arial"/>
              <a:cs typeface="Arial"/>
            </a:endParaRPr>
          </a:p>
        </p:txBody>
      </p:sp>
      <p:sp>
        <p:nvSpPr>
          <p:cNvPr id="70" name="object 70"/>
          <p:cNvSpPr txBox="1">
            <a:spLocks noGrp="1"/>
          </p:cNvSpPr>
          <p:nvPr>
            <p:ph type="ftr" sz="quarter" idx="5"/>
          </p:nvPr>
        </p:nvSpPr>
        <p:spPr>
          <a:prstGeom prst="rect">
            <a:avLst/>
          </a:prstGeom>
        </p:spPr>
        <p:txBody>
          <a:bodyPr vert="horz" wrap="square" lIns="0" tIns="0" rIns="0" bIns="0" rtlCol="0">
            <a:spAutoFit/>
          </a:bodyPr>
          <a:lstStyle/>
          <a:p>
            <a:pPr marL="25400" defTabSz="1828800">
              <a:lnSpc>
                <a:spcPts val="2500"/>
              </a:lnSpc>
            </a:pPr>
            <a:r>
              <a:rPr spc="-110" dirty="0"/>
              <a:t>I</a:t>
            </a:r>
            <a:r>
              <a:rPr spc="-60" dirty="0"/>
              <a:t>n</a:t>
            </a:r>
            <a:r>
              <a:rPr spc="50" dirty="0"/>
              <a:t>t</a:t>
            </a:r>
            <a:r>
              <a:rPr spc="-70" dirty="0"/>
              <a:t>r</a:t>
            </a:r>
            <a:r>
              <a:rPr spc="-20" dirty="0"/>
              <a:t>o</a:t>
            </a:r>
            <a:r>
              <a:rPr spc="-150" dirty="0"/>
              <a:t> </a:t>
            </a:r>
            <a:r>
              <a:rPr spc="50" dirty="0"/>
              <a:t>t</a:t>
            </a:r>
            <a:r>
              <a:rPr spc="-20" dirty="0"/>
              <a:t>o</a:t>
            </a:r>
            <a:r>
              <a:rPr spc="-150" dirty="0"/>
              <a:t> </a:t>
            </a:r>
            <a:r>
              <a:rPr spc="-110" dirty="0"/>
              <a:t>I</a:t>
            </a:r>
            <a:r>
              <a:rPr spc="30" dirty="0"/>
              <a:t>S</a:t>
            </a:r>
            <a:r>
              <a:rPr spc="-20" dirty="0"/>
              <a:t>O</a:t>
            </a:r>
            <a:r>
              <a:rPr spc="-130" dirty="0"/>
              <a:t> </a:t>
            </a:r>
            <a:r>
              <a:rPr spc="-60" dirty="0"/>
              <a:t>20022</a:t>
            </a:r>
          </a:p>
        </p:txBody>
      </p:sp>
      <p:sp>
        <p:nvSpPr>
          <p:cNvPr id="71" name="TextBox 70">
            <a:extLst>
              <a:ext uri="{FF2B5EF4-FFF2-40B4-BE49-F238E27FC236}">
                <a16:creationId xmlns:a16="http://schemas.microsoft.com/office/drawing/2014/main" id="{CBF5DF2F-8CE7-4EF4-9C35-266BBC13E21B}"/>
              </a:ext>
            </a:extLst>
          </p:cNvPr>
          <p:cNvSpPr txBox="1"/>
          <p:nvPr/>
        </p:nvSpPr>
        <p:spPr>
          <a:xfrm>
            <a:off x="726393" y="7434841"/>
            <a:ext cx="6790234" cy="5016758"/>
          </a:xfrm>
          <a:prstGeom prst="rect">
            <a:avLst/>
          </a:prstGeom>
          <a:noFill/>
        </p:spPr>
        <p:txBody>
          <a:bodyPr wrap="square" rtlCol="0">
            <a:spAutoFit/>
          </a:bodyPr>
          <a:lstStyle/>
          <a:p>
            <a:r>
              <a:rPr lang="en-GB" sz="8000" dirty="0">
                <a:solidFill>
                  <a:srgbClr val="FF0000"/>
                </a:solidFill>
              </a:rPr>
              <a:t>… which only leaves the question of semantics…</a:t>
            </a:r>
          </a:p>
        </p:txBody>
      </p:sp>
      <p:sp>
        <p:nvSpPr>
          <p:cNvPr id="72" name="Speech Bubble: Rectangle with Corners Rounded 71">
            <a:extLst>
              <a:ext uri="{FF2B5EF4-FFF2-40B4-BE49-F238E27FC236}">
                <a16:creationId xmlns:a16="http://schemas.microsoft.com/office/drawing/2014/main" id="{90B171B3-9240-4B22-BA8A-CB63CB7E79E2}"/>
              </a:ext>
            </a:extLst>
          </p:cNvPr>
          <p:cNvSpPr/>
          <p:nvPr/>
        </p:nvSpPr>
        <p:spPr>
          <a:xfrm>
            <a:off x="176317" y="2281811"/>
            <a:ext cx="5196094" cy="2976879"/>
          </a:xfrm>
          <a:prstGeom prst="wedgeRoundRectCallout">
            <a:avLst>
              <a:gd name="adj1" fmla="val 232825"/>
              <a:gd name="adj2" fmla="val 24680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Note that in this context, “syntax” means the structure of a message, and not the ways in which messages can be articulated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6F34-B440-4D12-B00C-B285CC57EC8E}"/>
              </a:ext>
            </a:extLst>
          </p:cNvPr>
          <p:cNvSpPr>
            <a:spLocks noGrp="1"/>
          </p:cNvSpPr>
          <p:nvPr>
            <p:ph type="title"/>
          </p:nvPr>
        </p:nvSpPr>
        <p:spPr/>
        <p:txBody>
          <a:bodyPr/>
          <a:lstStyle/>
          <a:p>
            <a:r>
              <a:rPr lang="en-GB" dirty="0"/>
              <a:t>An example: accounts and identifiers</a:t>
            </a:r>
          </a:p>
        </p:txBody>
      </p:sp>
      <p:sp>
        <p:nvSpPr>
          <p:cNvPr id="3" name="Content Placeholder 2">
            <a:extLst>
              <a:ext uri="{FF2B5EF4-FFF2-40B4-BE49-F238E27FC236}">
                <a16:creationId xmlns:a16="http://schemas.microsoft.com/office/drawing/2014/main" id="{CFEDF46C-2F89-4517-B241-7CF3E4530C60}"/>
              </a:ext>
            </a:extLst>
          </p:cNvPr>
          <p:cNvSpPr>
            <a:spLocks noGrp="1"/>
          </p:cNvSpPr>
          <p:nvPr>
            <p:ph idx="1"/>
          </p:nvPr>
        </p:nvSpPr>
        <p:spPr/>
        <p:txBody>
          <a:bodyPr/>
          <a:lstStyle/>
          <a:p>
            <a:r>
              <a:rPr lang="en-GB" dirty="0"/>
              <a:t>ISO 20022 thinks in terms of </a:t>
            </a:r>
            <a:r>
              <a:rPr lang="en-GB" i="1" dirty="0"/>
              <a:t>accounts</a:t>
            </a:r>
          </a:p>
          <a:p>
            <a:pPr lvl="1"/>
            <a:r>
              <a:rPr lang="en-GB" dirty="0"/>
              <a:t>A standardised representation</a:t>
            </a:r>
          </a:p>
          <a:p>
            <a:pPr lvl="1"/>
            <a:r>
              <a:rPr lang="en-GB" dirty="0"/>
              <a:t>… as it appears to the account-holding institution</a:t>
            </a:r>
          </a:p>
          <a:p>
            <a:pPr lvl="1"/>
            <a:r>
              <a:rPr lang="en-GB" dirty="0"/>
              <a:t>… in a world where private information can be exchanged freely</a:t>
            </a:r>
          </a:p>
          <a:p>
            <a:pPr lvl="1"/>
            <a:r>
              <a:rPr lang="en-GB" dirty="0"/>
              <a:t>… between institutions which are very similar to each other</a:t>
            </a:r>
          </a:p>
          <a:p>
            <a:r>
              <a:rPr lang="en-GB" dirty="0"/>
              <a:t>Mojaloop thinks in terms of </a:t>
            </a:r>
            <a:r>
              <a:rPr lang="en-GB" i="1" dirty="0"/>
              <a:t>identifiers</a:t>
            </a:r>
          </a:p>
          <a:p>
            <a:pPr lvl="1"/>
            <a:r>
              <a:rPr lang="en-GB" dirty="0"/>
              <a:t>A polymorphic representation</a:t>
            </a:r>
          </a:p>
          <a:p>
            <a:pPr lvl="1"/>
            <a:r>
              <a:rPr lang="en-GB" dirty="0"/>
              <a:t>… as it appears to a customer</a:t>
            </a:r>
          </a:p>
          <a:p>
            <a:pPr lvl="1"/>
            <a:r>
              <a:rPr lang="en-GB" dirty="0"/>
              <a:t>… in a world where privacy is expensive </a:t>
            </a:r>
          </a:p>
          <a:p>
            <a:pPr lvl="1"/>
            <a:r>
              <a:rPr lang="en-GB" dirty="0"/>
              <a:t>… and institutions may be very different from each other</a:t>
            </a:r>
          </a:p>
        </p:txBody>
      </p:sp>
      <p:sp>
        <p:nvSpPr>
          <p:cNvPr id="4" name="Slide Number Placeholder 3">
            <a:extLst>
              <a:ext uri="{FF2B5EF4-FFF2-40B4-BE49-F238E27FC236}">
                <a16:creationId xmlns:a16="http://schemas.microsoft.com/office/drawing/2014/main" id="{583ADECD-280D-48E6-94A8-EC29DB0A88FD}"/>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6966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797A-D887-4AB3-B125-7CFF05435C96}"/>
              </a:ext>
            </a:extLst>
          </p:cNvPr>
          <p:cNvSpPr>
            <a:spLocks noGrp="1"/>
          </p:cNvSpPr>
          <p:nvPr>
            <p:ph type="title"/>
          </p:nvPr>
        </p:nvSpPr>
        <p:spPr/>
        <p:txBody>
          <a:bodyPr/>
          <a:lstStyle/>
          <a:p>
            <a:r>
              <a:rPr lang="en-GB" dirty="0"/>
              <a:t>The fundamental difference:</a:t>
            </a:r>
          </a:p>
        </p:txBody>
      </p:sp>
      <p:sp>
        <p:nvSpPr>
          <p:cNvPr id="3" name="Content Placeholder 2">
            <a:extLst>
              <a:ext uri="{FF2B5EF4-FFF2-40B4-BE49-F238E27FC236}">
                <a16:creationId xmlns:a16="http://schemas.microsoft.com/office/drawing/2014/main" id="{8E183FA2-5ECF-46D0-8123-707FF12E81E4}"/>
              </a:ext>
            </a:extLst>
          </p:cNvPr>
          <p:cNvSpPr>
            <a:spLocks noGrp="1"/>
          </p:cNvSpPr>
          <p:nvPr>
            <p:ph idx="1"/>
          </p:nvPr>
        </p:nvSpPr>
        <p:spPr/>
        <p:txBody>
          <a:bodyPr/>
          <a:lstStyle/>
          <a:p>
            <a:r>
              <a:rPr lang="en-GB" dirty="0"/>
              <a:t>ISO 20022 data modelling assumes that institutions will interact with images of themselves.</a:t>
            </a:r>
          </a:p>
          <a:p>
            <a:r>
              <a:rPr lang="en-GB" dirty="0"/>
              <a:t>Mojaloop wants to provide services which alleviate the burdens of interacting with very different types of institution.</a:t>
            </a:r>
          </a:p>
        </p:txBody>
      </p:sp>
      <p:sp>
        <p:nvSpPr>
          <p:cNvPr id="4" name="Slide Number Placeholder 3">
            <a:extLst>
              <a:ext uri="{FF2B5EF4-FFF2-40B4-BE49-F238E27FC236}">
                <a16:creationId xmlns:a16="http://schemas.microsoft.com/office/drawing/2014/main" id="{E610FF21-CE19-4464-A6B4-1C6B2649026A}"/>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255738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C4D5-C4E0-4361-8F40-A1F4165E7396}"/>
              </a:ext>
            </a:extLst>
          </p:cNvPr>
          <p:cNvSpPr>
            <a:spLocks noGrp="1"/>
          </p:cNvSpPr>
          <p:nvPr>
            <p:ph type="title"/>
          </p:nvPr>
        </p:nvSpPr>
        <p:spPr/>
        <p:txBody>
          <a:bodyPr/>
          <a:lstStyle/>
          <a:p>
            <a:r>
              <a:rPr lang="en-GB" dirty="0"/>
              <a:t>Progress to date</a:t>
            </a:r>
          </a:p>
        </p:txBody>
      </p:sp>
      <p:sp>
        <p:nvSpPr>
          <p:cNvPr id="3" name="Text Placeholder 2">
            <a:extLst>
              <a:ext uri="{FF2B5EF4-FFF2-40B4-BE49-F238E27FC236}">
                <a16:creationId xmlns:a16="http://schemas.microsoft.com/office/drawing/2014/main" id="{89036F20-6D65-436E-B28E-4D71D36944A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41BCAB2-F038-451D-878A-6C9A720951A5}"/>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365182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Mojaloop’s ISO journey (1)</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lstStyle/>
          <a:p>
            <a:r>
              <a:rPr lang="en-US" dirty="0"/>
              <a:t>Mojaloop has been accepted as an active member of the ISO 20022 community.</a:t>
            </a:r>
          </a:p>
          <a:p>
            <a:r>
              <a:rPr lang="en-US" dirty="0"/>
              <a:t>We have undertaken an initial analysis of the current ISO 20022 message catalogue in the context of Mojaloop’s requirements</a:t>
            </a:r>
          </a:p>
          <a:p>
            <a:r>
              <a:rPr lang="en-US" dirty="0"/>
              <a:t>The results:</a:t>
            </a:r>
          </a:p>
          <a:p>
            <a:pPr lvl="1"/>
            <a:r>
              <a:rPr lang="en-US" dirty="0"/>
              <a:t>Some message types are missing entirely.</a:t>
            </a:r>
          </a:p>
          <a:p>
            <a:pPr lvl="1"/>
            <a:r>
              <a:rPr lang="en-US" dirty="0"/>
              <a:t>Other message types are superficially appropriate, but have a very different semantic context, which rules them out for our purposes.</a:t>
            </a:r>
          </a:p>
          <a:p>
            <a:pPr lvl="1"/>
            <a:r>
              <a:rPr lang="en-US" dirty="0"/>
              <a:t>Other message types provide part of the functionality which Mojaloop requires in a particular area, but are deficient overall.</a:t>
            </a:r>
          </a:p>
          <a:p>
            <a:pPr lvl="1"/>
            <a:r>
              <a:rPr lang="en-US" dirty="0"/>
              <a:t>Finally, there are message types where we would like to align, but which present semantic problems.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5612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2F46-79D5-4694-87A7-C330F9D98050}"/>
              </a:ext>
            </a:extLst>
          </p:cNvPr>
          <p:cNvSpPr>
            <a:spLocks noGrp="1"/>
          </p:cNvSpPr>
          <p:nvPr>
            <p:ph type="title"/>
          </p:nvPr>
        </p:nvSpPr>
        <p:spPr/>
        <p:txBody>
          <a:bodyPr/>
          <a:lstStyle/>
          <a:p>
            <a:r>
              <a:rPr lang="en-GB" dirty="0"/>
              <a:t>Mojaloop’s ISO Journey (2)</a:t>
            </a:r>
          </a:p>
        </p:txBody>
      </p:sp>
      <p:sp>
        <p:nvSpPr>
          <p:cNvPr id="3" name="Content Placeholder 2">
            <a:extLst>
              <a:ext uri="{FF2B5EF4-FFF2-40B4-BE49-F238E27FC236}">
                <a16:creationId xmlns:a16="http://schemas.microsoft.com/office/drawing/2014/main" id="{29003F3D-7E16-44B9-803D-EE433F98C11C}"/>
              </a:ext>
            </a:extLst>
          </p:cNvPr>
          <p:cNvSpPr>
            <a:spLocks noGrp="1"/>
          </p:cNvSpPr>
          <p:nvPr>
            <p:ph idx="1"/>
          </p:nvPr>
        </p:nvSpPr>
        <p:spPr/>
        <p:txBody>
          <a:bodyPr/>
          <a:lstStyle/>
          <a:p>
            <a:r>
              <a:rPr lang="en-GB" dirty="0"/>
              <a:t>We decided to propose a set of messages which were closely aligned with the existing FSPIOP API (and its family):</a:t>
            </a:r>
          </a:p>
          <a:p>
            <a:pPr lvl="1"/>
            <a:r>
              <a:rPr lang="en-GB" dirty="0"/>
              <a:t>Address resolution</a:t>
            </a:r>
          </a:p>
          <a:p>
            <a:pPr lvl="1"/>
            <a:r>
              <a:rPr lang="en-GB" dirty="0"/>
              <a:t>Payment execution</a:t>
            </a:r>
          </a:p>
          <a:p>
            <a:pPr lvl="1"/>
            <a:r>
              <a:rPr lang="en-GB" dirty="0"/>
              <a:t>Bulk payment execution</a:t>
            </a:r>
          </a:p>
          <a:p>
            <a:pPr lvl="1"/>
            <a:r>
              <a:rPr lang="en-GB" dirty="0"/>
              <a:t>Currency conversion</a:t>
            </a:r>
          </a:p>
          <a:p>
            <a:pPr lvl="1"/>
            <a:r>
              <a:rPr lang="en-GB" dirty="0"/>
              <a:t>Support for third party payment </a:t>
            </a:r>
            <a:r>
              <a:rPr lang="en-GB" dirty="0" err="1"/>
              <a:t>initiatiors</a:t>
            </a:r>
            <a:endParaRPr lang="en-GB" dirty="0"/>
          </a:p>
          <a:p>
            <a:r>
              <a:rPr lang="en-GB" dirty="0"/>
              <a:t>We submitted this as a Business Justification at the end of PI17.</a:t>
            </a:r>
          </a:p>
          <a:p>
            <a:r>
              <a:rPr lang="en-GB" dirty="0"/>
              <a:t>We gave presentations and answered questions on our proposal to the Payments SEG and the RMG.</a:t>
            </a:r>
          </a:p>
        </p:txBody>
      </p:sp>
      <p:sp>
        <p:nvSpPr>
          <p:cNvPr id="4" name="Slide Number Placeholder 3">
            <a:extLst>
              <a:ext uri="{FF2B5EF4-FFF2-40B4-BE49-F238E27FC236}">
                <a16:creationId xmlns:a16="http://schemas.microsoft.com/office/drawing/2014/main" id="{36CA7333-6660-4FCA-A134-924A843DC4B4}"/>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41666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14446</TotalTime>
  <Words>2485</Words>
  <Application>Microsoft Office PowerPoint</Application>
  <PresentationFormat>Custom</PresentationFormat>
  <Paragraphs>247</Paragraphs>
  <Slides>32</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32</vt:i4>
      </vt:variant>
    </vt:vector>
  </HeadingPairs>
  <TitlesOfParts>
    <vt:vector size="36" baseType="lpstr">
      <vt:lpstr>Arial</vt:lpstr>
      <vt:lpstr>Calibri</vt:lpstr>
      <vt:lpstr>Office Theme</vt:lpstr>
      <vt:lpstr>1_Office Theme</vt:lpstr>
      <vt:lpstr>Current progress with Mojaloop and ISO 20022</vt:lpstr>
      <vt:lpstr>Background </vt:lpstr>
      <vt:lpstr>What is ISO 20022?</vt:lpstr>
      <vt:lpstr>ISO 20022 Illustrating business modelling</vt:lpstr>
      <vt:lpstr>An example: accounts and identifiers</vt:lpstr>
      <vt:lpstr>The fundamental difference:</vt:lpstr>
      <vt:lpstr>Progress to date</vt:lpstr>
      <vt:lpstr>Mojaloop’s ISO journey (1)</vt:lpstr>
      <vt:lpstr>Mojaloop’s ISO Journey (2)</vt:lpstr>
      <vt:lpstr>Excursus on terminology</vt:lpstr>
      <vt:lpstr>Market practice document</vt:lpstr>
      <vt:lpstr>Mojaloop’s ISO Journey (3)</vt:lpstr>
      <vt:lpstr>The question of evaluation</vt:lpstr>
      <vt:lpstr>A more general ISO 20022 problem</vt:lpstr>
      <vt:lpstr>The question of expertise</vt:lpstr>
      <vt:lpstr>Evaluation: next steps</vt:lpstr>
      <vt:lpstr>An ask</vt:lpstr>
      <vt:lpstr>Response from the RMG (and others)</vt:lpstr>
      <vt:lpstr>Nothing new under the sun</vt:lpstr>
      <vt:lpstr>ISO interactions: our ideal</vt:lpstr>
      <vt:lpstr>Obviously, this leaves out of account:</vt:lpstr>
      <vt:lpstr>The core difference</vt:lpstr>
      <vt:lpstr>ISO interactions: our ideal</vt:lpstr>
      <vt:lpstr>Using existing messages</vt:lpstr>
      <vt:lpstr>What sort of changes could we make?</vt:lpstr>
      <vt:lpstr>Changes to the data model</vt:lpstr>
      <vt:lpstr>The Supplementary Data Structure</vt:lpstr>
      <vt:lpstr>The Market Practice Document</vt:lpstr>
      <vt:lpstr>Next steps</vt:lpstr>
      <vt:lpstr>In the mean time…</vt:lpstr>
      <vt:lpstr>But still…</vt:lpstr>
      <vt:lpstr>Discussion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Michael Richards</cp:lastModifiedBy>
  <cp:revision>18</cp:revision>
  <dcterms:created xsi:type="dcterms:W3CDTF">2020-01-08T21:13:28Z</dcterms:created>
  <dcterms:modified xsi:type="dcterms:W3CDTF">2022-04-26T06:49:07Z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