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58" r:id="rId5"/>
    <p:sldId id="259" r:id="rId6"/>
    <p:sldId id="261" r:id="rId7"/>
    <p:sldId id="257" r:id="rId8"/>
    <p:sldId id="262" r:id="rId9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11"/>
    <p:restoredTop sz="96327"/>
  </p:normalViewPr>
  <p:slideViewPr>
    <p:cSldViewPr snapToGrid="0" snapToObjects="1">
      <p:cViewPr varScale="1">
        <p:scale>
          <a:sx n="51" d="100"/>
          <a:sy n="51" d="100"/>
        </p:scale>
        <p:origin x="6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la Giuffrida" userId="e8731cea-21a5-4e86-8853-21405f33cd76" providerId="ADAL" clId="{3B3C1213-0202-466F-BF1E-0CD6389D94B7}"/>
    <pc:docChg chg="custSel addSld delSld modSld sldOrd">
      <pc:chgData name="Tayla Giuffrida" userId="e8731cea-21a5-4e86-8853-21405f33cd76" providerId="ADAL" clId="{3B3C1213-0202-466F-BF1E-0CD6389D94B7}" dt="2021-03-24T19:48:51.142" v="12" actId="700"/>
      <pc:docMkLst>
        <pc:docMk/>
      </pc:docMkLst>
      <pc:sldChg chg="addSp delSp modSp mod ord modClrScheme chgLayout">
        <pc:chgData name="Tayla Giuffrida" userId="e8731cea-21a5-4e86-8853-21405f33cd76" providerId="ADAL" clId="{3B3C1213-0202-466F-BF1E-0CD6389D94B7}" dt="2021-03-24T19:48:51.142" v="12" actId="700"/>
        <pc:sldMkLst>
          <pc:docMk/>
          <pc:sldMk cId="2883029" sldId="257"/>
        </pc:sldMkLst>
        <pc:spChg chg="del mod ord">
          <ac:chgData name="Tayla Giuffrida" userId="e8731cea-21a5-4e86-8853-21405f33cd76" providerId="ADAL" clId="{3B3C1213-0202-466F-BF1E-0CD6389D94B7}" dt="2021-03-24T19:48:51.142" v="12" actId="700"/>
          <ac:spMkLst>
            <pc:docMk/>
            <pc:sldMk cId="2883029" sldId="257"/>
            <ac:spMk id="2" creationId="{792E4735-069D-644D-B7BB-2600EE760EC7}"/>
          </ac:spMkLst>
        </pc:spChg>
        <pc:spChg chg="del">
          <ac:chgData name="Tayla Giuffrida" userId="e8731cea-21a5-4e86-8853-21405f33cd76" providerId="ADAL" clId="{3B3C1213-0202-466F-BF1E-0CD6389D94B7}" dt="2021-03-24T19:48:51.142" v="12" actId="700"/>
          <ac:spMkLst>
            <pc:docMk/>
            <pc:sldMk cId="2883029" sldId="257"/>
            <ac:spMk id="3" creationId="{4199E287-39B8-E147-B779-88DB9DB8E548}"/>
          </ac:spMkLst>
        </pc:spChg>
        <pc:spChg chg="mod ord">
          <ac:chgData name="Tayla Giuffrida" userId="e8731cea-21a5-4e86-8853-21405f33cd76" providerId="ADAL" clId="{3B3C1213-0202-466F-BF1E-0CD6389D94B7}" dt="2021-03-24T19:48:51.142" v="12" actId="700"/>
          <ac:spMkLst>
            <pc:docMk/>
            <pc:sldMk cId="2883029" sldId="257"/>
            <ac:spMk id="4" creationId="{A53177CE-DE5D-8546-A3DA-7525514AD939}"/>
          </ac:spMkLst>
        </pc:spChg>
        <pc:spChg chg="add mod ord">
          <ac:chgData name="Tayla Giuffrida" userId="e8731cea-21a5-4e86-8853-21405f33cd76" providerId="ADAL" clId="{3B3C1213-0202-466F-BF1E-0CD6389D94B7}" dt="2021-03-24T19:48:51.142" v="12" actId="700"/>
          <ac:spMkLst>
            <pc:docMk/>
            <pc:sldMk cId="2883029" sldId="257"/>
            <ac:spMk id="5" creationId="{224172A6-E061-459D-9269-0E323B4544EE}"/>
          </ac:spMkLst>
        </pc:spChg>
      </pc:sldChg>
      <pc:sldChg chg="addSp delSp modSp mod modClrScheme chgLayout">
        <pc:chgData name="Tayla Giuffrida" userId="e8731cea-21a5-4e86-8853-21405f33cd76" providerId="ADAL" clId="{3B3C1213-0202-466F-BF1E-0CD6389D94B7}" dt="2021-03-24T19:45:36.188" v="0" actId="700"/>
        <pc:sldMkLst>
          <pc:docMk/>
          <pc:sldMk cId="1490150337" sldId="258"/>
        </pc:sldMkLst>
        <pc:spChg chg="del 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2" creationId="{E7B640E0-9BA0-4725-A6B7-BB7C66F80F01}"/>
          </ac:spMkLst>
        </pc:spChg>
        <pc:spChg chg="del 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3" creationId="{10DB4343-F7E9-4D14-80D2-0940AD571108}"/>
          </ac:spMkLst>
        </pc:spChg>
        <pc:spChg chg="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4" creationId="{1BA304FD-7CAF-4D06-B5AC-16FD1757D616}"/>
          </ac:spMkLst>
        </pc:spChg>
        <pc:spChg chg="add 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5" creationId="{124BDB1B-C0B9-4A3D-862F-7246D260B848}"/>
          </ac:spMkLst>
        </pc:spChg>
        <pc:spChg chg="add 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6" creationId="{43F41FD9-E1B0-466E-B999-20F4C1B1DAAF}"/>
          </ac:spMkLst>
        </pc:spChg>
      </pc:sldChg>
      <pc:sldChg chg="addSp delSp modSp new del mod ord modClrScheme chgLayout">
        <pc:chgData name="Tayla Giuffrida" userId="e8731cea-21a5-4e86-8853-21405f33cd76" providerId="ADAL" clId="{3B3C1213-0202-466F-BF1E-0CD6389D94B7}" dt="2021-03-24T19:47:58.691" v="8" actId="47"/>
        <pc:sldMkLst>
          <pc:docMk/>
          <pc:sldMk cId="4275475309" sldId="260"/>
        </pc:sldMkLst>
        <pc:spChg chg="del 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2" creationId="{169566C1-3A16-490A-AC56-F53096718B99}"/>
          </ac:spMkLst>
        </pc:spChg>
        <pc:spChg chg="del 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3" creationId="{A4DAD161-583E-491E-8DF9-239E4DA50C18}"/>
          </ac:spMkLst>
        </pc:spChg>
        <pc:spChg chg="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4" creationId="{2FC4DEB3-83F9-48EB-B546-A60BBF9E9148}"/>
          </ac:spMkLst>
        </pc:spChg>
        <pc:spChg chg="add 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5" creationId="{8A5528C8-198F-4055-99C1-CD3E6BA0C99E}"/>
          </ac:spMkLst>
        </pc:spChg>
        <pc:spChg chg="add 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6" creationId="{3FE5230E-44DB-4C15-BE29-380FD7D4A2BB}"/>
          </ac:spMkLst>
        </pc:spChg>
      </pc:sldChg>
      <pc:sldChg chg="addSp delSp modSp new mod modClrScheme chgLayout">
        <pc:chgData name="Tayla Giuffrida" userId="e8731cea-21a5-4e86-8853-21405f33cd76" providerId="ADAL" clId="{3B3C1213-0202-466F-BF1E-0CD6389D94B7}" dt="2021-03-24T19:46:00.667" v="6" actId="700"/>
        <pc:sldMkLst>
          <pc:docMk/>
          <pc:sldMk cId="981603767" sldId="261"/>
        </pc:sldMkLst>
        <pc:spChg chg="del 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2" creationId="{EAAC1792-E837-4B3E-AA7E-8666B92FBD20}"/>
          </ac:spMkLst>
        </pc:spChg>
        <pc:spChg chg="del 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3" creationId="{7601A1A9-7F47-4E21-A3B7-41611583E6B9}"/>
          </ac:spMkLst>
        </pc:spChg>
        <pc:spChg chg="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4" creationId="{AB785A4B-589A-4560-87B7-BB12B6398CC4}"/>
          </ac:spMkLst>
        </pc:spChg>
        <pc:spChg chg="add 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5" creationId="{2B07F391-3FF0-4E59-BE49-DDA705B275E5}"/>
          </ac:spMkLst>
        </pc:spChg>
        <pc:spChg chg="add 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6" creationId="{0DD1169B-C341-4E40-B6D4-94F99EB35510}"/>
          </ac:spMkLst>
        </pc:spChg>
      </pc:sldChg>
      <pc:sldChg chg="addSp delSp modSp new mod modClrScheme chgLayout">
        <pc:chgData name="Tayla Giuffrida" userId="e8731cea-21a5-4e86-8853-21405f33cd76" providerId="ADAL" clId="{3B3C1213-0202-466F-BF1E-0CD6389D94B7}" dt="2021-03-24T19:48:25.768" v="9" actId="700"/>
        <pc:sldMkLst>
          <pc:docMk/>
          <pc:sldMk cId="221889941" sldId="262"/>
        </pc:sldMkLst>
        <pc:spChg chg="del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2" creationId="{D483C10D-61EB-4667-8E79-1E5A8F3EAC82}"/>
          </ac:spMkLst>
        </pc:spChg>
        <pc:spChg chg="del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3" creationId="{6FC48BEF-7C5B-4E15-9357-C6D801DEE1E8}"/>
          </ac:spMkLst>
        </pc:spChg>
        <pc:spChg chg="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4" creationId="{56C6D111-D363-4272-A7C9-31162EF47DA4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5" creationId="{70192C0D-3AE8-4FDA-B530-A0321759372B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6" creationId="{59308015-ECA4-4C77-8007-D47B4AB25400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7" creationId="{7BE4128E-660B-43ED-B77B-13C2AA9AAB87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8" creationId="{228E1405-E087-425E-8023-CEC3DEB066BB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9" creationId="{B0301780-E254-413B-96E1-D8B0613CC353}"/>
          </ac:spMkLst>
        </pc:spChg>
      </pc:sldChg>
    </pc:docChg>
  </pc:docChgLst>
  <pc:docChgLst>
    <pc:chgData name="Bre McGahey" userId="21038f4b-e3ea-48c5-bacd-f565d93abb26" providerId="ADAL" clId="{2B8B027E-B442-4991-93B5-272C16B26EC6}"/>
    <pc:docChg chg="undo custSel addSld delSld modSld modMainMaster">
      <pc:chgData name="Bre McGahey" userId="21038f4b-e3ea-48c5-bacd-f565d93abb26" providerId="ADAL" clId="{2B8B027E-B442-4991-93B5-272C16B26EC6}" dt="2020-01-13T14:53:56.251" v="9"/>
      <pc:docMkLst>
        <pc:docMk/>
      </pc:docMkLst>
      <pc:sldChg chg="del">
        <pc:chgData name="Bre McGahey" userId="21038f4b-e3ea-48c5-bacd-f565d93abb26" providerId="ADAL" clId="{2B8B027E-B442-4991-93B5-272C16B26EC6}" dt="2020-01-13T14:53:47.136" v="8" actId="47"/>
        <pc:sldMkLst>
          <pc:docMk/>
          <pc:sldMk cId="3837672584" sldId="256"/>
        </pc:sldMkLst>
      </pc:sldChg>
      <pc:sldChg chg="add">
        <pc:chgData name="Bre McGahey" userId="21038f4b-e3ea-48c5-bacd-f565d93abb26" providerId="ADAL" clId="{2B8B027E-B442-4991-93B5-272C16B26EC6}" dt="2020-01-13T14:53:44.370" v="7"/>
        <pc:sldMkLst>
          <pc:docMk/>
          <pc:sldMk cId="1490150337" sldId="258"/>
        </pc:sldMkLst>
      </pc:sldChg>
      <pc:sldChg chg="add">
        <pc:chgData name="Bre McGahey" userId="21038f4b-e3ea-48c5-bacd-f565d93abb26" providerId="ADAL" clId="{2B8B027E-B442-4991-93B5-272C16B26EC6}" dt="2020-01-13T14:53:56.251" v="9"/>
        <pc:sldMkLst>
          <pc:docMk/>
          <pc:sldMk cId="561229006" sldId="259"/>
        </pc:sldMkLst>
      </pc:sldChg>
      <pc:sldMasterChg chg="addSp delSp modSldLayout">
        <pc:chgData name="Bre McGahey" userId="21038f4b-e3ea-48c5-bacd-f565d93abb26" providerId="ADAL" clId="{2B8B027E-B442-4991-93B5-272C16B26EC6}" dt="2020-01-13T14:53:26.901" v="6" actId="478"/>
        <pc:sldMasterMkLst>
          <pc:docMk/>
          <pc:sldMasterMk cId="3489411563" sldId="2147483660"/>
        </pc:sldMasterMkLst>
        <pc:picChg chg="add del">
          <ac:chgData name="Bre McGahey" userId="21038f4b-e3ea-48c5-bacd-f565d93abb26" providerId="ADAL" clId="{2B8B027E-B442-4991-93B5-272C16B26EC6}" dt="2020-01-13T14:52:24.956" v="1"/>
          <ac:picMkLst>
            <pc:docMk/>
            <pc:sldMasterMk cId="3489411563" sldId="2147483660"/>
            <ac:picMk id="8" creationId="{920A8A0B-BD56-2141-B408-B8AC3335A348}"/>
          </ac:picMkLst>
        </pc:picChg>
        <pc:sldLayoutChg chg="delSp">
          <pc:chgData name="Bre McGahey" userId="21038f4b-e3ea-48c5-bacd-f565d93abb26" providerId="ADAL" clId="{2B8B027E-B442-4991-93B5-272C16B26EC6}" dt="2020-01-13T14:53:26.901" v="6" actId="478"/>
          <pc:sldLayoutMkLst>
            <pc:docMk/>
            <pc:sldMasterMk cId="3489411563" sldId="2147483660"/>
            <pc:sldLayoutMk cId="1751848412" sldId="2147483661"/>
          </pc:sldLayoutMkLst>
          <pc:picChg chg="del">
            <ac:chgData name="Bre McGahey" userId="21038f4b-e3ea-48c5-bacd-f565d93abb26" providerId="ADAL" clId="{2B8B027E-B442-4991-93B5-272C16B26EC6}" dt="2020-01-13T14:53:26.901" v="6" actId="478"/>
            <ac:picMkLst>
              <pc:docMk/>
              <pc:sldMasterMk cId="3489411563" sldId="2147483660"/>
              <pc:sldLayoutMk cId="1751848412" sldId="2147483661"/>
              <ac:picMk id="8" creationId="{CB14EC90-E499-7F40-A81C-63D0DD2592C7}"/>
            </ac:picMkLst>
          </pc:picChg>
        </pc:sldLayoutChg>
        <pc:sldLayoutChg chg="addSp modSp">
          <pc:chgData name="Bre McGahey" userId="21038f4b-e3ea-48c5-bacd-f565d93abb26" providerId="ADAL" clId="{2B8B027E-B442-4991-93B5-272C16B26EC6}" dt="2020-01-13T14:52:42.139" v="3" actId="167"/>
          <pc:sldLayoutMkLst>
            <pc:docMk/>
            <pc:sldMasterMk cId="3489411563" sldId="2147483660"/>
            <pc:sldLayoutMk cId="1654202387" sldId="2147483668"/>
          </pc:sldLayoutMkLst>
          <pc:picChg chg="add ord">
            <ac:chgData name="Bre McGahey" userId="21038f4b-e3ea-48c5-bacd-f565d93abb26" providerId="ADAL" clId="{2B8B027E-B442-4991-93B5-272C16B26EC6}" dt="2020-01-13T14:52:42.139" v="3" actId="167"/>
            <ac:picMkLst>
              <pc:docMk/>
              <pc:sldMasterMk cId="3489411563" sldId="2147483660"/>
              <pc:sldLayoutMk cId="1654202387" sldId="2147483668"/>
              <ac:picMk id="7" creationId="{62D33483-5DC1-4919-B94C-777794C8A760}"/>
            </ac:picMkLst>
          </pc:picChg>
        </pc:sldLayoutChg>
        <pc:sldLayoutChg chg="addSp modSp">
          <pc:chgData name="Bre McGahey" userId="21038f4b-e3ea-48c5-bacd-f565d93abb26" providerId="ADAL" clId="{2B8B027E-B442-4991-93B5-272C16B26EC6}" dt="2020-01-13T14:53:02.581" v="5" actId="167"/>
          <pc:sldLayoutMkLst>
            <pc:docMk/>
            <pc:sldMasterMk cId="3489411563" sldId="2147483660"/>
            <pc:sldLayoutMk cId="260809611" sldId="2147483669"/>
          </pc:sldLayoutMkLst>
          <pc:picChg chg="add ord">
            <ac:chgData name="Bre McGahey" userId="21038f4b-e3ea-48c5-bacd-f565d93abb26" providerId="ADAL" clId="{2B8B027E-B442-4991-93B5-272C16B26EC6}" dt="2020-01-13T14:53:02.581" v="5" actId="167"/>
            <ac:picMkLst>
              <pc:docMk/>
              <pc:sldMasterMk cId="3489411563" sldId="2147483660"/>
              <pc:sldLayoutMk cId="260809611" sldId="2147483669"/>
              <ac:picMk id="7" creationId="{B51FDB6C-806C-4135-BCBC-52AC466F483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EF126B-F56C-6046-9078-242D284DD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CA752F-4157-1F49-9BD9-6341ACA14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2299F1-A818-E549-B104-1D7345A9E9C5}"/>
              </a:ext>
            </a:extLst>
          </p:cNvPr>
          <p:cNvSpPr/>
          <p:nvPr userDrawn="1"/>
        </p:nvSpPr>
        <p:spPr>
          <a:xfrm>
            <a:off x="50103" y="564204"/>
            <a:ext cx="24387176" cy="5466945"/>
          </a:xfrm>
          <a:custGeom>
            <a:avLst/>
            <a:gdLst>
              <a:gd name="connsiteX0" fmla="*/ 0 w 24387176"/>
              <a:gd name="connsiteY0" fmla="*/ 0 h 5466945"/>
              <a:gd name="connsiteX1" fmla="*/ 21570558 w 24387176"/>
              <a:gd name="connsiteY1" fmla="*/ 0 h 5466945"/>
              <a:gd name="connsiteX2" fmla="*/ 21515138 w 24387176"/>
              <a:gd name="connsiteY2" fmla="*/ 41442 h 5466945"/>
              <a:gd name="connsiteX3" fmla="*/ 20831244 w 24387176"/>
              <a:gd name="connsiteY3" fmla="*/ 1491610 h 5466945"/>
              <a:gd name="connsiteX4" fmla="*/ 22710556 w 24387176"/>
              <a:gd name="connsiteY4" fmla="*/ 3370921 h 5466945"/>
              <a:gd name="connsiteX5" fmla="*/ 24363046 w 24387176"/>
              <a:gd name="connsiteY5" fmla="*/ 2387401 h 5466945"/>
              <a:gd name="connsiteX6" fmla="*/ 24387176 w 24387176"/>
              <a:gd name="connsiteY6" fmla="*/ 2337309 h 5466945"/>
              <a:gd name="connsiteX7" fmla="*/ 24387176 w 24387176"/>
              <a:gd name="connsiteY7" fmla="*/ 5466945 h 5466945"/>
              <a:gd name="connsiteX8" fmla="*/ 0 w 24387176"/>
              <a:gd name="connsiteY8" fmla="*/ 5466945 h 54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3FA03B-5C37-DA48-8571-A149C824F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0BE23F3-E5CF-084E-8ACD-443D91AE8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A2998F-5049-1746-BAE0-89403B925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2E2AF-0D5A-1246-B93A-D8631C6A6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E68B05-1CE0-3A43-9D27-682D924BE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A894B-6867-8D4E-B48A-8A4A1815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BDB1B-C0B9-4A3D-862F-7246D260B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F41FD9-E1B0-466E-B999-20F4C1B1D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8D430F-6E67-5949-A1ED-5C85DDDA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2CEDC6-2A98-0144-9884-13FE4653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07F391-3FF0-4E59-BE49-DDA705B2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D1169B-C341-4E40-B6D4-94F99EB35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85A4B-589A-4560-87B7-BB12B639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0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4172A6-E061-459D-9269-0E323B45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77CE-DE5D-8546-A3DA-7525514A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192C0D-3AE8-4FDA-B530-A0321759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308015-ECA4-4C77-8007-D47B4AB25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E4128E-660B-43ED-B77B-13C2AA9AAB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8E1405-E087-425E-8023-CEC3DEB06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301780-E254-413B-96E1-D8B0613CC3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6D111-D363-4272-A7C9-31162EF4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3" ma:contentTypeDescription="Create a new document." ma:contentTypeScope="" ma:versionID="1a8e0f591d3b1b40aba590a9e5f96a61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fc14388904a9ca4fc1dcdc7ac7762609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D56013-FFA3-4AA5-BFCF-7C4A0141612A}">
  <ds:schemaRefs>
    <ds:schemaRef ds:uri="http://purl.org/dc/elements/1.1/"/>
    <ds:schemaRef ds:uri="http://schemas.microsoft.com/office/2006/metadata/properties"/>
    <ds:schemaRef ds:uri="http://purl.org/dc/terms/"/>
    <ds:schemaRef ds:uri="6354f033-77ec-451f-a4b1-89785309665d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f12d3ca-d309-4d9b-872e-f669d895b06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77486D-5603-4835-9990-7EF1E294A9D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4456</TotalTime>
  <Words>5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Tayla Giuffrida</cp:lastModifiedBy>
  <cp:revision>17</cp:revision>
  <dcterms:created xsi:type="dcterms:W3CDTF">2020-01-08T21:13:28Z</dcterms:created>
  <dcterms:modified xsi:type="dcterms:W3CDTF">2021-03-24T19:48:52Z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