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0"/>
  </p:notesMasterIdLst>
  <p:sldIdLst>
    <p:sldId id="258" r:id="rId5"/>
    <p:sldId id="259" r:id="rId6"/>
    <p:sldId id="6917" r:id="rId7"/>
    <p:sldId id="6889" r:id="rId8"/>
    <p:sldId id="6897" r:id="rId9"/>
    <p:sldId id="6890" r:id="rId10"/>
    <p:sldId id="6896" r:id="rId11"/>
    <p:sldId id="6906" r:id="rId12"/>
    <p:sldId id="6899" r:id="rId13"/>
    <p:sldId id="6900" r:id="rId14"/>
    <p:sldId id="6915" r:id="rId15"/>
    <p:sldId id="6902" r:id="rId16"/>
    <p:sldId id="6909" r:id="rId17"/>
    <p:sldId id="6910" r:id="rId18"/>
    <p:sldId id="6916" r:id="rId19"/>
  </p:sldIdLst>
  <p:sldSz cx="24387175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6933C58-6308-40E1-8EA6-242FBEB5AC22}">
          <p14:sldIdLst>
            <p14:sldId id="258"/>
            <p14:sldId id="259"/>
            <p14:sldId id="6917"/>
            <p14:sldId id="6889"/>
            <p14:sldId id="6897"/>
            <p14:sldId id="6890"/>
            <p14:sldId id="6896"/>
            <p14:sldId id="6906"/>
            <p14:sldId id="6899"/>
            <p14:sldId id="6900"/>
            <p14:sldId id="6915"/>
            <p14:sldId id="6902"/>
          </p14:sldIdLst>
        </p14:section>
        <p14:section name="Status and Next Steps" id="{A9892F7D-197E-4780-96ED-562916F39191}">
          <p14:sldIdLst>
            <p14:sldId id="6909"/>
            <p14:sldId id="6910"/>
            <p14:sldId id="691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711"/>
    <p:restoredTop sz="85141" autoAdjust="0"/>
  </p:normalViewPr>
  <p:slideViewPr>
    <p:cSldViewPr snapToGrid="0" snapToObjects="1">
      <p:cViewPr varScale="1">
        <p:scale>
          <a:sx n="27" d="100"/>
          <a:sy n="27" d="100"/>
        </p:scale>
        <p:origin x="136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75AA1D-F728-4E24-A8C2-4199F343C2DD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C54CEF-1B10-4836-87F3-98CC854AEBB0}">
      <dgm:prSet phldrT="[Text]"/>
      <dgm:spPr/>
      <dgm:t>
        <a:bodyPr/>
        <a:lstStyle/>
        <a:p>
          <a:r>
            <a:rPr lang="en-US" dirty="0"/>
            <a:t>Core Team</a:t>
          </a:r>
        </a:p>
      </dgm:t>
    </dgm:pt>
    <dgm:pt modelId="{17EF033F-5ED3-4467-9325-A8899E3A55A7}" type="parTrans" cxnId="{DE86EF73-8889-4A80-9F5A-DCD8A0529065}">
      <dgm:prSet/>
      <dgm:spPr/>
      <dgm:t>
        <a:bodyPr/>
        <a:lstStyle/>
        <a:p>
          <a:endParaRPr lang="en-US"/>
        </a:p>
      </dgm:t>
    </dgm:pt>
    <dgm:pt modelId="{BFEC3FB4-D1CB-4E77-B1DD-3C661413E42E}" type="sibTrans" cxnId="{DE86EF73-8889-4A80-9F5A-DCD8A0529065}">
      <dgm:prSet/>
      <dgm:spPr/>
      <dgm:t>
        <a:bodyPr/>
        <a:lstStyle/>
        <a:p>
          <a:endParaRPr lang="en-US"/>
        </a:p>
      </dgm:t>
    </dgm:pt>
    <dgm:pt modelId="{28BA0C89-1EFC-438F-9EA7-656E5D8630B7}">
      <dgm:prSet phldrT="[Text]"/>
      <dgm:spPr/>
      <dgm:t>
        <a:bodyPr/>
        <a:lstStyle/>
        <a:p>
          <a:r>
            <a:rPr lang="en-US" dirty="0"/>
            <a:t>Workstreams</a:t>
          </a:r>
        </a:p>
      </dgm:t>
    </dgm:pt>
    <dgm:pt modelId="{80F1CE3E-4416-43CF-823A-88AC1A5B8A3B}" type="parTrans" cxnId="{00B2D4C4-F58D-49A9-B016-95FCEEDADB62}">
      <dgm:prSet/>
      <dgm:spPr/>
      <dgm:t>
        <a:bodyPr/>
        <a:lstStyle/>
        <a:p>
          <a:endParaRPr lang="en-US"/>
        </a:p>
      </dgm:t>
    </dgm:pt>
    <dgm:pt modelId="{3D6C0476-22DE-4E08-8DC2-F06CDB8940B3}" type="sibTrans" cxnId="{00B2D4C4-F58D-49A9-B016-95FCEEDADB62}">
      <dgm:prSet/>
      <dgm:spPr/>
      <dgm:t>
        <a:bodyPr/>
        <a:lstStyle/>
        <a:p>
          <a:endParaRPr lang="en-US"/>
        </a:p>
      </dgm:t>
    </dgm:pt>
    <dgm:pt modelId="{02FCBF6B-F6C6-435A-B696-9C587D476AB1}">
      <dgm:prSet phldrT="[Text]"/>
      <dgm:spPr/>
      <dgm:t>
        <a:bodyPr/>
        <a:lstStyle/>
        <a:p>
          <a:r>
            <a:rPr lang="en-US" dirty="0"/>
            <a:t>Integration</a:t>
          </a:r>
        </a:p>
      </dgm:t>
    </dgm:pt>
    <dgm:pt modelId="{15015480-3D4F-43B2-97EF-79B4367739C2}" type="parTrans" cxnId="{03560A21-1572-4746-8BA4-0C4FAC426884}">
      <dgm:prSet/>
      <dgm:spPr/>
      <dgm:t>
        <a:bodyPr/>
        <a:lstStyle/>
        <a:p>
          <a:endParaRPr lang="en-US"/>
        </a:p>
      </dgm:t>
    </dgm:pt>
    <dgm:pt modelId="{C79ECBE0-8081-4827-82E3-05CCCA7ED416}" type="sibTrans" cxnId="{03560A21-1572-4746-8BA4-0C4FAC426884}">
      <dgm:prSet/>
      <dgm:spPr/>
      <dgm:t>
        <a:bodyPr/>
        <a:lstStyle/>
        <a:p>
          <a:endParaRPr lang="en-US"/>
        </a:p>
      </dgm:t>
    </dgm:pt>
    <dgm:pt modelId="{2D5106C3-CD18-4628-97D3-A6F129CD6158}">
      <dgm:prSet phldrT="[Text]"/>
      <dgm:spPr/>
      <dgm:t>
        <a:bodyPr/>
        <a:lstStyle/>
        <a:p>
          <a:r>
            <a:rPr lang="en-US" dirty="0"/>
            <a:t>Governance Body</a:t>
          </a:r>
        </a:p>
      </dgm:t>
    </dgm:pt>
    <dgm:pt modelId="{1F1CA3D6-D1D9-4B6B-AC31-552C45A296D0}" type="parTrans" cxnId="{236B7502-A70E-48E8-BE93-01F5CDE0F775}">
      <dgm:prSet/>
      <dgm:spPr/>
      <dgm:t>
        <a:bodyPr/>
        <a:lstStyle/>
        <a:p>
          <a:endParaRPr lang="en-US"/>
        </a:p>
      </dgm:t>
    </dgm:pt>
    <dgm:pt modelId="{4F37F0A1-D2D0-4D72-A30C-88A6D669213D}" type="sibTrans" cxnId="{236B7502-A70E-48E8-BE93-01F5CDE0F775}">
      <dgm:prSet/>
      <dgm:spPr/>
      <dgm:t>
        <a:bodyPr/>
        <a:lstStyle/>
        <a:p>
          <a:endParaRPr lang="en-US"/>
        </a:p>
      </dgm:t>
    </dgm:pt>
    <dgm:pt modelId="{5BC3BDBA-0614-42EF-A64E-7723B0E2FF24}">
      <dgm:prSet phldrT="[Text]"/>
      <dgm:spPr/>
      <dgm:t>
        <a:bodyPr/>
        <a:lstStyle/>
        <a:p>
          <a:r>
            <a:rPr lang="en-US" dirty="0"/>
            <a:t>Working Body</a:t>
          </a:r>
        </a:p>
      </dgm:t>
    </dgm:pt>
    <dgm:pt modelId="{149C38B8-909D-4FDD-81D2-933ED11F6F4B}" type="parTrans" cxnId="{2155106A-C227-43AB-96A5-7F9EBE8F16D7}">
      <dgm:prSet/>
      <dgm:spPr/>
      <dgm:t>
        <a:bodyPr/>
        <a:lstStyle/>
        <a:p>
          <a:endParaRPr lang="en-US"/>
        </a:p>
      </dgm:t>
    </dgm:pt>
    <dgm:pt modelId="{84F98ECF-AD95-47A6-B130-4AD7FBC5E1E9}" type="sibTrans" cxnId="{2155106A-C227-43AB-96A5-7F9EBE8F16D7}">
      <dgm:prSet/>
      <dgm:spPr/>
      <dgm:t>
        <a:bodyPr/>
        <a:lstStyle/>
        <a:p>
          <a:endParaRPr lang="en-US"/>
        </a:p>
      </dgm:t>
    </dgm:pt>
    <dgm:pt modelId="{A3D730DB-82EB-4B84-B9E7-E484313ADF55}">
      <dgm:prSet phldrT="[Text]"/>
      <dgm:spPr/>
      <dgm:t>
        <a:bodyPr/>
        <a:lstStyle/>
        <a:p>
          <a:r>
            <a:rPr lang="en-US" dirty="0"/>
            <a:t>Merge Workstream Deliverables</a:t>
          </a:r>
        </a:p>
      </dgm:t>
    </dgm:pt>
    <dgm:pt modelId="{C91AAD08-24F2-4BB5-B89E-177C8AB87160}" type="parTrans" cxnId="{A0013727-C727-422B-BCE2-F39C5013952B}">
      <dgm:prSet/>
      <dgm:spPr/>
      <dgm:t>
        <a:bodyPr/>
        <a:lstStyle/>
        <a:p>
          <a:endParaRPr lang="en-US"/>
        </a:p>
      </dgm:t>
    </dgm:pt>
    <dgm:pt modelId="{FD4A9520-38FC-4A5C-AFD1-3C315F5D6824}" type="sibTrans" cxnId="{A0013727-C727-422B-BCE2-F39C5013952B}">
      <dgm:prSet/>
      <dgm:spPr/>
      <dgm:t>
        <a:bodyPr/>
        <a:lstStyle/>
        <a:p>
          <a:endParaRPr lang="en-US"/>
        </a:p>
      </dgm:t>
    </dgm:pt>
    <dgm:pt modelId="{6A3A6036-60BC-4489-A58D-71EE28AEE81E}" type="pres">
      <dgm:prSet presAssocID="{CF75AA1D-F728-4E24-A8C2-4199F343C2DD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5C3C6569-2812-4F87-8E46-FCF8BE6E7A2B}" type="pres">
      <dgm:prSet presAssocID="{55C54CEF-1B10-4836-87F3-98CC854AEBB0}" presName="gear1" presStyleLbl="node1" presStyleIdx="0" presStyleCnt="3">
        <dgm:presLayoutVars>
          <dgm:chMax val="1"/>
          <dgm:bulletEnabled val="1"/>
        </dgm:presLayoutVars>
      </dgm:prSet>
      <dgm:spPr/>
    </dgm:pt>
    <dgm:pt modelId="{29C3FCC9-57A3-4F1F-823B-11D64D34DE8F}" type="pres">
      <dgm:prSet presAssocID="{55C54CEF-1B10-4836-87F3-98CC854AEBB0}" presName="gear1srcNode" presStyleLbl="node1" presStyleIdx="0" presStyleCnt="3"/>
      <dgm:spPr/>
    </dgm:pt>
    <dgm:pt modelId="{E4240AB5-0668-4CC2-BA3B-401A844F3797}" type="pres">
      <dgm:prSet presAssocID="{55C54CEF-1B10-4836-87F3-98CC854AEBB0}" presName="gear1dstNode" presStyleLbl="node1" presStyleIdx="0" presStyleCnt="3"/>
      <dgm:spPr/>
    </dgm:pt>
    <dgm:pt modelId="{73D0CE1C-C54E-4B27-9EB5-62351B691BBD}" type="pres">
      <dgm:prSet presAssocID="{55C54CEF-1B10-4836-87F3-98CC854AEBB0}" presName="gear1ch" presStyleLbl="fgAcc1" presStyleIdx="0" presStyleCnt="3" custScaleY="41331">
        <dgm:presLayoutVars>
          <dgm:chMax val="0"/>
          <dgm:bulletEnabled val="1"/>
        </dgm:presLayoutVars>
      </dgm:prSet>
      <dgm:spPr/>
    </dgm:pt>
    <dgm:pt modelId="{B80C81CE-C0F8-4C87-8A98-516234701716}" type="pres">
      <dgm:prSet presAssocID="{28BA0C89-1EFC-438F-9EA7-656E5D8630B7}" presName="gear2" presStyleLbl="node1" presStyleIdx="1" presStyleCnt="3">
        <dgm:presLayoutVars>
          <dgm:chMax val="1"/>
          <dgm:bulletEnabled val="1"/>
        </dgm:presLayoutVars>
      </dgm:prSet>
      <dgm:spPr/>
    </dgm:pt>
    <dgm:pt modelId="{CDAFCA39-3D0D-4736-A949-9DCD63BF7D6F}" type="pres">
      <dgm:prSet presAssocID="{28BA0C89-1EFC-438F-9EA7-656E5D8630B7}" presName="gear2srcNode" presStyleLbl="node1" presStyleIdx="1" presStyleCnt="3"/>
      <dgm:spPr/>
    </dgm:pt>
    <dgm:pt modelId="{E400684E-46E5-4CA5-AD13-8731EE73A9A0}" type="pres">
      <dgm:prSet presAssocID="{28BA0C89-1EFC-438F-9EA7-656E5D8630B7}" presName="gear2dstNode" presStyleLbl="node1" presStyleIdx="1" presStyleCnt="3"/>
      <dgm:spPr/>
    </dgm:pt>
    <dgm:pt modelId="{9177FF13-20A8-4107-80AD-EBBA4972AFD9}" type="pres">
      <dgm:prSet presAssocID="{28BA0C89-1EFC-438F-9EA7-656E5D8630B7}" presName="gear2ch" presStyleLbl="fgAcc1" presStyleIdx="1" presStyleCnt="3" custScaleY="36868">
        <dgm:presLayoutVars>
          <dgm:chMax val="0"/>
          <dgm:bulletEnabled val="1"/>
        </dgm:presLayoutVars>
      </dgm:prSet>
      <dgm:spPr/>
    </dgm:pt>
    <dgm:pt modelId="{8FAED4F6-600F-45F3-8658-A5BEBF767B6F}" type="pres">
      <dgm:prSet presAssocID="{02FCBF6B-F6C6-435A-B696-9C587D476AB1}" presName="gear3" presStyleLbl="node1" presStyleIdx="2" presStyleCnt="3"/>
      <dgm:spPr/>
    </dgm:pt>
    <dgm:pt modelId="{A05F5B93-B85F-4F14-B232-D8384D7C9BEF}" type="pres">
      <dgm:prSet presAssocID="{02FCBF6B-F6C6-435A-B696-9C587D476AB1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A9F1ABC6-ED8C-41D8-813F-31AB7802A258}" type="pres">
      <dgm:prSet presAssocID="{02FCBF6B-F6C6-435A-B696-9C587D476AB1}" presName="gear3srcNode" presStyleLbl="node1" presStyleIdx="2" presStyleCnt="3"/>
      <dgm:spPr/>
    </dgm:pt>
    <dgm:pt modelId="{A1C642F3-AF36-40E1-A6D0-F0BD300EE6D3}" type="pres">
      <dgm:prSet presAssocID="{02FCBF6B-F6C6-435A-B696-9C587D476AB1}" presName="gear3dstNode" presStyleLbl="node1" presStyleIdx="2" presStyleCnt="3"/>
      <dgm:spPr/>
    </dgm:pt>
    <dgm:pt modelId="{6294307A-7599-414D-B579-1F2773A037E9}" type="pres">
      <dgm:prSet presAssocID="{02FCBF6B-F6C6-435A-B696-9C587D476AB1}" presName="gear3ch" presStyleLbl="fgAcc1" presStyleIdx="2" presStyleCnt="3" custScaleY="40787">
        <dgm:presLayoutVars>
          <dgm:chMax val="0"/>
          <dgm:bulletEnabled val="1"/>
        </dgm:presLayoutVars>
      </dgm:prSet>
      <dgm:spPr/>
    </dgm:pt>
    <dgm:pt modelId="{580BBE4D-2D70-4AE4-8CE4-0A51812F2EC5}" type="pres">
      <dgm:prSet presAssocID="{BFEC3FB4-D1CB-4E77-B1DD-3C661413E42E}" presName="connector1" presStyleLbl="sibTrans2D1" presStyleIdx="0" presStyleCnt="3"/>
      <dgm:spPr/>
    </dgm:pt>
    <dgm:pt modelId="{6C7700FF-9567-496E-8E3A-C0412D02305A}" type="pres">
      <dgm:prSet presAssocID="{3D6C0476-22DE-4E08-8DC2-F06CDB8940B3}" presName="connector2" presStyleLbl="sibTrans2D1" presStyleIdx="1" presStyleCnt="3"/>
      <dgm:spPr/>
    </dgm:pt>
    <dgm:pt modelId="{447009FB-6D00-4954-B038-E8FA6AA18A45}" type="pres">
      <dgm:prSet presAssocID="{C79ECBE0-8081-4827-82E3-05CCCA7ED416}" presName="connector3" presStyleLbl="sibTrans2D1" presStyleIdx="2" presStyleCnt="3"/>
      <dgm:spPr/>
    </dgm:pt>
  </dgm:ptLst>
  <dgm:cxnLst>
    <dgm:cxn modelId="{236B7502-A70E-48E8-BE93-01F5CDE0F775}" srcId="{55C54CEF-1B10-4836-87F3-98CC854AEBB0}" destId="{2D5106C3-CD18-4628-97D3-A6F129CD6158}" srcOrd="0" destOrd="0" parTransId="{1F1CA3D6-D1D9-4B6B-AC31-552C45A296D0}" sibTransId="{4F37F0A1-D2D0-4D72-A30C-88A6D669213D}"/>
    <dgm:cxn modelId="{70E92F07-F640-411F-93BC-8453C6B26DEA}" type="presOf" srcId="{C79ECBE0-8081-4827-82E3-05CCCA7ED416}" destId="{447009FB-6D00-4954-B038-E8FA6AA18A45}" srcOrd="0" destOrd="0" presId="urn:microsoft.com/office/officeart/2005/8/layout/gear1"/>
    <dgm:cxn modelId="{B7FAA017-C107-4FC6-8F44-5B50C103A82F}" type="presOf" srcId="{55C54CEF-1B10-4836-87F3-98CC854AEBB0}" destId="{29C3FCC9-57A3-4F1F-823B-11D64D34DE8F}" srcOrd="1" destOrd="0" presId="urn:microsoft.com/office/officeart/2005/8/layout/gear1"/>
    <dgm:cxn modelId="{B770981F-4A9E-4304-9E27-B384A082B827}" type="presOf" srcId="{02FCBF6B-F6C6-435A-B696-9C587D476AB1}" destId="{A05F5B93-B85F-4F14-B232-D8384D7C9BEF}" srcOrd="1" destOrd="0" presId="urn:microsoft.com/office/officeart/2005/8/layout/gear1"/>
    <dgm:cxn modelId="{03560A21-1572-4746-8BA4-0C4FAC426884}" srcId="{CF75AA1D-F728-4E24-A8C2-4199F343C2DD}" destId="{02FCBF6B-F6C6-435A-B696-9C587D476AB1}" srcOrd="2" destOrd="0" parTransId="{15015480-3D4F-43B2-97EF-79B4367739C2}" sibTransId="{C79ECBE0-8081-4827-82E3-05CCCA7ED416}"/>
    <dgm:cxn modelId="{7B912624-A84E-4565-9EFF-5CEB02117721}" type="presOf" srcId="{28BA0C89-1EFC-438F-9EA7-656E5D8630B7}" destId="{B80C81CE-C0F8-4C87-8A98-516234701716}" srcOrd="0" destOrd="0" presId="urn:microsoft.com/office/officeart/2005/8/layout/gear1"/>
    <dgm:cxn modelId="{A0013727-C727-422B-BCE2-F39C5013952B}" srcId="{02FCBF6B-F6C6-435A-B696-9C587D476AB1}" destId="{A3D730DB-82EB-4B84-B9E7-E484313ADF55}" srcOrd="0" destOrd="0" parTransId="{C91AAD08-24F2-4BB5-B89E-177C8AB87160}" sibTransId="{FD4A9520-38FC-4A5C-AFD1-3C315F5D6824}"/>
    <dgm:cxn modelId="{CE236340-8375-4407-83EC-2F3198536968}" type="presOf" srcId="{02FCBF6B-F6C6-435A-B696-9C587D476AB1}" destId="{8FAED4F6-600F-45F3-8658-A5BEBF767B6F}" srcOrd="0" destOrd="0" presId="urn:microsoft.com/office/officeart/2005/8/layout/gear1"/>
    <dgm:cxn modelId="{97515962-96C9-44F4-B643-680868A71B8B}" type="presOf" srcId="{CF75AA1D-F728-4E24-A8C2-4199F343C2DD}" destId="{6A3A6036-60BC-4489-A58D-71EE28AEE81E}" srcOrd="0" destOrd="0" presId="urn:microsoft.com/office/officeart/2005/8/layout/gear1"/>
    <dgm:cxn modelId="{C7355065-C468-4DAF-A7F9-DBB5D8D0607A}" type="presOf" srcId="{5BC3BDBA-0614-42EF-A64E-7723B0E2FF24}" destId="{9177FF13-20A8-4107-80AD-EBBA4972AFD9}" srcOrd="0" destOrd="0" presId="urn:microsoft.com/office/officeart/2005/8/layout/gear1"/>
    <dgm:cxn modelId="{114B7269-1714-45B1-A28F-A0DE7AAAB46F}" type="presOf" srcId="{02FCBF6B-F6C6-435A-B696-9C587D476AB1}" destId="{A1C642F3-AF36-40E1-A6D0-F0BD300EE6D3}" srcOrd="3" destOrd="0" presId="urn:microsoft.com/office/officeart/2005/8/layout/gear1"/>
    <dgm:cxn modelId="{2155106A-C227-43AB-96A5-7F9EBE8F16D7}" srcId="{28BA0C89-1EFC-438F-9EA7-656E5D8630B7}" destId="{5BC3BDBA-0614-42EF-A64E-7723B0E2FF24}" srcOrd="0" destOrd="0" parTransId="{149C38B8-909D-4FDD-81D2-933ED11F6F4B}" sibTransId="{84F98ECF-AD95-47A6-B130-4AD7FBC5E1E9}"/>
    <dgm:cxn modelId="{9D72844A-CB9B-4D68-94EF-B8BF3BA779E9}" type="presOf" srcId="{02FCBF6B-F6C6-435A-B696-9C587D476AB1}" destId="{A9F1ABC6-ED8C-41D8-813F-31AB7802A258}" srcOrd="2" destOrd="0" presId="urn:microsoft.com/office/officeart/2005/8/layout/gear1"/>
    <dgm:cxn modelId="{6FA69D4D-15AF-4210-A2AD-C1DB0AA63B61}" type="presOf" srcId="{3D6C0476-22DE-4E08-8DC2-F06CDB8940B3}" destId="{6C7700FF-9567-496E-8E3A-C0412D02305A}" srcOrd="0" destOrd="0" presId="urn:microsoft.com/office/officeart/2005/8/layout/gear1"/>
    <dgm:cxn modelId="{DE86EF73-8889-4A80-9F5A-DCD8A0529065}" srcId="{CF75AA1D-F728-4E24-A8C2-4199F343C2DD}" destId="{55C54CEF-1B10-4836-87F3-98CC854AEBB0}" srcOrd="0" destOrd="0" parTransId="{17EF033F-5ED3-4467-9325-A8899E3A55A7}" sibTransId="{BFEC3FB4-D1CB-4E77-B1DD-3C661413E42E}"/>
    <dgm:cxn modelId="{2B6EFB5A-9268-48EA-88EB-7CE976FCFF4D}" type="presOf" srcId="{55C54CEF-1B10-4836-87F3-98CC854AEBB0}" destId="{E4240AB5-0668-4CC2-BA3B-401A844F3797}" srcOrd="2" destOrd="0" presId="urn:microsoft.com/office/officeart/2005/8/layout/gear1"/>
    <dgm:cxn modelId="{5AF80285-AE75-4178-8A5B-44D4413FC486}" type="presOf" srcId="{28BA0C89-1EFC-438F-9EA7-656E5D8630B7}" destId="{E400684E-46E5-4CA5-AD13-8731EE73A9A0}" srcOrd="2" destOrd="0" presId="urn:microsoft.com/office/officeart/2005/8/layout/gear1"/>
    <dgm:cxn modelId="{DFA6338A-73FF-4CC0-9BCE-EC27B2AAD04A}" type="presOf" srcId="{28BA0C89-1EFC-438F-9EA7-656E5D8630B7}" destId="{CDAFCA39-3D0D-4736-A949-9DCD63BF7D6F}" srcOrd="1" destOrd="0" presId="urn:microsoft.com/office/officeart/2005/8/layout/gear1"/>
    <dgm:cxn modelId="{00B2D4C4-F58D-49A9-B016-95FCEEDADB62}" srcId="{CF75AA1D-F728-4E24-A8C2-4199F343C2DD}" destId="{28BA0C89-1EFC-438F-9EA7-656E5D8630B7}" srcOrd="1" destOrd="0" parTransId="{80F1CE3E-4416-43CF-823A-88AC1A5B8A3B}" sibTransId="{3D6C0476-22DE-4E08-8DC2-F06CDB8940B3}"/>
    <dgm:cxn modelId="{2D288BD4-62AD-4756-91E4-277CE645AF1B}" type="presOf" srcId="{2D5106C3-CD18-4628-97D3-A6F129CD6158}" destId="{73D0CE1C-C54E-4B27-9EB5-62351B691BBD}" srcOrd="0" destOrd="0" presId="urn:microsoft.com/office/officeart/2005/8/layout/gear1"/>
    <dgm:cxn modelId="{4BA2B5D8-1718-48CE-990F-94602C553DB3}" type="presOf" srcId="{A3D730DB-82EB-4B84-B9E7-E484313ADF55}" destId="{6294307A-7599-414D-B579-1F2773A037E9}" srcOrd="0" destOrd="0" presId="urn:microsoft.com/office/officeart/2005/8/layout/gear1"/>
    <dgm:cxn modelId="{0658B3DA-5B27-4F29-8B3D-A3A22651FDE1}" type="presOf" srcId="{BFEC3FB4-D1CB-4E77-B1DD-3C661413E42E}" destId="{580BBE4D-2D70-4AE4-8CE4-0A51812F2EC5}" srcOrd="0" destOrd="0" presId="urn:microsoft.com/office/officeart/2005/8/layout/gear1"/>
    <dgm:cxn modelId="{1BCE14DD-1869-4A2E-B4A7-388EA1F3EFAA}" type="presOf" srcId="{55C54CEF-1B10-4836-87F3-98CC854AEBB0}" destId="{5C3C6569-2812-4F87-8E46-FCF8BE6E7A2B}" srcOrd="0" destOrd="0" presId="urn:microsoft.com/office/officeart/2005/8/layout/gear1"/>
    <dgm:cxn modelId="{6809CAF0-2EC9-4CA8-9201-1AD784C27F36}" type="presParOf" srcId="{6A3A6036-60BC-4489-A58D-71EE28AEE81E}" destId="{5C3C6569-2812-4F87-8E46-FCF8BE6E7A2B}" srcOrd="0" destOrd="0" presId="urn:microsoft.com/office/officeart/2005/8/layout/gear1"/>
    <dgm:cxn modelId="{C46898B5-7ACD-453D-9A74-2C18233E2D3B}" type="presParOf" srcId="{6A3A6036-60BC-4489-A58D-71EE28AEE81E}" destId="{29C3FCC9-57A3-4F1F-823B-11D64D34DE8F}" srcOrd="1" destOrd="0" presId="urn:microsoft.com/office/officeart/2005/8/layout/gear1"/>
    <dgm:cxn modelId="{20996538-B194-497C-928E-B3E573C31567}" type="presParOf" srcId="{6A3A6036-60BC-4489-A58D-71EE28AEE81E}" destId="{E4240AB5-0668-4CC2-BA3B-401A844F3797}" srcOrd="2" destOrd="0" presId="urn:microsoft.com/office/officeart/2005/8/layout/gear1"/>
    <dgm:cxn modelId="{31643663-5C01-4B4C-9459-E9BA3884CA9F}" type="presParOf" srcId="{6A3A6036-60BC-4489-A58D-71EE28AEE81E}" destId="{73D0CE1C-C54E-4B27-9EB5-62351B691BBD}" srcOrd="3" destOrd="0" presId="urn:microsoft.com/office/officeart/2005/8/layout/gear1"/>
    <dgm:cxn modelId="{DA03B2E6-DB00-4B9D-9694-3BD4165F313D}" type="presParOf" srcId="{6A3A6036-60BC-4489-A58D-71EE28AEE81E}" destId="{B80C81CE-C0F8-4C87-8A98-516234701716}" srcOrd="4" destOrd="0" presId="urn:microsoft.com/office/officeart/2005/8/layout/gear1"/>
    <dgm:cxn modelId="{7BED6BD4-66D8-46CF-AD52-0AB9655371DE}" type="presParOf" srcId="{6A3A6036-60BC-4489-A58D-71EE28AEE81E}" destId="{CDAFCA39-3D0D-4736-A949-9DCD63BF7D6F}" srcOrd="5" destOrd="0" presId="urn:microsoft.com/office/officeart/2005/8/layout/gear1"/>
    <dgm:cxn modelId="{107EB4B6-462F-4608-B0E4-9143CA60904B}" type="presParOf" srcId="{6A3A6036-60BC-4489-A58D-71EE28AEE81E}" destId="{E400684E-46E5-4CA5-AD13-8731EE73A9A0}" srcOrd="6" destOrd="0" presId="urn:microsoft.com/office/officeart/2005/8/layout/gear1"/>
    <dgm:cxn modelId="{8830D84C-27DB-4589-9A52-2E31EDB14CB4}" type="presParOf" srcId="{6A3A6036-60BC-4489-A58D-71EE28AEE81E}" destId="{9177FF13-20A8-4107-80AD-EBBA4972AFD9}" srcOrd="7" destOrd="0" presId="urn:microsoft.com/office/officeart/2005/8/layout/gear1"/>
    <dgm:cxn modelId="{FFD9F4D2-D4B1-465F-89C8-F7B889E42DE7}" type="presParOf" srcId="{6A3A6036-60BC-4489-A58D-71EE28AEE81E}" destId="{8FAED4F6-600F-45F3-8658-A5BEBF767B6F}" srcOrd="8" destOrd="0" presId="urn:microsoft.com/office/officeart/2005/8/layout/gear1"/>
    <dgm:cxn modelId="{ABDB2EA3-F36D-4705-B4FD-B2A4C8957123}" type="presParOf" srcId="{6A3A6036-60BC-4489-A58D-71EE28AEE81E}" destId="{A05F5B93-B85F-4F14-B232-D8384D7C9BEF}" srcOrd="9" destOrd="0" presId="urn:microsoft.com/office/officeart/2005/8/layout/gear1"/>
    <dgm:cxn modelId="{B31A02D2-45EE-4073-BC6C-2B0A809A602A}" type="presParOf" srcId="{6A3A6036-60BC-4489-A58D-71EE28AEE81E}" destId="{A9F1ABC6-ED8C-41D8-813F-31AB7802A258}" srcOrd="10" destOrd="0" presId="urn:microsoft.com/office/officeart/2005/8/layout/gear1"/>
    <dgm:cxn modelId="{2769A6AC-B6F7-4BEA-9A6A-B6AD756E0724}" type="presParOf" srcId="{6A3A6036-60BC-4489-A58D-71EE28AEE81E}" destId="{A1C642F3-AF36-40E1-A6D0-F0BD300EE6D3}" srcOrd="11" destOrd="0" presId="urn:microsoft.com/office/officeart/2005/8/layout/gear1"/>
    <dgm:cxn modelId="{496B762D-F263-4A59-B9C9-914C22F1E202}" type="presParOf" srcId="{6A3A6036-60BC-4489-A58D-71EE28AEE81E}" destId="{6294307A-7599-414D-B579-1F2773A037E9}" srcOrd="12" destOrd="0" presId="urn:microsoft.com/office/officeart/2005/8/layout/gear1"/>
    <dgm:cxn modelId="{5A435C3E-94F6-49B6-B1E5-72760FF3C184}" type="presParOf" srcId="{6A3A6036-60BC-4489-A58D-71EE28AEE81E}" destId="{580BBE4D-2D70-4AE4-8CE4-0A51812F2EC5}" srcOrd="13" destOrd="0" presId="urn:microsoft.com/office/officeart/2005/8/layout/gear1"/>
    <dgm:cxn modelId="{092FE55F-C383-4260-99D5-3F95BB4AEABA}" type="presParOf" srcId="{6A3A6036-60BC-4489-A58D-71EE28AEE81E}" destId="{6C7700FF-9567-496E-8E3A-C0412D02305A}" srcOrd="14" destOrd="0" presId="urn:microsoft.com/office/officeart/2005/8/layout/gear1"/>
    <dgm:cxn modelId="{35D84A44-1CD8-4DEF-BABD-BC4E1FE80283}" type="presParOf" srcId="{6A3A6036-60BC-4489-A58D-71EE28AEE81E}" destId="{447009FB-6D00-4954-B038-E8FA6AA18A45}" srcOrd="15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802B20-D19B-458C-B3D9-39F485B5C892}" type="doc">
      <dgm:prSet loTypeId="urn:microsoft.com/office/officeart/2005/8/layout/hProcess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46C164-1E01-4329-9FDC-EC9CC04EADDA}">
      <dgm:prSet phldrT="[Text]" phldr="0"/>
      <dgm:spPr/>
      <dgm:t>
        <a:bodyPr/>
        <a:lstStyle/>
        <a:p>
          <a:r>
            <a:rPr lang="en-US" dirty="0"/>
            <a:t>High Level Requirements</a:t>
          </a:r>
        </a:p>
      </dgm:t>
    </dgm:pt>
    <dgm:pt modelId="{88E697AA-3CBC-4E1E-B194-9497CF8CA6F8}" type="parTrans" cxnId="{76559AD8-4055-4C0C-81FE-40DB5AF332B8}">
      <dgm:prSet/>
      <dgm:spPr/>
      <dgm:t>
        <a:bodyPr/>
        <a:lstStyle/>
        <a:p>
          <a:endParaRPr lang="en-US"/>
        </a:p>
      </dgm:t>
    </dgm:pt>
    <dgm:pt modelId="{E0FC36A9-9DAF-44B9-8221-F8FA0ABC0E71}" type="sibTrans" cxnId="{76559AD8-4055-4C0C-81FE-40DB5AF332B8}">
      <dgm:prSet/>
      <dgm:spPr/>
      <dgm:t>
        <a:bodyPr/>
        <a:lstStyle/>
        <a:p>
          <a:endParaRPr lang="en-US"/>
        </a:p>
      </dgm:t>
    </dgm:pt>
    <dgm:pt modelId="{A83A86C5-E5AE-4663-A977-F63435A17737}">
      <dgm:prSet phldrT="[Text]"/>
      <dgm:spPr/>
      <dgm:t>
        <a:bodyPr/>
        <a:lstStyle/>
        <a:p>
          <a:r>
            <a:rPr lang="en-US" dirty="0"/>
            <a:t>Defined High Level Requirements </a:t>
          </a:r>
        </a:p>
      </dgm:t>
    </dgm:pt>
    <dgm:pt modelId="{D062BD32-D380-4643-8985-A6802EC6B6A7}" type="parTrans" cxnId="{3E1E01BA-122E-49BA-8974-C61D7588807F}">
      <dgm:prSet/>
      <dgm:spPr/>
      <dgm:t>
        <a:bodyPr/>
        <a:lstStyle/>
        <a:p>
          <a:endParaRPr lang="en-US"/>
        </a:p>
      </dgm:t>
    </dgm:pt>
    <dgm:pt modelId="{4E713E1F-1880-4EEC-BE6D-25CE93F10082}" type="sibTrans" cxnId="{3E1E01BA-122E-49BA-8974-C61D7588807F}">
      <dgm:prSet/>
      <dgm:spPr/>
      <dgm:t>
        <a:bodyPr/>
        <a:lstStyle/>
        <a:p>
          <a:endParaRPr lang="en-US"/>
        </a:p>
      </dgm:t>
    </dgm:pt>
    <dgm:pt modelId="{A73F5434-77A1-4D35-B1DF-3667C61A3ECB}">
      <dgm:prSet/>
      <dgm:spPr/>
      <dgm:t>
        <a:bodyPr/>
        <a:lstStyle/>
        <a:p>
          <a:r>
            <a:rPr lang="en-US" dirty="0"/>
            <a:t>Identified Personas</a:t>
          </a:r>
        </a:p>
      </dgm:t>
    </dgm:pt>
    <dgm:pt modelId="{A0E74912-0303-4E5A-863C-A841589BD5C3}" type="parTrans" cxnId="{3DA6E75A-F6BD-492B-B071-551F4D826F54}">
      <dgm:prSet/>
      <dgm:spPr/>
      <dgm:t>
        <a:bodyPr/>
        <a:lstStyle/>
        <a:p>
          <a:endParaRPr lang="en-US"/>
        </a:p>
      </dgm:t>
    </dgm:pt>
    <dgm:pt modelId="{DCFFC03E-F04B-4F9A-8E38-9838934EE427}" type="sibTrans" cxnId="{3DA6E75A-F6BD-492B-B071-551F4D826F54}">
      <dgm:prSet/>
      <dgm:spPr/>
      <dgm:t>
        <a:bodyPr/>
        <a:lstStyle/>
        <a:p>
          <a:endParaRPr lang="en-US"/>
        </a:p>
      </dgm:t>
    </dgm:pt>
    <dgm:pt modelId="{F421CF16-AF8D-4CA0-8E1C-90F1C7850851}">
      <dgm:prSet phldrT="[Text]" phldr="0"/>
      <dgm:spPr/>
      <dgm:t>
        <a:bodyPr/>
        <a:lstStyle/>
        <a:p>
          <a:r>
            <a:rPr lang="en-US" dirty="0"/>
            <a:t>Persona Definition</a:t>
          </a:r>
        </a:p>
      </dgm:t>
    </dgm:pt>
    <dgm:pt modelId="{95E59A4E-F04B-422B-9C14-C38E29B6B826}" type="parTrans" cxnId="{2764FF18-648E-4D4F-AA2C-557CAA3D32E3}">
      <dgm:prSet/>
      <dgm:spPr/>
      <dgm:t>
        <a:bodyPr/>
        <a:lstStyle/>
        <a:p>
          <a:endParaRPr lang="en-US"/>
        </a:p>
      </dgm:t>
    </dgm:pt>
    <dgm:pt modelId="{406CFBC2-729E-4081-9C7E-A783FFA6482E}" type="sibTrans" cxnId="{2764FF18-648E-4D4F-AA2C-557CAA3D32E3}">
      <dgm:prSet/>
      <dgm:spPr/>
      <dgm:t>
        <a:bodyPr/>
        <a:lstStyle/>
        <a:p>
          <a:endParaRPr lang="en-US"/>
        </a:p>
      </dgm:t>
    </dgm:pt>
    <dgm:pt modelId="{E14341EB-5703-4E6C-92F7-70F2E53BDD0F}">
      <dgm:prSet phldrT="[Text]"/>
      <dgm:spPr/>
      <dgm:t>
        <a:bodyPr/>
        <a:lstStyle/>
        <a:p>
          <a:r>
            <a:rPr lang="en-US" dirty="0"/>
            <a:t>Defined Personas </a:t>
          </a:r>
        </a:p>
      </dgm:t>
    </dgm:pt>
    <dgm:pt modelId="{6C0BF79E-A936-4231-B5ED-7FACC42C8795}" type="parTrans" cxnId="{279344CC-8741-4436-B550-8A148C8785D0}">
      <dgm:prSet/>
      <dgm:spPr/>
      <dgm:t>
        <a:bodyPr/>
        <a:lstStyle/>
        <a:p>
          <a:endParaRPr lang="en-US"/>
        </a:p>
      </dgm:t>
    </dgm:pt>
    <dgm:pt modelId="{A9CA4B3A-FCF6-4A80-919C-82D1DD617AAC}" type="sibTrans" cxnId="{279344CC-8741-4436-B550-8A148C8785D0}">
      <dgm:prSet/>
      <dgm:spPr/>
      <dgm:t>
        <a:bodyPr/>
        <a:lstStyle/>
        <a:p>
          <a:endParaRPr lang="en-US"/>
        </a:p>
      </dgm:t>
    </dgm:pt>
    <dgm:pt modelId="{0E436784-EDA5-4E35-AFDA-B56A157636A5}">
      <dgm:prSet/>
      <dgm:spPr/>
      <dgm:t>
        <a:bodyPr/>
        <a:lstStyle/>
        <a:p>
          <a:r>
            <a:rPr lang="en-US" dirty="0"/>
            <a:t>Defined Use Cases </a:t>
          </a:r>
        </a:p>
      </dgm:t>
    </dgm:pt>
    <dgm:pt modelId="{ABCE6532-8128-43F4-BCF5-115DEDFE3D1E}" type="parTrans" cxnId="{92105855-2255-41FB-95CA-C184BAF8D3F6}">
      <dgm:prSet/>
      <dgm:spPr/>
      <dgm:t>
        <a:bodyPr/>
        <a:lstStyle/>
        <a:p>
          <a:endParaRPr lang="en-US"/>
        </a:p>
      </dgm:t>
    </dgm:pt>
    <dgm:pt modelId="{8EC55650-9D7E-4202-85D5-3B24913CCE39}" type="sibTrans" cxnId="{92105855-2255-41FB-95CA-C184BAF8D3F6}">
      <dgm:prSet/>
      <dgm:spPr/>
      <dgm:t>
        <a:bodyPr/>
        <a:lstStyle/>
        <a:p>
          <a:endParaRPr lang="en-US"/>
        </a:p>
      </dgm:t>
    </dgm:pt>
    <dgm:pt modelId="{68B86C92-C49A-4013-9054-9BDD5580D4C0}">
      <dgm:prSet/>
      <dgm:spPr/>
      <dgm:t>
        <a:bodyPr/>
        <a:lstStyle/>
        <a:p>
          <a:r>
            <a:rPr lang="en-US" dirty="0"/>
            <a:t>Prioritized list of User Cases</a:t>
          </a:r>
        </a:p>
      </dgm:t>
    </dgm:pt>
    <dgm:pt modelId="{36CF3B5B-5296-4158-9F94-DB6334F718D9}" type="parTrans" cxnId="{CC69B0D3-5C52-4935-88E2-1644AF882ED6}">
      <dgm:prSet/>
      <dgm:spPr/>
      <dgm:t>
        <a:bodyPr/>
        <a:lstStyle/>
        <a:p>
          <a:endParaRPr lang="en-US"/>
        </a:p>
      </dgm:t>
    </dgm:pt>
    <dgm:pt modelId="{E70B2E44-17CF-4147-85F9-88616F504FC8}" type="sibTrans" cxnId="{CC69B0D3-5C52-4935-88E2-1644AF882ED6}">
      <dgm:prSet/>
      <dgm:spPr/>
      <dgm:t>
        <a:bodyPr/>
        <a:lstStyle/>
        <a:p>
          <a:endParaRPr lang="en-US"/>
        </a:p>
      </dgm:t>
    </dgm:pt>
    <dgm:pt modelId="{D1C1F527-DFAE-45DC-9F46-9E179154B94F}">
      <dgm:prSet phldrT="[Text]"/>
      <dgm:spPr/>
      <dgm:t>
        <a:bodyPr/>
        <a:lstStyle/>
        <a:p>
          <a:r>
            <a:rPr lang="en-US" dirty="0"/>
            <a:t>Opportunity / Gap Definition</a:t>
          </a:r>
        </a:p>
      </dgm:t>
    </dgm:pt>
    <dgm:pt modelId="{AD5B01B8-251B-4723-A863-12746397CD53}" type="parTrans" cxnId="{D749C750-FB32-4D12-A376-1BA9086B1186}">
      <dgm:prSet/>
      <dgm:spPr/>
      <dgm:t>
        <a:bodyPr/>
        <a:lstStyle/>
        <a:p>
          <a:endParaRPr lang="en-US"/>
        </a:p>
      </dgm:t>
    </dgm:pt>
    <dgm:pt modelId="{CCB28573-1936-4390-A0F0-7A9F47954C0A}" type="sibTrans" cxnId="{D749C750-FB32-4D12-A376-1BA9086B1186}">
      <dgm:prSet/>
      <dgm:spPr/>
      <dgm:t>
        <a:bodyPr/>
        <a:lstStyle/>
        <a:p>
          <a:endParaRPr lang="en-US"/>
        </a:p>
      </dgm:t>
    </dgm:pt>
    <dgm:pt modelId="{ECCC22EA-E80B-404B-9E47-D5BEF4E362D0}">
      <dgm:prSet phldrT="[Text]"/>
      <dgm:spPr/>
      <dgm:t>
        <a:bodyPr/>
        <a:lstStyle/>
        <a:p>
          <a:r>
            <a:rPr lang="en-US" dirty="0"/>
            <a:t>Completed Journey Maps</a:t>
          </a:r>
        </a:p>
        <a:p>
          <a:r>
            <a:rPr lang="en-US" dirty="0"/>
            <a:t>Determine gaps and opportunities in FRAUD system </a:t>
          </a:r>
        </a:p>
      </dgm:t>
    </dgm:pt>
    <dgm:pt modelId="{C2C2654F-39FF-4855-9AEF-24022D6B7076}" type="parTrans" cxnId="{ECA24F34-F5EB-4383-9930-E16423E21F8E}">
      <dgm:prSet/>
      <dgm:spPr/>
      <dgm:t>
        <a:bodyPr/>
        <a:lstStyle/>
        <a:p>
          <a:endParaRPr lang="en-US"/>
        </a:p>
      </dgm:t>
    </dgm:pt>
    <dgm:pt modelId="{54D9ED76-D37F-4901-98BC-3AAB6FECEDDC}" type="sibTrans" cxnId="{ECA24F34-F5EB-4383-9930-E16423E21F8E}">
      <dgm:prSet/>
      <dgm:spPr/>
      <dgm:t>
        <a:bodyPr/>
        <a:lstStyle/>
        <a:p>
          <a:endParaRPr lang="en-US"/>
        </a:p>
      </dgm:t>
    </dgm:pt>
    <dgm:pt modelId="{0F78E134-8004-4522-9E12-793FCAFA7B4B}">
      <dgm:prSet/>
      <dgm:spPr/>
      <dgm:t>
        <a:bodyPr/>
        <a:lstStyle/>
        <a:p>
          <a:r>
            <a:rPr lang="en-US" dirty="0"/>
            <a:t>Data inputs and outputs </a:t>
          </a:r>
        </a:p>
      </dgm:t>
    </dgm:pt>
    <dgm:pt modelId="{A4F4EF26-FDB7-4815-9022-F469D8F1A0A7}" type="parTrans" cxnId="{AAA07623-904E-4960-8DA5-457D15506A94}">
      <dgm:prSet/>
      <dgm:spPr/>
      <dgm:t>
        <a:bodyPr/>
        <a:lstStyle/>
        <a:p>
          <a:endParaRPr lang="en-US"/>
        </a:p>
      </dgm:t>
    </dgm:pt>
    <dgm:pt modelId="{173CA4AB-60DA-4D16-AF31-52ACD53A45F7}" type="sibTrans" cxnId="{AAA07623-904E-4960-8DA5-457D15506A94}">
      <dgm:prSet/>
      <dgm:spPr/>
      <dgm:t>
        <a:bodyPr/>
        <a:lstStyle/>
        <a:p>
          <a:endParaRPr lang="en-US"/>
        </a:p>
      </dgm:t>
    </dgm:pt>
    <dgm:pt modelId="{BA16ABB2-AC8A-442E-BD37-315D35F6D834}">
      <dgm:prSet/>
      <dgm:spPr/>
      <dgm:t>
        <a:bodyPr/>
        <a:lstStyle/>
        <a:p>
          <a:r>
            <a:rPr lang="en-US" dirty="0"/>
            <a:t>Defined dependencies </a:t>
          </a:r>
        </a:p>
      </dgm:t>
    </dgm:pt>
    <dgm:pt modelId="{9084F458-525E-46BF-8934-750A0F295A1A}" type="parTrans" cxnId="{417D6D5C-F9FB-4538-8F59-D369D06D24CD}">
      <dgm:prSet/>
      <dgm:spPr/>
      <dgm:t>
        <a:bodyPr/>
        <a:lstStyle/>
        <a:p>
          <a:endParaRPr lang="en-US"/>
        </a:p>
      </dgm:t>
    </dgm:pt>
    <dgm:pt modelId="{1677D24E-A617-499B-A487-7D9B12F0F3C4}" type="sibTrans" cxnId="{417D6D5C-F9FB-4538-8F59-D369D06D24CD}">
      <dgm:prSet/>
      <dgm:spPr/>
      <dgm:t>
        <a:bodyPr/>
        <a:lstStyle/>
        <a:p>
          <a:endParaRPr lang="en-US"/>
        </a:p>
      </dgm:t>
    </dgm:pt>
    <dgm:pt modelId="{566CCBB4-E5AE-4065-89EA-7BBCF7028BD2}">
      <dgm:prSet/>
      <dgm:spPr/>
      <dgm:t>
        <a:bodyPr/>
        <a:lstStyle/>
        <a:p>
          <a:r>
            <a:rPr lang="en-US" dirty="0"/>
            <a:t>Develop initial set driving standards / regulations requirements</a:t>
          </a:r>
        </a:p>
      </dgm:t>
    </dgm:pt>
    <dgm:pt modelId="{2777C0DF-7A63-4B5B-86FB-F521C86BC078}" type="parTrans" cxnId="{F1F9A7C5-6944-4AEB-9F1E-2D31C82E74D4}">
      <dgm:prSet/>
      <dgm:spPr/>
      <dgm:t>
        <a:bodyPr/>
        <a:lstStyle/>
        <a:p>
          <a:endParaRPr lang="en-US"/>
        </a:p>
      </dgm:t>
    </dgm:pt>
    <dgm:pt modelId="{773C95CD-F0C7-4AA8-9779-CEA24F014118}" type="sibTrans" cxnId="{F1F9A7C5-6944-4AEB-9F1E-2D31C82E74D4}">
      <dgm:prSet/>
      <dgm:spPr/>
      <dgm:t>
        <a:bodyPr/>
        <a:lstStyle/>
        <a:p>
          <a:endParaRPr lang="en-US"/>
        </a:p>
      </dgm:t>
    </dgm:pt>
    <dgm:pt modelId="{4DC13723-2D72-41A4-922E-D0D42450BD04}" type="pres">
      <dgm:prSet presAssocID="{B7802B20-D19B-458C-B3D9-39F485B5C892}" presName="Name0" presStyleCnt="0">
        <dgm:presLayoutVars>
          <dgm:dir/>
          <dgm:animLvl val="lvl"/>
          <dgm:resizeHandles val="exact"/>
        </dgm:presLayoutVars>
      </dgm:prSet>
      <dgm:spPr/>
    </dgm:pt>
    <dgm:pt modelId="{EE3D0019-49EE-4AC3-87A2-A6E216D7CBC7}" type="pres">
      <dgm:prSet presAssocID="{8246C164-1E01-4329-9FDC-EC9CC04EADDA}" presName="compositeNode" presStyleCnt="0">
        <dgm:presLayoutVars>
          <dgm:bulletEnabled val="1"/>
        </dgm:presLayoutVars>
      </dgm:prSet>
      <dgm:spPr/>
    </dgm:pt>
    <dgm:pt modelId="{1AF8CDAB-4F43-43C8-A6AE-738C1608E5E6}" type="pres">
      <dgm:prSet presAssocID="{8246C164-1E01-4329-9FDC-EC9CC04EADDA}" presName="bgRect" presStyleLbl="node1" presStyleIdx="0" presStyleCnt="3"/>
      <dgm:spPr/>
    </dgm:pt>
    <dgm:pt modelId="{2B7D0353-9B49-4933-9096-0F077FBE3DA2}" type="pres">
      <dgm:prSet presAssocID="{8246C164-1E01-4329-9FDC-EC9CC04EADDA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3BF15718-6F7A-460E-9C6D-C1A4A486FF0D}" type="pres">
      <dgm:prSet presAssocID="{8246C164-1E01-4329-9FDC-EC9CC04EADDA}" presName="childNode" presStyleLbl="node1" presStyleIdx="0" presStyleCnt="3">
        <dgm:presLayoutVars>
          <dgm:bulletEnabled val="1"/>
        </dgm:presLayoutVars>
      </dgm:prSet>
      <dgm:spPr/>
    </dgm:pt>
    <dgm:pt modelId="{31BA5668-8F0C-4BD4-947B-32E0E347E195}" type="pres">
      <dgm:prSet presAssocID="{E0FC36A9-9DAF-44B9-8221-F8FA0ABC0E71}" presName="hSp" presStyleCnt="0"/>
      <dgm:spPr/>
    </dgm:pt>
    <dgm:pt modelId="{10D6ACFF-D38E-4D5B-A77D-F20CCE141E8A}" type="pres">
      <dgm:prSet presAssocID="{E0FC36A9-9DAF-44B9-8221-F8FA0ABC0E71}" presName="vProcSp" presStyleCnt="0"/>
      <dgm:spPr/>
    </dgm:pt>
    <dgm:pt modelId="{E9546D76-C424-43A4-8782-78ADC8AE3012}" type="pres">
      <dgm:prSet presAssocID="{E0FC36A9-9DAF-44B9-8221-F8FA0ABC0E71}" presName="vSp1" presStyleCnt="0"/>
      <dgm:spPr/>
    </dgm:pt>
    <dgm:pt modelId="{00DC72B6-BDA8-4CF4-A7B0-D6A03188BDD5}" type="pres">
      <dgm:prSet presAssocID="{E0FC36A9-9DAF-44B9-8221-F8FA0ABC0E71}" presName="simulatedConn" presStyleLbl="solidFgAcc1" presStyleIdx="0" presStyleCnt="2" custLinFactY="32549" custLinFactNeighborX="-10457" custLinFactNeighborY="100000"/>
      <dgm:spPr>
        <a:solidFill>
          <a:schemeClr val="accent1"/>
        </a:solidFill>
      </dgm:spPr>
    </dgm:pt>
    <dgm:pt modelId="{6E4C5F23-C5B4-4CF8-94DD-5844593F2A72}" type="pres">
      <dgm:prSet presAssocID="{E0FC36A9-9DAF-44B9-8221-F8FA0ABC0E71}" presName="vSp2" presStyleCnt="0"/>
      <dgm:spPr/>
    </dgm:pt>
    <dgm:pt modelId="{899EC44E-8F1F-437C-8E8B-CFE2623BEDFC}" type="pres">
      <dgm:prSet presAssocID="{E0FC36A9-9DAF-44B9-8221-F8FA0ABC0E71}" presName="sibTrans" presStyleCnt="0"/>
      <dgm:spPr/>
    </dgm:pt>
    <dgm:pt modelId="{194E9DA5-6DFE-4474-A84F-DD922C8677CB}" type="pres">
      <dgm:prSet presAssocID="{F421CF16-AF8D-4CA0-8E1C-90F1C7850851}" presName="compositeNode" presStyleCnt="0">
        <dgm:presLayoutVars>
          <dgm:bulletEnabled val="1"/>
        </dgm:presLayoutVars>
      </dgm:prSet>
      <dgm:spPr/>
    </dgm:pt>
    <dgm:pt modelId="{33520395-5B5F-4772-9792-B405152A7EE5}" type="pres">
      <dgm:prSet presAssocID="{F421CF16-AF8D-4CA0-8E1C-90F1C7850851}" presName="bgRect" presStyleLbl="node1" presStyleIdx="1" presStyleCnt="3"/>
      <dgm:spPr/>
    </dgm:pt>
    <dgm:pt modelId="{C0A7F0E6-E062-4723-9289-093DE3E8512A}" type="pres">
      <dgm:prSet presAssocID="{F421CF16-AF8D-4CA0-8E1C-90F1C7850851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CC0A23F0-1F6A-4BA4-82EB-55CAF16836D2}" type="pres">
      <dgm:prSet presAssocID="{F421CF16-AF8D-4CA0-8E1C-90F1C7850851}" presName="childNode" presStyleLbl="node1" presStyleIdx="1" presStyleCnt="3">
        <dgm:presLayoutVars>
          <dgm:bulletEnabled val="1"/>
        </dgm:presLayoutVars>
      </dgm:prSet>
      <dgm:spPr/>
    </dgm:pt>
    <dgm:pt modelId="{3F9B74D3-3F5C-4708-B41E-0D1347128885}" type="pres">
      <dgm:prSet presAssocID="{406CFBC2-729E-4081-9C7E-A783FFA6482E}" presName="hSp" presStyleCnt="0"/>
      <dgm:spPr/>
    </dgm:pt>
    <dgm:pt modelId="{71158B80-BBE2-48EC-912A-F065E1A3EE77}" type="pres">
      <dgm:prSet presAssocID="{406CFBC2-729E-4081-9C7E-A783FFA6482E}" presName="vProcSp" presStyleCnt="0"/>
      <dgm:spPr/>
    </dgm:pt>
    <dgm:pt modelId="{C6549ABA-79D0-4ED0-A573-C6CB271751EB}" type="pres">
      <dgm:prSet presAssocID="{406CFBC2-729E-4081-9C7E-A783FFA6482E}" presName="vSp1" presStyleCnt="0"/>
      <dgm:spPr/>
    </dgm:pt>
    <dgm:pt modelId="{A58E2DAA-205D-46DF-8FD5-B3A8631B1154}" type="pres">
      <dgm:prSet presAssocID="{406CFBC2-729E-4081-9C7E-A783FFA6482E}" presName="simulatedConn" presStyleLbl="solidFgAcc1" presStyleIdx="1" presStyleCnt="2" custLinFactY="95456" custLinFactNeighborX="1883" custLinFactNeighborY="100000"/>
      <dgm:spPr>
        <a:solidFill>
          <a:schemeClr val="accent1"/>
        </a:solidFill>
      </dgm:spPr>
    </dgm:pt>
    <dgm:pt modelId="{BBF7E2F4-84A9-429E-8C22-23690D964C91}" type="pres">
      <dgm:prSet presAssocID="{406CFBC2-729E-4081-9C7E-A783FFA6482E}" presName="vSp2" presStyleCnt="0"/>
      <dgm:spPr/>
    </dgm:pt>
    <dgm:pt modelId="{79802ADF-949D-44E2-BD77-70671AD2D91A}" type="pres">
      <dgm:prSet presAssocID="{406CFBC2-729E-4081-9C7E-A783FFA6482E}" presName="sibTrans" presStyleCnt="0"/>
      <dgm:spPr/>
    </dgm:pt>
    <dgm:pt modelId="{407A46BB-1D42-4048-990B-61E65C9CFA3D}" type="pres">
      <dgm:prSet presAssocID="{D1C1F527-DFAE-45DC-9F46-9E179154B94F}" presName="compositeNode" presStyleCnt="0">
        <dgm:presLayoutVars>
          <dgm:bulletEnabled val="1"/>
        </dgm:presLayoutVars>
      </dgm:prSet>
      <dgm:spPr/>
    </dgm:pt>
    <dgm:pt modelId="{A1321F68-D7E5-4D84-9BFD-6A196760E303}" type="pres">
      <dgm:prSet presAssocID="{D1C1F527-DFAE-45DC-9F46-9E179154B94F}" presName="bgRect" presStyleLbl="node1" presStyleIdx="2" presStyleCnt="3"/>
      <dgm:spPr/>
    </dgm:pt>
    <dgm:pt modelId="{EA1AAF27-C160-4032-B0C0-AFB73DFD1A95}" type="pres">
      <dgm:prSet presAssocID="{D1C1F527-DFAE-45DC-9F46-9E179154B94F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0331A1DF-57BD-4464-BB16-787F9F1BD2AA}" type="pres">
      <dgm:prSet presAssocID="{D1C1F527-DFAE-45DC-9F46-9E179154B94F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BD57B400-BD97-40BF-ACE2-453595A01865}" type="presOf" srcId="{0E436784-EDA5-4E35-AFDA-B56A157636A5}" destId="{CC0A23F0-1F6A-4BA4-82EB-55CAF16836D2}" srcOrd="0" destOrd="1" presId="urn:microsoft.com/office/officeart/2005/8/layout/hProcess7"/>
    <dgm:cxn modelId="{0BE43106-DD98-4D9F-BA90-402631938F7C}" type="presOf" srcId="{ECCC22EA-E80B-404B-9E47-D5BEF4E362D0}" destId="{0331A1DF-57BD-4464-BB16-787F9F1BD2AA}" srcOrd="0" destOrd="0" presId="urn:microsoft.com/office/officeart/2005/8/layout/hProcess7"/>
    <dgm:cxn modelId="{CAC42C09-90BE-4880-8F5D-0EEC576A7E7F}" type="presOf" srcId="{8246C164-1E01-4329-9FDC-EC9CC04EADDA}" destId="{1AF8CDAB-4F43-43C8-A6AE-738C1608E5E6}" srcOrd="0" destOrd="0" presId="urn:microsoft.com/office/officeart/2005/8/layout/hProcess7"/>
    <dgm:cxn modelId="{2764FF18-648E-4D4F-AA2C-557CAA3D32E3}" srcId="{B7802B20-D19B-458C-B3D9-39F485B5C892}" destId="{F421CF16-AF8D-4CA0-8E1C-90F1C7850851}" srcOrd="1" destOrd="0" parTransId="{95E59A4E-F04B-422B-9C14-C38E29B6B826}" sibTransId="{406CFBC2-729E-4081-9C7E-A783FFA6482E}"/>
    <dgm:cxn modelId="{59833123-E59F-40E2-A340-F13EA4FFBB5D}" type="presOf" srcId="{68B86C92-C49A-4013-9054-9BDD5580D4C0}" destId="{CC0A23F0-1F6A-4BA4-82EB-55CAF16836D2}" srcOrd="0" destOrd="2" presId="urn:microsoft.com/office/officeart/2005/8/layout/hProcess7"/>
    <dgm:cxn modelId="{AAA07623-904E-4960-8DA5-457D15506A94}" srcId="{D1C1F527-DFAE-45DC-9F46-9E179154B94F}" destId="{0F78E134-8004-4522-9E12-793FCAFA7B4B}" srcOrd="1" destOrd="0" parTransId="{A4F4EF26-FDB7-4815-9022-F469D8F1A0A7}" sibTransId="{173CA4AB-60DA-4D16-AF31-52ACD53A45F7}"/>
    <dgm:cxn modelId="{A6986133-C157-4DAF-9E97-F2300DE008C3}" type="presOf" srcId="{D1C1F527-DFAE-45DC-9F46-9E179154B94F}" destId="{A1321F68-D7E5-4D84-9BFD-6A196760E303}" srcOrd="0" destOrd="0" presId="urn:microsoft.com/office/officeart/2005/8/layout/hProcess7"/>
    <dgm:cxn modelId="{ECA24F34-F5EB-4383-9930-E16423E21F8E}" srcId="{D1C1F527-DFAE-45DC-9F46-9E179154B94F}" destId="{ECCC22EA-E80B-404B-9E47-D5BEF4E362D0}" srcOrd="0" destOrd="0" parTransId="{C2C2654F-39FF-4855-9AEF-24022D6B7076}" sibTransId="{54D9ED76-D37F-4901-98BC-3AAB6FECEDDC}"/>
    <dgm:cxn modelId="{ECC7495C-2303-4AC2-92B4-7B2A4CBB670A}" type="presOf" srcId="{A73F5434-77A1-4D35-B1DF-3667C61A3ECB}" destId="{3BF15718-6F7A-460E-9C6D-C1A4A486FF0D}" srcOrd="0" destOrd="1" presId="urn:microsoft.com/office/officeart/2005/8/layout/hProcess7"/>
    <dgm:cxn modelId="{417D6D5C-F9FB-4538-8F59-D369D06D24CD}" srcId="{D1C1F527-DFAE-45DC-9F46-9E179154B94F}" destId="{BA16ABB2-AC8A-442E-BD37-315D35F6D834}" srcOrd="2" destOrd="0" parTransId="{9084F458-525E-46BF-8934-750A0F295A1A}" sibTransId="{1677D24E-A617-499B-A487-7D9B12F0F3C4}"/>
    <dgm:cxn modelId="{69F75664-31E7-4960-A246-377542A160EC}" type="presOf" srcId="{D1C1F527-DFAE-45DC-9F46-9E179154B94F}" destId="{EA1AAF27-C160-4032-B0C0-AFB73DFD1A95}" srcOrd="1" destOrd="0" presId="urn:microsoft.com/office/officeart/2005/8/layout/hProcess7"/>
    <dgm:cxn modelId="{D749C750-FB32-4D12-A376-1BA9086B1186}" srcId="{B7802B20-D19B-458C-B3D9-39F485B5C892}" destId="{D1C1F527-DFAE-45DC-9F46-9E179154B94F}" srcOrd="2" destOrd="0" parTransId="{AD5B01B8-251B-4723-A863-12746397CD53}" sibTransId="{CCB28573-1936-4390-A0F0-7A9F47954C0A}"/>
    <dgm:cxn modelId="{92105855-2255-41FB-95CA-C184BAF8D3F6}" srcId="{F421CF16-AF8D-4CA0-8E1C-90F1C7850851}" destId="{0E436784-EDA5-4E35-AFDA-B56A157636A5}" srcOrd="1" destOrd="0" parTransId="{ABCE6532-8128-43F4-BCF5-115DEDFE3D1E}" sibTransId="{8EC55650-9D7E-4202-85D5-3B24913CCE39}"/>
    <dgm:cxn modelId="{3DA6E75A-F6BD-492B-B071-551F4D826F54}" srcId="{8246C164-1E01-4329-9FDC-EC9CC04EADDA}" destId="{A73F5434-77A1-4D35-B1DF-3667C61A3ECB}" srcOrd="1" destOrd="0" parTransId="{A0E74912-0303-4E5A-863C-A841589BD5C3}" sibTransId="{DCFFC03E-F04B-4F9A-8E38-9838934EE427}"/>
    <dgm:cxn modelId="{B0EDA485-3CDA-461E-A36C-B9B6965D9D3C}" type="presOf" srcId="{566CCBB4-E5AE-4065-89EA-7BBCF7028BD2}" destId="{0331A1DF-57BD-4464-BB16-787F9F1BD2AA}" srcOrd="0" destOrd="3" presId="urn:microsoft.com/office/officeart/2005/8/layout/hProcess7"/>
    <dgm:cxn modelId="{94377497-84FB-4AB7-BB10-C40ED7115CE7}" type="presOf" srcId="{F421CF16-AF8D-4CA0-8E1C-90F1C7850851}" destId="{33520395-5B5F-4772-9792-B405152A7EE5}" srcOrd="0" destOrd="0" presId="urn:microsoft.com/office/officeart/2005/8/layout/hProcess7"/>
    <dgm:cxn modelId="{ED36D397-6BAC-4CF2-9AB9-F6E4772EAC5E}" type="presOf" srcId="{8246C164-1E01-4329-9FDC-EC9CC04EADDA}" destId="{2B7D0353-9B49-4933-9096-0F077FBE3DA2}" srcOrd="1" destOrd="0" presId="urn:microsoft.com/office/officeart/2005/8/layout/hProcess7"/>
    <dgm:cxn modelId="{C5C118A8-D69D-45D2-BE8C-93F8D054CB18}" type="presOf" srcId="{F421CF16-AF8D-4CA0-8E1C-90F1C7850851}" destId="{C0A7F0E6-E062-4723-9289-093DE3E8512A}" srcOrd="1" destOrd="0" presId="urn:microsoft.com/office/officeart/2005/8/layout/hProcess7"/>
    <dgm:cxn modelId="{BE5DC5B8-36D1-43E0-B351-B3C968348DB0}" type="presOf" srcId="{E14341EB-5703-4E6C-92F7-70F2E53BDD0F}" destId="{CC0A23F0-1F6A-4BA4-82EB-55CAF16836D2}" srcOrd="0" destOrd="0" presId="urn:microsoft.com/office/officeart/2005/8/layout/hProcess7"/>
    <dgm:cxn modelId="{3E1E01BA-122E-49BA-8974-C61D7588807F}" srcId="{8246C164-1E01-4329-9FDC-EC9CC04EADDA}" destId="{A83A86C5-E5AE-4663-A977-F63435A17737}" srcOrd="0" destOrd="0" parTransId="{D062BD32-D380-4643-8985-A6802EC6B6A7}" sibTransId="{4E713E1F-1880-4EEC-BE6D-25CE93F10082}"/>
    <dgm:cxn modelId="{4940A0C1-5F52-44C5-809F-C1E8874706CD}" type="presOf" srcId="{B7802B20-D19B-458C-B3D9-39F485B5C892}" destId="{4DC13723-2D72-41A4-922E-D0D42450BD04}" srcOrd="0" destOrd="0" presId="urn:microsoft.com/office/officeart/2005/8/layout/hProcess7"/>
    <dgm:cxn modelId="{F1F9A7C5-6944-4AEB-9F1E-2D31C82E74D4}" srcId="{D1C1F527-DFAE-45DC-9F46-9E179154B94F}" destId="{566CCBB4-E5AE-4065-89EA-7BBCF7028BD2}" srcOrd="3" destOrd="0" parTransId="{2777C0DF-7A63-4B5B-86FB-F521C86BC078}" sibTransId="{773C95CD-F0C7-4AA8-9779-CEA24F014118}"/>
    <dgm:cxn modelId="{279344CC-8741-4436-B550-8A148C8785D0}" srcId="{F421CF16-AF8D-4CA0-8E1C-90F1C7850851}" destId="{E14341EB-5703-4E6C-92F7-70F2E53BDD0F}" srcOrd="0" destOrd="0" parTransId="{6C0BF79E-A936-4231-B5ED-7FACC42C8795}" sibTransId="{A9CA4B3A-FCF6-4A80-919C-82D1DD617AAC}"/>
    <dgm:cxn modelId="{6DA324CE-BCFB-4B11-AE2C-BD2A5E63B7A4}" type="presOf" srcId="{BA16ABB2-AC8A-442E-BD37-315D35F6D834}" destId="{0331A1DF-57BD-4464-BB16-787F9F1BD2AA}" srcOrd="0" destOrd="2" presId="urn:microsoft.com/office/officeart/2005/8/layout/hProcess7"/>
    <dgm:cxn modelId="{CC69B0D3-5C52-4935-88E2-1644AF882ED6}" srcId="{F421CF16-AF8D-4CA0-8E1C-90F1C7850851}" destId="{68B86C92-C49A-4013-9054-9BDD5580D4C0}" srcOrd="2" destOrd="0" parTransId="{36CF3B5B-5296-4158-9F94-DB6334F718D9}" sibTransId="{E70B2E44-17CF-4147-85F9-88616F504FC8}"/>
    <dgm:cxn modelId="{76559AD8-4055-4C0C-81FE-40DB5AF332B8}" srcId="{B7802B20-D19B-458C-B3D9-39F485B5C892}" destId="{8246C164-1E01-4329-9FDC-EC9CC04EADDA}" srcOrd="0" destOrd="0" parTransId="{88E697AA-3CBC-4E1E-B194-9497CF8CA6F8}" sibTransId="{E0FC36A9-9DAF-44B9-8221-F8FA0ABC0E71}"/>
    <dgm:cxn modelId="{72786CEC-5D61-49E6-865A-EB3188FA74F4}" type="presOf" srcId="{0F78E134-8004-4522-9E12-793FCAFA7B4B}" destId="{0331A1DF-57BD-4464-BB16-787F9F1BD2AA}" srcOrd="0" destOrd="1" presId="urn:microsoft.com/office/officeart/2005/8/layout/hProcess7"/>
    <dgm:cxn modelId="{E0D5C1F2-BCB4-4946-99B4-FCF092AFCF08}" type="presOf" srcId="{A83A86C5-E5AE-4663-A977-F63435A17737}" destId="{3BF15718-6F7A-460E-9C6D-C1A4A486FF0D}" srcOrd="0" destOrd="0" presId="urn:microsoft.com/office/officeart/2005/8/layout/hProcess7"/>
    <dgm:cxn modelId="{391AAD4D-0542-413D-96F6-A007CD97EDEA}" type="presParOf" srcId="{4DC13723-2D72-41A4-922E-D0D42450BD04}" destId="{EE3D0019-49EE-4AC3-87A2-A6E216D7CBC7}" srcOrd="0" destOrd="0" presId="urn:microsoft.com/office/officeart/2005/8/layout/hProcess7"/>
    <dgm:cxn modelId="{0826A269-DCDB-4FA3-8AE7-7612BBA7BBA5}" type="presParOf" srcId="{EE3D0019-49EE-4AC3-87A2-A6E216D7CBC7}" destId="{1AF8CDAB-4F43-43C8-A6AE-738C1608E5E6}" srcOrd="0" destOrd="0" presId="urn:microsoft.com/office/officeart/2005/8/layout/hProcess7"/>
    <dgm:cxn modelId="{03AA7F19-92A2-48E4-8167-FDAA724CC00A}" type="presParOf" srcId="{EE3D0019-49EE-4AC3-87A2-A6E216D7CBC7}" destId="{2B7D0353-9B49-4933-9096-0F077FBE3DA2}" srcOrd="1" destOrd="0" presId="urn:microsoft.com/office/officeart/2005/8/layout/hProcess7"/>
    <dgm:cxn modelId="{4CC1F99C-3A5B-49E4-9DD4-1C8C37E87E6E}" type="presParOf" srcId="{EE3D0019-49EE-4AC3-87A2-A6E216D7CBC7}" destId="{3BF15718-6F7A-460E-9C6D-C1A4A486FF0D}" srcOrd="2" destOrd="0" presId="urn:microsoft.com/office/officeart/2005/8/layout/hProcess7"/>
    <dgm:cxn modelId="{AE7B5A8C-65EF-4BAA-877D-71C0B7406F58}" type="presParOf" srcId="{4DC13723-2D72-41A4-922E-D0D42450BD04}" destId="{31BA5668-8F0C-4BD4-947B-32E0E347E195}" srcOrd="1" destOrd="0" presId="urn:microsoft.com/office/officeart/2005/8/layout/hProcess7"/>
    <dgm:cxn modelId="{0D094E0A-7F06-48F8-8F3E-E2BCA3F3661A}" type="presParOf" srcId="{4DC13723-2D72-41A4-922E-D0D42450BD04}" destId="{10D6ACFF-D38E-4D5B-A77D-F20CCE141E8A}" srcOrd="2" destOrd="0" presId="urn:microsoft.com/office/officeart/2005/8/layout/hProcess7"/>
    <dgm:cxn modelId="{B68214C3-67BE-4920-838F-7DA0B1E9FF64}" type="presParOf" srcId="{10D6ACFF-D38E-4D5B-A77D-F20CCE141E8A}" destId="{E9546D76-C424-43A4-8782-78ADC8AE3012}" srcOrd="0" destOrd="0" presId="urn:microsoft.com/office/officeart/2005/8/layout/hProcess7"/>
    <dgm:cxn modelId="{D5BD6E01-671A-4898-87CE-1FF62BAFE8E1}" type="presParOf" srcId="{10D6ACFF-D38E-4D5B-A77D-F20CCE141E8A}" destId="{00DC72B6-BDA8-4CF4-A7B0-D6A03188BDD5}" srcOrd="1" destOrd="0" presId="urn:microsoft.com/office/officeart/2005/8/layout/hProcess7"/>
    <dgm:cxn modelId="{B0F86873-0F0A-4B84-96EC-D5BC5638342C}" type="presParOf" srcId="{10D6ACFF-D38E-4D5B-A77D-F20CCE141E8A}" destId="{6E4C5F23-C5B4-4CF8-94DD-5844593F2A72}" srcOrd="2" destOrd="0" presId="urn:microsoft.com/office/officeart/2005/8/layout/hProcess7"/>
    <dgm:cxn modelId="{BE6E629D-AB4E-4C38-B1CB-772B898DC534}" type="presParOf" srcId="{4DC13723-2D72-41A4-922E-D0D42450BD04}" destId="{899EC44E-8F1F-437C-8E8B-CFE2623BEDFC}" srcOrd="3" destOrd="0" presId="urn:microsoft.com/office/officeart/2005/8/layout/hProcess7"/>
    <dgm:cxn modelId="{39A054CD-D02F-4D74-BD6E-96FB093CA67E}" type="presParOf" srcId="{4DC13723-2D72-41A4-922E-D0D42450BD04}" destId="{194E9DA5-6DFE-4474-A84F-DD922C8677CB}" srcOrd="4" destOrd="0" presId="urn:microsoft.com/office/officeart/2005/8/layout/hProcess7"/>
    <dgm:cxn modelId="{21E10956-F28F-4A50-8A16-80E79F83B555}" type="presParOf" srcId="{194E9DA5-6DFE-4474-A84F-DD922C8677CB}" destId="{33520395-5B5F-4772-9792-B405152A7EE5}" srcOrd="0" destOrd="0" presId="urn:microsoft.com/office/officeart/2005/8/layout/hProcess7"/>
    <dgm:cxn modelId="{1B6B0F17-BA81-4947-9E00-681888BBB545}" type="presParOf" srcId="{194E9DA5-6DFE-4474-A84F-DD922C8677CB}" destId="{C0A7F0E6-E062-4723-9289-093DE3E8512A}" srcOrd="1" destOrd="0" presId="urn:microsoft.com/office/officeart/2005/8/layout/hProcess7"/>
    <dgm:cxn modelId="{8A012C6E-AD28-4057-9ADE-2EBC3D50A819}" type="presParOf" srcId="{194E9DA5-6DFE-4474-A84F-DD922C8677CB}" destId="{CC0A23F0-1F6A-4BA4-82EB-55CAF16836D2}" srcOrd="2" destOrd="0" presId="urn:microsoft.com/office/officeart/2005/8/layout/hProcess7"/>
    <dgm:cxn modelId="{67053946-C76B-4042-B6F9-4798386196E3}" type="presParOf" srcId="{4DC13723-2D72-41A4-922E-D0D42450BD04}" destId="{3F9B74D3-3F5C-4708-B41E-0D1347128885}" srcOrd="5" destOrd="0" presId="urn:microsoft.com/office/officeart/2005/8/layout/hProcess7"/>
    <dgm:cxn modelId="{677E2FA1-B05A-4FF0-A3B3-3AA43EBDA5F1}" type="presParOf" srcId="{4DC13723-2D72-41A4-922E-D0D42450BD04}" destId="{71158B80-BBE2-48EC-912A-F065E1A3EE77}" srcOrd="6" destOrd="0" presId="urn:microsoft.com/office/officeart/2005/8/layout/hProcess7"/>
    <dgm:cxn modelId="{28E2E5EA-F03C-4E9C-9325-DFED183A81CA}" type="presParOf" srcId="{71158B80-BBE2-48EC-912A-F065E1A3EE77}" destId="{C6549ABA-79D0-4ED0-A573-C6CB271751EB}" srcOrd="0" destOrd="0" presId="urn:microsoft.com/office/officeart/2005/8/layout/hProcess7"/>
    <dgm:cxn modelId="{0C1A772E-223A-40CE-9BA3-A61710588AAB}" type="presParOf" srcId="{71158B80-BBE2-48EC-912A-F065E1A3EE77}" destId="{A58E2DAA-205D-46DF-8FD5-B3A8631B1154}" srcOrd="1" destOrd="0" presId="urn:microsoft.com/office/officeart/2005/8/layout/hProcess7"/>
    <dgm:cxn modelId="{5A8A2B36-468C-4C56-BF92-C2F2FAE44DE6}" type="presParOf" srcId="{71158B80-BBE2-48EC-912A-F065E1A3EE77}" destId="{BBF7E2F4-84A9-429E-8C22-23690D964C91}" srcOrd="2" destOrd="0" presId="urn:microsoft.com/office/officeart/2005/8/layout/hProcess7"/>
    <dgm:cxn modelId="{BDD0E72D-9F85-4E38-850E-78DAF6B1856D}" type="presParOf" srcId="{4DC13723-2D72-41A4-922E-D0D42450BD04}" destId="{79802ADF-949D-44E2-BD77-70671AD2D91A}" srcOrd="7" destOrd="0" presId="urn:microsoft.com/office/officeart/2005/8/layout/hProcess7"/>
    <dgm:cxn modelId="{CB11F439-02D0-4515-9571-6EC91BE59335}" type="presParOf" srcId="{4DC13723-2D72-41A4-922E-D0D42450BD04}" destId="{407A46BB-1D42-4048-990B-61E65C9CFA3D}" srcOrd="8" destOrd="0" presId="urn:microsoft.com/office/officeart/2005/8/layout/hProcess7"/>
    <dgm:cxn modelId="{54D25E9D-076E-462D-9CC7-04775E24918B}" type="presParOf" srcId="{407A46BB-1D42-4048-990B-61E65C9CFA3D}" destId="{A1321F68-D7E5-4D84-9BFD-6A196760E303}" srcOrd="0" destOrd="0" presId="urn:microsoft.com/office/officeart/2005/8/layout/hProcess7"/>
    <dgm:cxn modelId="{93AECC05-F119-45D2-9C1B-2CE37C1E7311}" type="presParOf" srcId="{407A46BB-1D42-4048-990B-61E65C9CFA3D}" destId="{EA1AAF27-C160-4032-B0C0-AFB73DFD1A95}" srcOrd="1" destOrd="0" presId="urn:microsoft.com/office/officeart/2005/8/layout/hProcess7"/>
    <dgm:cxn modelId="{D07AF212-3576-46DC-B733-79CCEF4729F6}" type="presParOf" srcId="{407A46BB-1D42-4048-990B-61E65C9CFA3D}" destId="{0331A1DF-57BD-4464-BB16-787F9F1BD2AA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802B20-D19B-458C-B3D9-39F485B5C892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4415DF-2909-4DF8-9C1F-E20AC472B628}">
      <dgm:prSet phldrT="[Text]" custT="1"/>
      <dgm:spPr/>
      <dgm:t>
        <a:bodyPr/>
        <a:lstStyle/>
        <a:p>
          <a:r>
            <a:rPr lang="en-US" sz="3700" dirty="0"/>
            <a:t>Workstream Definition</a:t>
          </a:r>
        </a:p>
      </dgm:t>
    </dgm:pt>
    <dgm:pt modelId="{30BA94AD-0D1E-4E2C-8F24-65F1473F8B2C}" type="parTrans" cxnId="{0E43BE09-464E-4EA8-9603-1006AFA51EEA}">
      <dgm:prSet/>
      <dgm:spPr/>
      <dgm:t>
        <a:bodyPr/>
        <a:lstStyle/>
        <a:p>
          <a:endParaRPr lang="en-US"/>
        </a:p>
      </dgm:t>
    </dgm:pt>
    <dgm:pt modelId="{DDE8941D-A058-4910-BFB1-B81B5A0762B9}" type="sibTrans" cxnId="{0E43BE09-464E-4EA8-9603-1006AFA51EEA}">
      <dgm:prSet/>
      <dgm:spPr/>
      <dgm:t>
        <a:bodyPr/>
        <a:lstStyle/>
        <a:p>
          <a:endParaRPr lang="en-US"/>
        </a:p>
      </dgm:t>
    </dgm:pt>
    <dgm:pt modelId="{16DE0E82-BE60-4416-854A-3C6E9F310548}">
      <dgm:prSet phldrT="[Text]"/>
      <dgm:spPr/>
      <dgm:t>
        <a:bodyPr/>
        <a:lstStyle/>
        <a:p>
          <a:r>
            <a:rPr lang="en-US" dirty="0"/>
            <a:t>Owners Identified </a:t>
          </a:r>
        </a:p>
      </dgm:t>
    </dgm:pt>
    <dgm:pt modelId="{963B0900-4CC4-4EE9-8EFF-48321EBE3FEA}" type="parTrans" cxnId="{32FA80E2-E05D-425B-9EFC-32DD57FFA198}">
      <dgm:prSet/>
      <dgm:spPr/>
      <dgm:t>
        <a:bodyPr/>
        <a:lstStyle/>
        <a:p>
          <a:endParaRPr lang="en-US"/>
        </a:p>
      </dgm:t>
    </dgm:pt>
    <dgm:pt modelId="{B491C7AC-63D2-4296-8C50-38297A7B3A73}" type="sibTrans" cxnId="{32FA80E2-E05D-425B-9EFC-32DD57FFA198}">
      <dgm:prSet/>
      <dgm:spPr/>
      <dgm:t>
        <a:bodyPr/>
        <a:lstStyle/>
        <a:p>
          <a:endParaRPr lang="en-US"/>
        </a:p>
      </dgm:t>
    </dgm:pt>
    <dgm:pt modelId="{02861635-BCEF-4D3C-8C93-9685CD744DCF}">
      <dgm:prSet/>
      <dgm:spPr/>
      <dgm:t>
        <a:bodyPr/>
        <a:lstStyle/>
        <a:p>
          <a:r>
            <a:rPr lang="en-US" dirty="0"/>
            <a:t>S.M.A.R.T. Objectives Identified</a:t>
          </a:r>
        </a:p>
      </dgm:t>
    </dgm:pt>
    <dgm:pt modelId="{1B11334A-9D1B-4234-AD26-10E5CEE8F3D6}" type="parTrans" cxnId="{0D0405D9-8C99-4633-98F5-C1CF04E66429}">
      <dgm:prSet/>
      <dgm:spPr/>
      <dgm:t>
        <a:bodyPr/>
        <a:lstStyle/>
        <a:p>
          <a:endParaRPr lang="en-US"/>
        </a:p>
      </dgm:t>
    </dgm:pt>
    <dgm:pt modelId="{F1DBBA68-E907-482A-8DD5-A167D58013B3}" type="sibTrans" cxnId="{0D0405D9-8C99-4633-98F5-C1CF04E66429}">
      <dgm:prSet/>
      <dgm:spPr/>
      <dgm:t>
        <a:bodyPr/>
        <a:lstStyle/>
        <a:p>
          <a:endParaRPr lang="en-US"/>
        </a:p>
      </dgm:t>
    </dgm:pt>
    <dgm:pt modelId="{C146FDAC-47AB-460F-AD49-82DEBF41CDEE}">
      <dgm:prSet/>
      <dgm:spPr/>
      <dgm:t>
        <a:bodyPr/>
        <a:lstStyle/>
        <a:p>
          <a:r>
            <a:rPr lang="en-US" dirty="0"/>
            <a:t>Deliverables Defined </a:t>
          </a:r>
        </a:p>
      </dgm:t>
    </dgm:pt>
    <dgm:pt modelId="{7CC50857-C84B-4061-A401-82DFA98A6E5B}" type="parTrans" cxnId="{0F1B534B-9762-462D-B40C-AE95C4C88A5A}">
      <dgm:prSet/>
      <dgm:spPr/>
      <dgm:t>
        <a:bodyPr/>
        <a:lstStyle/>
        <a:p>
          <a:endParaRPr lang="en-US"/>
        </a:p>
      </dgm:t>
    </dgm:pt>
    <dgm:pt modelId="{BE270D35-8862-497A-AFE3-BABD6907862D}" type="sibTrans" cxnId="{0F1B534B-9762-462D-B40C-AE95C4C88A5A}">
      <dgm:prSet/>
      <dgm:spPr/>
      <dgm:t>
        <a:bodyPr/>
        <a:lstStyle/>
        <a:p>
          <a:endParaRPr lang="en-US"/>
        </a:p>
      </dgm:t>
    </dgm:pt>
    <dgm:pt modelId="{EEB4C531-B15B-4F23-8EF0-55FC11F29C85}">
      <dgm:prSet/>
      <dgm:spPr/>
      <dgm:t>
        <a:bodyPr/>
        <a:lstStyle/>
        <a:p>
          <a:r>
            <a:rPr lang="en-US" dirty="0"/>
            <a:t>Timelines Defined</a:t>
          </a:r>
        </a:p>
      </dgm:t>
    </dgm:pt>
    <dgm:pt modelId="{E2B6FE8C-20F2-4F75-953D-EA5314884DF7}" type="parTrans" cxnId="{FC0ACB65-AB0A-424D-8F6E-68100F3DEC10}">
      <dgm:prSet/>
      <dgm:spPr/>
      <dgm:t>
        <a:bodyPr/>
        <a:lstStyle/>
        <a:p>
          <a:endParaRPr lang="en-US"/>
        </a:p>
      </dgm:t>
    </dgm:pt>
    <dgm:pt modelId="{3DC54A53-8FAE-44EB-B0F0-985F0B92BEC4}" type="sibTrans" cxnId="{FC0ACB65-AB0A-424D-8F6E-68100F3DEC10}">
      <dgm:prSet/>
      <dgm:spPr/>
      <dgm:t>
        <a:bodyPr/>
        <a:lstStyle/>
        <a:p>
          <a:endParaRPr lang="en-US"/>
        </a:p>
      </dgm:t>
    </dgm:pt>
    <dgm:pt modelId="{74E9D635-CABF-4235-8D95-7B918FC1DDA2}" type="pres">
      <dgm:prSet presAssocID="{B7802B20-D19B-458C-B3D9-39F485B5C892}" presName="Name0" presStyleCnt="0">
        <dgm:presLayoutVars>
          <dgm:dir/>
          <dgm:animLvl val="lvl"/>
          <dgm:resizeHandles val="exact"/>
        </dgm:presLayoutVars>
      </dgm:prSet>
      <dgm:spPr/>
    </dgm:pt>
    <dgm:pt modelId="{D7183D51-0879-4C38-BBE5-6C231B20A2EB}" type="pres">
      <dgm:prSet presAssocID="{B74415DF-2909-4DF8-9C1F-E20AC472B628}" presName="boxAndChildren" presStyleCnt="0"/>
      <dgm:spPr/>
    </dgm:pt>
    <dgm:pt modelId="{5BDB6287-6EF6-45AE-A1A4-3CDD9F2AE834}" type="pres">
      <dgm:prSet presAssocID="{B74415DF-2909-4DF8-9C1F-E20AC472B628}" presName="parentTextBox" presStyleLbl="node1" presStyleIdx="0" presStyleCnt="1"/>
      <dgm:spPr/>
    </dgm:pt>
    <dgm:pt modelId="{1D65CF43-59E8-4EFA-9BB1-EB7E41D2212A}" type="pres">
      <dgm:prSet presAssocID="{B74415DF-2909-4DF8-9C1F-E20AC472B628}" presName="entireBox" presStyleLbl="node1" presStyleIdx="0" presStyleCnt="1" custLinFactNeighborX="-45621" custLinFactNeighborY="-21324"/>
      <dgm:spPr/>
    </dgm:pt>
    <dgm:pt modelId="{2D52FD32-F7C4-4E97-B527-F9587A73E5FA}" type="pres">
      <dgm:prSet presAssocID="{B74415DF-2909-4DF8-9C1F-E20AC472B628}" presName="descendantBox" presStyleCnt="0"/>
      <dgm:spPr/>
    </dgm:pt>
    <dgm:pt modelId="{12EFCC82-C976-4F51-B657-51BE0788C515}" type="pres">
      <dgm:prSet presAssocID="{16DE0E82-BE60-4416-854A-3C6E9F310548}" presName="childTextBox" presStyleLbl="fgAccFollowNode1" presStyleIdx="0" presStyleCnt="4">
        <dgm:presLayoutVars>
          <dgm:bulletEnabled val="1"/>
        </dgm:presLayoutVars>
      </dgm:prSet>
      <dgm:spPr/>
    </dgm:pt>
    <dgm:pt modelId="{283DA6BA-BAE1-4081-ACD9-6F60F42742DC}" type="pres">
      <dgm:prSet presAssocID="{02861635-BCEF-4D3C-8C93-9685CD744DCF}" presName="childTextBox" presStyleLbl="fgAccFollowNode1" presStyleIdx="1" presStyleCnt="4">
        <dgm:presLayoutVars>
          <dgm:bulletEnabled val="1"/>
        </dgm:presLayoutVars>
      </dgm:prSet>
      <dgm:spPr/>
    </dgm:pt>
    <dgm:pt modelId="{9A0FDF51-5EC2-4812-886E-ACB4D61F0BEF}" type="pres">
      <dgm:prSet presAssocID="{C146FDAC-47AB-460F-AD49-82DEBF41CDEE}" presName="childTextBox" presStyleLbl="fgAccFollowNode1" presStyleIdx="2" presStyleCnt="4">
        <dgm:presLayoutVars>
          <dgm:bulletEnabled val="1"/>
        </dgm:presLayoutVars>
      </dgm:prSet>
      <dgm:spPr/>
    </dgm:pt>
    <dgm:pt modelId="{BF342B30-EF22-4D20-9535-7F49D2185019}" type="pres">
      <dgm:prSet presAssocID="{EEB4C531-B15B-4F23-8EF0-55FC11F29C85}" presName="childTextBox" presStyleLbl="fgAccFollowNode1" presStyleIdx="3" presStyleCnt="4">
        <dgm:presLayoutVars>
          <dgm:bulletEnabled val="1"/>
        </dgm:presLayoutVars>
      </dgm:prSet>
      <dgm:spPr/>
    </dgm:pt>
  </dgm:ptLst>
  <dgm:cxnLst>
    <dgm:cxn modelId="{0E43BE09-464E-4EA8-9603-1006AFA51EEA}" srcId="{B7802B20-D19B-458C-B3D9-39F485B5C892}" destId="{B74415DF-2909-4DF8-9C1F-E20AC472B628}" srcOrd="0" destOrd="0" parTransId="{30BA94AD-0D1E-4E2C-8F24-65F1473F8B2C}" sibTransId="{DDE8941D-A058-4910-BFB1-B81B5A0762B9}"/>
    <dgm:cxn modelId="{AB6FA929-ADE1-41F4-ACCC-E3C1A5950F6B}" type="presOf" srcId="{16DE0E82-BE60-4416-854A-3C6E9F310548}" destId="{12EFCC82-C976-4F51-B657-51BE0788C515}" srcOrd="0" destOrd="0" presId="urn:microsoft.com/office/officeart/2005/8/layout/process4"/>
    <dgm:cxn modelId="{5837F929-1950-4A5B-B852-C8C2924AB4AB}" type="presOf" srcId="{EEB4C531-B15B-4F23-8EF0-55FC11F29C85}" destId="{BF342B30-EF22-4D20-9535-7F49D2185019}" srcOrd="0" destOrd="0" presId="urn:microsoft.com/office/officeart/2005/8/layout/process4"/>
    <dgm:cxn modelId="{C0BA3138-EF01-4BE6-9A5E-85612FB01094}" type="presOf" srcId="{02861635-BCEF-4D3C-8C93-9685CD744DCF}" destId="{283DA6BA-BAE1-4081-ACD9-6F60F42742DC}" srcOrd="0" destOrd="0" presId="urn:microsoft.com/office/officeart/2005/8/layout/process4"/>
    <dgm:cxn modelId="{FC0ACB65-AB0A-424D-8F6E-68100F3DEC10}" srcId="{B74415DF-2909-4DF8-9C1F-E20AC472B628}" destId="{EEB4C531-B15B-4F23-8EF0-55FC11F29C85}" srcOrd="3" destOrd="0" parTransId="{E2B6FE8C-20F2-4F75-953D-EA5314884DF7}" sibTransId="{3DC54A53-8FAE-44EB-B0F0-985F0B92BEC4}"/>
    <dgm:cxn modelId="{0F1B534B-9762-462D-B40C-AE95C4C88A5A}" srcId="{B74415DF-2909-4DF8-9C1F-E20AC472B628}" destId="{C146FDAC-47AB-460F-AD49-82DEBF41CDEE}" srcOrd="2" destOrd="0" parTransId="{7CC50857-C84B-4061-A401-82DFA98A6E5B}" sibTransId="{BE270D35-8862-497A-AFE3-BABD6907862D}"/>
    <dgm:cxn modelId="{12413C7B-4397-433E-8064-C9EA09FA9707}" type="presOf" srcId="{C146FDAC-47AB-460F-AD49-82DEBF41CDEE}" destId="{9A0FDF51-5EC2-4812-886E-ACB4D61F0BEF}" srcOrd="0" destOrd="0" presId="urn:microsoft.com/office/officeart/2005/8/layout/process4"/>
    <dgm:cxn modelId="{856E7DB8-C832-4952-A34E-3DF301685DCC}" type="presOf" srcId="{B74415DF-2909-4DF8-9C1F-E20AC472B628}" destId="{1D65CF43-59E8-4EFA-9BB1-EB7E41D2212A}" srcOrd="1" destOrd="0" presId="urn:microsoft.com/office/officeart/2005/8/layout/process4"/>
    <dgm:cxn modelId="{D3ACDABB-3842-46DA-993E-B6131A3D7DDA}" type="presOf" srcId="{B74415DF-2909-4DF8-9C1F-E20AC472B628}" destId="{5BDB6287-6EF6-45AE-A1A4-3CDD9F2AE834}" srcOrd="0" destOrd="0" presId="urn:microsoft.com/office/officeart/2005/8/layout/process4"/>
    <dgm:cxn modelId="{C2433ECF-B8D3-459C-AA17-C1B622C404A8}" type="presOf" srcId="{B7802B20-D19B-458C-B3D9-39F485B5C892}" destId="{74E9D635-CABF-4235-8D95-7B918FC1DDA2}" srcOrd="0" destOrd="0" presId="urn:microsoft.com/office/officeart/2005/8/layout/process4"/>
    <dgm:cxn modelId="{0D0405D9-8C99-4633-98F5-C1CF04E66429}" srcId="{B74415DF-2909-4DF8-9C1F-E20AC472B628}" destId="{02861635-BCEF-4D3C-8C93-9685CD744DCF}" srcOrd="1" destOrd="0" parTransId="{1B11334A-9D1B-4234-AD26-10E5CEE8F3D6}" sibTransId="{F1DBBA68-E907-482A-8DD5-A167D58013B3}"/>
    <dgm:cxn modelId="{32FA80E2-E05D-425B-9EFC-32DD57FFA198}" srcId="{B74415DF-2909-4DF8-9C1F-E20AC472B628}" destId="{16DE0E82-BE60-4416-854A-3C6E9F310548}" srcOrd="0" destOrd="0" parTransId="{963B0900-4CC4-4EE9-8EFF-48321EBE3FEA}" sibTransId="{B491C7AC-63D2-4296-8C50-38297A7B3A73}"/>
    <dgm:cxn modelId="{C70F0CF3-532B-498F-90DC-CCB7AB3A3C83}" type="presParOf" srcId="{74E9D635-CABF-4235-8D95-7B918FC1DDA2}" destId="{D7183D51-0879-4C38-BBE5-6C231B20A2EB}" srcOrd="0" destOrd="0" presId="urn:microsoft.com/office/officeart/2005/8/layout/process4"/>
    <dgm:cxn modelId="{956F5BFC-EFA8-4770-91D6-A7190A11C39F}" type="presParOf" srcId="{D7183D51-0879-4C38-BBE5-6C231B20A2EB}" destId="{5BDB6287-6EF6-45AE-A1A4-3CDD9F2AE834}" srcOrd="0" destOrd="0" presId="urn:microsoft.com/office/officeart/2005/8/layout/process4"/>
    <dgm:cxn modelId="{17F32F61-F904-45CD-BEDE-654E14A89DE5}" type="presParOf" srcId="{D7183D51-0879-4C38-BBE5-6C231B20A2EB}" destId="{1D65CF43-59E8-4EFA-9BB1-EB7E41D2212A}" srcOrd="1" destOrd="0" presId="urn:microsoft.com/office/officeart/2005/8/layout/process4"/>
    <dgm:cxn modelId="{BB0F2AB3-BDFE-41BA-B062-1086BF496EF9}" type="presParOf" srcId="{D7183D51-0879-4C38-BBE5-6C231B20A2EB}" destId="{2D52FD32-F7C4-4E97-B527-F9587A73E5FA}" srcOrd="2" destOrd="0" presId="urn:microsoft.com/office/officeart/2005/8/layout/process4"/>
    <dgm:cxn modelId="{C4FD719B-7286-45E3-9D9E-44AE2C061C12}" type="presParOf" srcId="{2D52FD32-F7C4-4E97-B527-F9587A73E5FA}" destId="{12EFCC82-C976-4F51-B657-51BE0788C515}" srcOrd="0" destOrd="0" presId="urn:microsoft.com/office/officeart/2005/8/layout/process4"/>
    <dgm:cxn modelId="{C1455595-6BBA-40ED-96D2-7738C05D06FF}" type="presParOf" srcId="{2D52FD32-F7C4-4E97-B527-F9587A73E5FA}" destId="{283DA6BA-BAE1-4081-ACD9-6F60F42742DC}" srcOrd="1" destOrd="0" presId="urn:microsoft.com/office/officeart/2005/8/layout/process4"/>
    <dgm:cxn modelId="{EE441D65-BBAE-4263-A67F-062D16C57A08}" type="presParOf" srcId="{2D52FD32-F7C4-4E97-B527-F9587A73E5FA}" destId="{9A0FDF51-5EC2-4812-886E-ACB4D61F0BEF}" srcOrd="2" destOrd="0" presId="urn:microsoft.com/office/officeart/2005/8/layout/process4"/>
    <dgm:cxn modelId="{EF343FF5-F30D-4EF3-9C02-D5431B2E4EDA}" type="presParOf" srcId="{2D52FD32-F7C4-4E97-B527-F9587A73E5FA}" destId="{BF342B30-EF22-4D20-9535-7F49D2185019}" srcOrd="3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7802B20-D19B-458C-B3D9-39F485B5C892}" type="doc">
      <dgm:prSet loTypeId="urn:microsoft.com/office/officeart/2005/8/layout/hProcess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830594-D428-42B3-9E1D-A9835DB1A617}">
      <dgm:prSet custT="1"/>
      <dgm:spPr/>
      <dgm:t>
        <a:bodyPr/>
        <a:lstStyle/>
        <a:p>
          <a:r>
            <a:rPr lang="en-US" sz="3700" dirty="0"/>
            <a:t>Business Requirements</a:t>
          </a:r>
        </a:p>
      </dgm:t>
    </dgm:pt>
    <dgm:pt modelId="{D60B8863-293D-4B18-8A06-B429F38ED5D0}" type="parTrans" cxnId="{206A415B-B42F-40BB-B103-63FC58CD3311}">
      <dgm:prSet/>
      <dgm:spPr/>
      <dgm:t>
        <a:bodyPr/>
        <a:lstStyle/>
        <a:p>
          <a:endParaRPr lang="en-US" sz="1200"/>
        </a:p>
      </dgm:t>
    </dgm:pt>
    <dgm:pt modelId="{36B4704D-5D42-4B88-9774-F257E5832974}" type="sibTrans" cxnId="{206A415B-B42F-40BB-B103-63FC58CD3311}">
      <dgm:prSet/>
      <dgm:spPr/>
      <dgm:t>
        <a:bodyPr/>
        <a:lstStyle/>
        <a:p>
          <a:endParaRPr lang="en-US" sz="1200"/>
        </a:p>
      </dgm:t>
    </dgm:pt>
    <dgm:pt modelId="{5E8F7A70-25D6-4A55-8F3F-DE8F5F041BC6}">
      <dgm:prSet custT="1"/>
      <dgm:spPr/>
      <dgm:t>
        <a:bodyPr/>
        <a:lstStyle/>
        <a:p>
          <a:r>
            <a:rPr lang="en-US" sz="3100" dirty="0"/>
            <a:t>Workstream Requirements</a:t>
          </a:r>
        </a:p>
      </dgm:t>
    </dgm:pt>
    <dgm:pt modelId="{E9CD9FC1-CEED-406B-B1FD-54905E9FA806}" type="parTrans" cxnId="{CA3E1830-8413-4A49-9222-8A9010531F08}">
      <dgm:prSet/>
      <dgm:spPr/>
      <dgm:t>
        <a:bodyPr/>
        <a:lstStyle/>
        <a:p>
          <a:endParaRPr lang="en-US" sz="1200"/>
        </a:p>
      </dgm:t>
    </dgm:pt>
    <dgm:pt modelId="{77CC6D84-2B50-4283-9D72-BDE23B5CBA2B}" type="sibTrans" cxnId="{CA3E1830-8413-4A49-9222-8A9010531F08}">
      <dgm:prSet/>
      <dgm:spPr/>
      <dgm:t>
        <a:bodyPr/>
        <a:lstStyle/>
        <a:p>
          <a:endParaRPr lang="en-US" sz="1200"/>
        </a:p>
      </dgm:t>
    </dgm:pt>
    <dgm:pt modelId="{05C75F47-D318-471D-A54C-067F5E1EDD55}">
      <dgm:prSet custT="1"/>
      <dgm:spPr/>
      <dgm:t>
        <a:bodyPr/>
        <a:lstStyle/>
        <a:p>
          <a:r>
            <a:rPr lang="en-US" sz="3100" dirty="0"/>
            <a:t>Definitions Documents</a:t>
          </a:r>
        </a:p>
      </dgm:t>
    </dgm:pt>
    <dgm:pt modelId="{0D7085D8-5C6A-46B8-81D2-2890C5C6573F}" type="parTrans" cxnId="{AE0484E7-94AC-48AA-B34F-6157C12926E7}">
      <dgm:prSet/>
      <dgm:spPr/>
      <dgm:t>
        <a:bodyPr/>
        <a:lstStyle/>
        <a:p>
          <a:endParaRPr lang="en-US" sz="1200"/>
        </a:p>
      </dgm:t>
    </dgm:pt>
    <dgm:pt modelId="{839D6857-EAC1-4154-8511-55AB49209857}" type="sibTrans" cxnId="{AE0484E7-94AC-48AA-B34F-6157C12926E7}">
      <dgm:prSet/>
      <dgm:spPr/>
      <dgm:t>
        <a:bodyPr/>
        <a:lstStyle/>
        <a:p>
          <a:endParaRPr lang="en-US" sz="1200"/>
        </a:p>
      </dgm:t>
    </dgm:pt>
    <dgm:pt modelId="{DDF70BF7-44DB-4C77-BB6E-893AFB7E0E6D}">
      <dgm:prSet custT="1"/>
      <dgm:spPr/>
      <dgm:t>
        <a:bodyPr/>
        <a:lstStyle/>
        <a:p>
          <a:r>
            <a:rPr lang="en-US" sz="3100" dirty="0"/>
            <a:t>White Papers as appropriate</a:t>
          </a:r>
        </a:p>
      </dgm:t>
    </dgm:pt>
    <dgm:pt modelId="{0849F568-7692-4869-B478-9336F6ED7DB2}" type="parTrans" cxnId="{0F78D20B-F953-4EB2-9972-9C7DBF9EEFB0}">
      <dgm:prSet/>
      <dgm:spPr/>
      <dgm:t>
        <a:bodyPr/>
        <a:lstStyle/>
        <a:p>
          <a:endParaRPr lang="en-US" sz="1200"/>
        </a:p>
      </dgm:t>
    </dgm:pt>
    <dgm:pt modelId="{630BCB59-3387-419F-9D84-1EB176AF53BA}" type="sibTrans" cxnId="{0F78D20B-F953-4EB2-9972-9C7DBF9EEFB0}">
      <dgm:prSet/>
      <dgm:spPr/>
      <dgm:t>
        <a:bodyPr/>
        <a:lstStyle/>
        <a:p>
          <a:endParaRPr lang="en-US" sz="1200"/>
        </a:p>
      </dgm:t>
    </dgm:pt>
    <dgm:pt modelId="{524A5E6A-90D7-4A6C-B0CE-13B6EFDF49BD}">
      <dgm:prSet custT="1"/>
      <dgm:spPr/>
      <dgm:t>
        <a:bodyPr/>
        <a:lstStyle/>
        <a:p>
          <a:r>
            <a:rPr lang="en-US" sz="3100" dirty="0"/>
            <a:t>Identified Dependencies</a:t>
          </a:r>
        </a:p>
      </dgm:t>
    </dgm:pt>
    <dgm:pt modelId="{C788FC3D-5CAD-4DB4-9FCE-72899C5F4190}" type="parTrans" cxnId="{D8FEA5FC-ED4C-4D2D-822A-288E2B141A38}">
      <dgm:prSet/>
      <dgm:spPr/>
      <dgm:t>
        <a:bodyPr/>
        <a:lstStyle/>
        <a:p>
          <a:endParaRPr lang="en-US" sz="1200"/>
        </a:p>
      </dgm:t>
    </dgm:pt>
    <dgm:pt modelId="{242F2156-9E06-454A-B876-539AD10D364B}" type="sibTrans" cxnId="{D8FEA5FC-ED4C-4D2D-822A-288E2B141A38}">
      <dgm:prSet/>
      <dgm:spPr/>
      <dgm:t>
        <a:bodyPr/>
        <a:lstStyle/>
        <a:p>
          <a:endParaRPr lang="en-US" sz="1200"/>
        </a:p>
      </dgm:t>
    </dgm:pt>
    <dgm:pt modelId="{7993E01B-0B84-4A02-824A-EFBE67F6E18B}">
      <dgm:prSet custT="1"/>
      <dgm:spPr/>
      <dgm:t>
        <a:bodyPr/>
        <a:lstStyle/>
        <a:p>
          <a:r>
            <a:rPr lang="en-US" sz="3100" dirty="0"/>
            <a:t>Risk and Open Items Register</a:t>
          </a:r>
        </a:p>
      </dgm:t>
    </dgm:pt>
    <dgm:pt modelId="{80D4803A-EEB1-49FE-8FDC-EAAE9D045280}" type="parTrans" cxnId="{A5CAD3F6-94A7-4486-8277-72A9E4A924B8}">
      <dgm:prSet/>
      <dgm:spPr/>
      <dgm:t>
        <a:bodyPr/>
        <a:lstStyle/>
        <a:p>
          <a:endParaRPr lang="en-US" sz="1200"/>
        </a:p>
      </dgm:t>
    </dgm:pt>
    <dgm:pt modelId="{9DF6F6B1-6595-404C-A7DB-C8E746C42CE6}" type="sibTrans" cxnId="{A5CAD3F6-94A7-4486-8277-72A9E4A924B8}">
      <dgm:prSet/>
      <dgm:spPr/>
      <dgm:t>
        <a:bodyPr/>
        <a:lstStyle/>
        <a:p>
          <a:endParaRPr lang="en-US" sz="1200"/>
        </a:p>
      </dgm:t>
    </dgm:pt>
    <dgm:pt modelId="{F9C1AB97-6445-4A2F-8D1B-F0EBD2E024B0}">
      <dgm:prSet custT="1"/>
      <dgm:spPr/>
      <dgm:t>
        <a:bodyPr/>
        <a:lstStyle/>
        <a:p>
          <a:r>
            <a:rPr lang="en-US" sz="3100"/>
            <a:t>Consolidated </a:t>
          </a:r>
          <a:r>
            <a:rPr lang="en-US" sz="3100" dirty="0"/>
            <a:t>Requirements</a:t>
          </a:r>
        </a:p>
      </dgm:t>
    </dgm:pt>
    <dgm:pt modelId="{E763DCD1-976F-4787-AD03-04D90CE686D9}" type="parTrans" cxnId="{9CB08225-271A-4E6E-8438-15C9970F4AAB}">
      <dgm:prSet/>
      <dgm:spPr/>
      <dgm:t>
        <a:bodyPr/>
        <a:lstStyle/>
        <a:p>
          <a:endParaRPr lang="en-US"/>
        </a:p>
      </dgm:t>
    </dgm:pt>
    <dgm:pt modelId="{3C621AF0-A550-4779-AA52-9275BB0D8F93}" type="sibTrans" cxnId="{9CB08225-271A-4E6E-8438-15C9970F4AAB}">
      <dgm:prSet/>
      <dgm:spPr/>
      <dgm:t>
        <a:bodyPr/>
        <a:lstStyle/>
        <a:p>
          <a:endParaRPr lang="en-US"/>
        </a:p>
      </dgm:t>
    </dgm:pt>
    <dgm:pt modelId="{4DC13723-2D72-41A4-922E-D0D42450BD04}" type="pres">
      <dgm:prSet presAssocID="{B7802B20-D19B-458C-B3D9-39F485B5C892}" presName="Name0" presStyleCnt="0">
        <dgm:presLayoutVars>
          <dgm:dir/>
          <dgm:animLvl val="lvl"/>
          <dgm:resizeHandles val="exact"/>
        </dgm:presLayoutVars>
      </dgm:prSet>
      <dgm:spPr/>
    </dgm:pt>
    <dgm:pt modelId="{0124FA55-02C4-4B78-8C49-B8ADCD4954D4}" type="pres">
      <dgm:prSet presAssocID="{88830594-D428-42B3-9E1D-A9835DB1A617}" presName="compositeNode" presStyleCnt="0">
        <dgm:presLayoutVars>
          <dgm:bulletEnabled val="1"/>
        </dgm:presLayoutVars>
      </dgm:prSet>
      <dgm:spPr/>
    </dgm:pt>
    <dgm:pt modelId="{4733CC1F-0D1D-42D9-B2A8-0DF1DD3B95ED}" type="pres">
      <dgm:prSet presAssocID="{88830594-D428-42B3-9E1D-A9835DB1A617}" presName="bgRect" presStyleLbl="node1" presStyleIdx="0" presStyleCnt="1" custScaleY="140078" custLinFactNeighborY="-5861"/>
      <dgm:spPr/>
    </dgm:pt>
    <dgm:pt modelId="{EEA22BA2-B6C7-4955-AB6F-EDA23EA10903}" type="pres">
      <dgm:prSet presAssocID="{88830594-D428-42B3-9E1D-A9835DB1A617}" presName="parentNode" presStyleLbl="node1" presStyleIdx="0" presStyleCnt="1">
        <dgm:presLayoutVars>
          <dgm:chMax val="0"/>
          <dgm:bulletEnabled val="1"/>
        </dgm:presLayoutVars>
      </dgm:prSet>
      <dgm:spPr/>
    </dgm:pt>
    <dgm:pt modelId="{DCC4C9D4-0E23-4F9C-82AC-9B0DFA2539C5}" type="pres">
      <dgm:prSet presAssocID="{88830594-D428-42B3-9E1D-A9835DB1A617}" presName="childNode" presStyleLbl="node1" presStyleIdx="0" presStyleCnt="1">
        <dgm:presLayoutVars>
          <dgm:bulletEnabled val="1"/>
        </dgm:presLayoutVars>
      </dgm:prSet>
      <dgm:spPr/>
    </dgm:pt>
  </dgm:ptLst>
  <dgm:cxnLst>
    <dgm:cxn modelId="{0F78D20B-F953-4EB2-9972-9C7DBF9EEFB0}" srcId="{88830594-D428-42B3-9E1D-A9835DB1A617}" destId="{DDF70BF7-44DB-4C77-BB6E-893AFB7E0E6D}" srcOrd="5" destOrd="0" parTransId="{0849F568-7692-4869-B478-9336F6ED7DB2}" sibTransId="{630BCB59-3387-419F-9D84-1EB176AF53BA}"/>
    <dgm:cxn modelId="{1C8F6E1E-5146-4A87-A927-E3AE122E9E7C}" type="presOf" srcId="{88830594-D428-42B3-9E1D-A9835DB1A617}" destId="{EEA22BA2-B6C7-4955-AB6F-EDA23EA10903}" srcOrd="1" destOrd="0" presId="urn:microsoft.com/office/officeart/2005/8/layout/hProcess7"/>
    <dgm:cxn modelId="{9631DD1F-56ED-49D8-83BB-AEB60E2B5A79}" type="presOf" srcId="{5E8F7A70-25D6-4A55-8F3F-DE8F5F041BC6}" destId="{DCC4C9D4-0E23-4F9C-82AC-9B0DFA2539C5}" srcOrd="0" destOrd="0" presId="urn:microsoft.com/office/officeart/2005/8/layout/hProcess7"/>
    <dgm:cxn modelId="{9CB08225-271A-4E6E-8438-15C9970F4AAB}" srcId="{88830594-D428-42B3-9E1D-A9835DB1A617}" destId="{F9C1AB97-6445-4A2F-8D1B-F0EBD2E024B0}" srcOrd="1" destOrd="0" parTransId="{E763DCD1-976F-4787-AD03-04D90CE686D9}" sibTransId="{3C621AF0-A550-4779-AA52-9275BB0D8F93}"/>
    <dgm:cxn modelId="{5CB7742F-B57A-48BF-9D03-6100930E154B}" type="presOf" srcId="{7993E01B-0B84-4A02-824A-EFBE67F6E18B}" destId="{DCC4C9D4-0E23-4F9C-82AC-9B0DFA2539C5}" srcOrd="0" destOrd="4" presId="urn:microsoft.com/office/officeart/2005/8/layout/hProcess7"/>
    <dgm:cxn modelId="{CA3E1830-8413-4A49-9222-8A9010531F08}" srcId="{88830594-D428-42B3-9E1D-A9835DB1A617}" destId="{5E8F7A70-25D6-4A55-8F3F-DE8F5F041BC6}" srcOrd="0" destOrd="0" parTransId="{E9CD9FC1-CEED-406B-B1FD-54905E9FA806}" sibTransId="{77CC6D84-2B50-4283-9D72-BDE23B5CBA2B}"/>
    <dgm:cxn modelId="{206A415B-B42F-40BB-B103-63FC58CD3311}" srcId="{B7802B20-D19B-458C-B3D9-39F485B5C892}" destId="{88830594-D428-42B3-9E1D-A9835DB1A617}" srcOrd="0" destOrd="0" parTransId="{D60B8863-293D-4B18-8A06-B429F38ED5D0}" sibTransId="{36B4704D-5D42-4B88-9774-F257E5832974}"/>
    <dgm:cxn modelId="{F41D2155-B53A-4712-8CEA-FA2C9791D3FA}" type="presOf" srcId="{DDF70BF7-44DB-4C77-BB6E-893AFB7E0E6D}" destId="{DCC4C9D4-0E23-4F9C-82AC-9B0DFA2539C5}" srcOrd="0" destOrd="5" presId="urn:microsoft.com/office/officeart/2005/8/layout/hProcess7"/>
    <dgm:cxn modelId="{CA03BA7A-1B31-48B6-955D-C40D5D6080BC}" type="presOf" srcId="{F9C1AB97-6445-4A2F-8D1B-F0EBD2E024B0}" destId="{DCC4C9D4-0E23-4F9C-82AC-9B0DFA2539C5}" srcOrd="0" destOrd="1" presId="urn:microsoft.com/office/officeart/2005/8/layout/hProcess7"/>
    <dgm:cxn modelId="{8A6D6280-9333-4934-99A5-D07CD925C238}" type="presOf" srcId="{05C75F47-D318-471D-A54C-067F5E1EDD55}" destId="{DCC4C9D4-0E23-4F9C-82AC-9B0DFA2539C5}" srcOrd="0" destOrd="3" presId="urn:microsoft.com/office/officeart/2005/8/layout/hProcess7"/>
    <dgm:cxn modelId="{776C5AA8-9000-4739-AFF4-EDD6FD24914A}" type="presOf" srcId="{524A5E6A-90D7-4A6C-B0CE-13B6EFDF49BD}" destId="{DCC4C9D4-0E23-4F9C-82AC-9B0DFA2539C5}" srcOrd="0" destOrd="2" presId="urn:microsoft.com/office/officeart/2005/8/layout/hProcess7"/>
    <dgm:cxn modelId="{4940A0C1-5F52-44C5-809F-C1E8874706CD}" type="presOf" srcId="{B7802B20-D19B-458C-B3D9-39F485B5C892}" destId="{4DC13723-2D72-41A4-922E-D0D42450BD04}" srcOrd="0" destOrd="0" presId="urn:microsoft.com/office/officeart/2005/8/layout/hProcess7"/>
    <dgm:cxn modelId="{874CCEE4-2890-4CE3-ABB0-12C86814A39A}" type="presOf" srcId="{88830594-D428-42B3-9E1D-A9835DB1A617}" destId="{4733CC1F-0D1D-42D9-B2A8-0DF1DD3B95ED}" srcOrd="0" destOrd="0" presId="urn:microsoft.com/office/officeart/2005/8/layout/hProcess7"/>
    <dgm:cxn modelId="{AE0484E7-94AC-48AA-B34F-6157C12926E7}" srcId="{88830594-D428-42B3-9E1D-A9835DB1A617}" destId="{05C75F47-D318-471D-A54C-067F5E1EDD55}" srcOrd="3" destOrd="0" parTransId="{0D7085D8-5C6A-46B8-81D2-2890C5C6573F}" sibTransId="{839D6857-EAC1-4154-8511-55AB49209857}"/>
    <dgm:cxn modelId="{A5CAD3F6-94A7-4486-8277-72A9E4A924B8}" srcId="{88830594-D428-42B3-9E1D-A9835DB1A617}" destId="{7993E01B-0B84-4A02-824A-EFBE67F6E18B}" srcOrd="4" destOrd="0" parTransId="{80D4803A-EEB1-49FE-8FDC-EAAE9D045280}" sibTransId="{9DF6F6B1-6595-404C-A7DB-C8E746C42CE6}"/>
    <dgm:cxn modelId="{D8FEA5FC-ED4C-4D2D-822A-288E2B141A38}" srcId="{88830594-D428-42B3-9E1D-A9835DB1A617}" destId="{524A5E6A-90D7-4A6C-B0CE-13B6EFDF49BD}" srcOrd="2" destOrd="0" parTransId="{C788FC3D-5CAD-4DB4-9FCE-72899C5F4190}" sibTransId="{242F2156-9E06-454A-B876-539AD10D364B}"/>
    <dgm:cxn modelId="{5BE29C8F-5607-4A39-8621-48E9D9A39A12}" type="presParOf" srcId="{4DC13723-2D72-41A4-922E-D0D42450BD04}" destId="{0124FA55-02C4-4B78-8C49-B8ADCD4954D4}" srcOrd="0" destOrd="0" presId="urn:microsoft.com/office/officeart/2005/8/layout/hProcess7"/>
    <dgm:cxn modelId="{BCC4ACA6-F10B-44D2-8DCF-5D910315C4ED}" type="presParOf" srcId="{0124FA55-02C4-4B78-8C49-B8ADCD4954D4}" destId="{4733CC1F-0D1D-42D9-B2A8-0DF1DD3B95ED}" srcOrd="0" destOrd="0" presId="urn:microsoft.com/office/officeart/2005/8/layout/hProcess7"/>
    <dgm:cxn modelId="{BF8326D0-8179-4A1B-AC10-BC75E7F40242}" type="presParOf" srcId="{0124FA55-02C4-4B78-8C49-B8ADCD4954D4}" destId="{EEA22BA2-B6C7-4955-AB6F-EDA23EA10903}" srcOrd="1" destOrd="0" presId="urn:microsoft.com/office/officeart/2005/8/layout/hProcess7"/>
    <dgm:cxn modelId="{25C473F9-BE90-4931-8C9D-724BBD02A11A}" type="presParOf" srcId="{0124FA55-02C4-4B78-8C49-B8ADCD4954D4}" destId="{DCC4C9D4-0E23-4F9C-82AC-9B0DFA2539C5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3C6569-2812-4F87-8E46-FCF8BE6E7A2B}">
      <dsp:nvSpPr>
        <dsp:cNvPr id="0" name=""/>
        <dsp:cNvSpPr/>
      </dsp:nvSpPr>
      <dsp:spPr>
        <a:xfrm>
          <a:off x="7152360" y="4435042"/>
          <a:ext cx="5420607" cy="5420607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Core Team</a:t>
          </a:r>
        </a:p>
      </dsp:txBody>
      <dsp:txXfrm>
        <a:off x="8242143" y="5704793"/>
        <a:ext cx="3241041" cy="2786304"/>
      </dsp:txXfrm>
    </dsp:sp>
    <dsp:sp modelId="{73D0CE1C-C54E-4B27-9EB5-62351B691BBD}">
      <dsp:nvSpPr>
        <dsp:cNvPr id="0" name=""/>
        <dsp:cNvSpPr/>
      </dsp:nvSpPr>
      <dsp:spPr>
        <a:xfrm>
          <a:off x="6462464" y="8393095"/>
          <a:ext cx="3449477" cy="8554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Governance Body</a:t>
          </a:r>
        </a:p>
      </dsp:txBody>
      <dsp:txXfrm>
        <a:off x="6487518" y="8418149"/>
        <a:ext cx="3399369" cy="805314"/>
      </dsp:txXfrm>
    </dsp:sp>
    <dsp:sp modelId="{B80C81CE-C0F8-4C87-8A98-516234701716}">
      <dsp:nvSpPr>
        <dsp:cNvPr id="0" name=""/>
        <dsp:cNvSpPr/>
      </dsp:nvSpPr>
      <dsp:spPr>
        <a:xfrm>
          <a:off x="3998552" y="3153808"/>
          <a:ext cx="3942260" cy="3942260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Workstreams</a:t>
          </a:r>
        </a:p>
      </dsp:txBody>
      <dsp:txXfrm>
        <a:off x="4991028" y="4152282"/>
        <a:ext cx="1957308" cy="1945312"/>
      </dsp:txXfrm>
    </dsp:sp>
    <dsp:sp modelId="{9177FF13-20A8-4107-80AD-EBBA4972AFD9}">
      <dsp:nvSpPr>
        <dsp:cNvPr id="0" name=""/>
        <dsp:cNvSpPr/>
      </dsp:nvSpPr>
      <dsp:spPr>
        <a:xfrm>
          <a:off x="2717317" y="6369594"/>
          <a:ext cx="3449477" cy="7630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Working Body</a:t>
          </a:r>
        </a:p>
      </dsp:txBody>
      <dsp:txXfrm>
        <a:off x="2739666" y="6391943"/>
        <a:ext cx="3404779" cy="718354"/>
      </dsp:txXfrm>
    </dsp:sp>
    <dsp:sp modelId="{8FAED4F6-600F-45F3-8658-A5BEBF767B6F}">
      <dsp:nvSpPr>
        <dsp:cNvPr id="0" name=""/>
        <dsp:cNvSpPr/>
      </dsp:nvSpPr>
      <dsp:spPr>
        <a:xfrm rot="20700000">
          <a:off x="6206620" y="434050"/>
          <a:ext cx="3862610" cy="3862610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Integration</a:t>
          </a:r>
        </a:p>
      </dsp:txBody>
      <dsp:txXfrm rot="-20700000">
        <a:off x="7053803" y="1281234"/>
        <a:ext cx="2168243" cy="2168243"/>
      </dsp:txXfrm>
    </dsp:sp>
    <dsp:sp modelId="{6294307A-7599-414D-B579-1F2773A037E9}">
      <dsp:nvSpPr>
        <dsp:cNvPr id="0" name=""/>
        <dsp:cNvSpPr/>
      </dsp:nvSpPr>
      <dsp:spPr>
        <a:xfrm>
          <a:off x="9123490" y="1893996"/>
          <a:ext cx="3449477" cy="8441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Merge Workstream Deliverables</a:t>
          </a:r>
        </a:p>
      </dsp:txBody>
      <dsp:txXfrm>
        <a:off x="9148215" y="1918721"/>
        <a:ext cx="3400027" cy="794713"/>
      </dsp:txXfrm>
    </dsp:sp>
    <dsp:sp modelId="{580BBE4D-2D70-4AE4-8CE4-0A51812F2EC5}">
      <dsp:nvSpPr>
        <dsp:cNvPr id="0" name=""/>
        <dsp:cNvSpPr/>
      </dsp:nvSpPr>
      <dsp:spPr>
        <a:xfrm>
          <a:off x="6800876" y="3579400"/>
          <a:ext cx="6938377" cy="6938377"/>
        </a:xfrm>
        <a:prstGeom prst="circularArrow">
          <a:avLst>
            <a:gd name="adj1" fmla="val 4688"/>
            <a:gd name="adj2" fmla="val 299029"/>
            <a:gd name="adj3" fmla="val 2577689"/>
            <a:gd name="adj4" fmla="val 15734589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7700FF-9567-496E-8E3A-C0412D02305A}">
      <dsp:nvSpPr>
        <dsp:cNvPr id="0" name=""/>
        <dsp:cNvSpPr/>
      </dsp:nvSpPr>
      <dsp:spPr>
        <a:xfrm>
          <a:off x="3300385" y="2257239"/>
          <a:ext cx="5041164" cy="5041164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7009FB-6D00-4954-B038-E8FA6AA18A45}">
      <dsp:nvSpPr>
        <dsp:cNvPr id="0" name=""/>
        <dsp:cNvSpPr/>
      </dsp:nvSpPr>
      <dsp:spPr>
        <a:xfrm>
          <a:off x="5313158" y="-436301"/>
          <a:ext cx="5435390" cy="5435390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F8CDAB-4F43-43C8-A6AE-738C1608E5E6}">
      <dsp:nvSpPr>
        <dsp:cNvPr id="0" name=""/>
        <dsp:cNvSpPr/>
      </dsp:nvSpPr>
      <dsp:spPr>
        <a:xfrm>
          <a:off x="1285" y="0"/>
          <a:ext cx="5532191" cy="5667152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26873" rIns="164465" bIns="0" numCol="1" spcCol="1270" anchor="t" anchorCtr="0">
          <a:noAutofit/>
        </a:bodyPr>
        <a:lstStyle/>
        <a:p>
          <a:pPr marL="0" lvl="0" indent="0" algn="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High Level Requirements</a:t>
          </a:r>
        </a:p>
      </dsp:txBody>
      <dsp:txXfrm rot="16200000">
        <a:off x="-1769027" y="1770313"/>
        <a:ext cx="4647064" cy="1106438"/>
      </dsp:txXfrm>
    </dsp:sp>
    <dsp:sp modelId="{3BF15718-6F7A-460E-9C6D-C1A4A486FF0D}">
      <dsp:nvSpPr>
        <dsp:cNvPr id="0" name=""/>
        <dsp:cNvSpPr/>
      </dsp:nvSpPr>
      <dsp:spPr>
        <a:xfrm>
          <a:off x="1107723" y="0"/>
          <a:ext cx="4121482" cy="566715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6299" rIns="0" bIns="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Defined High Level Requirements </a:t>
          </a:r>
        </a:p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Identified Personas</a:t>
          </a:r>
        </a:p>
      </dsp:txBody>
      <dsp:txXfrm>
        <a:off x="1107723" y="0"/>
        <a:ext cx="4121482" cy="5667152"/>
      </dsp:txXfrm>
    </dsp:sp>
    <dsp:sp modelId="{33520395-5B5F-4772-9792-B405152A7EE5}">
      <dsp:nvSpPr>
        <dsp:cNvPr id="0" name=""/>
        <dsp:cNvSpPr/>
      </dsp:nvSpPr>
      <dsp:spPr>
        <a:xfrm>
          <a:off x="5727104" y="0"/>
          <a:ext cx="5532191" cy="5667152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26873" rIns="164465" bIns="0" numCol="1" spcCol="1270" anchor="t" anchorCtr="0">
          <a:noAutofit/>
        </a:bodyPr>
        <a:lstStyle/>
        <a:p>
          <a:pPr marL="0" lvl="0" indent="0" algn="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Persona Definition</a:t>
          </a:r>
        </a:p>
      </dsp:txBody>
      <dsp:txXfrm rot="16200000">
        <a:off x="3956790" y="1770313"/>
        <a:ext cx="4647064" cy="1106438"/>
      </dsp:txXfrm>
    </dsp:sp>
    <dsp:sp modelId="{00DC72B6-BDA8-4CF4-A7B0-D6A03188BDD5}">
      <dsp:nvSpPr>
        <dsp:cNvPr id="0" name=""/>
        <dsp:cNvSpPr/>
      </dsp:nvSpPr>
      <dsp:spPr>
        <a:xfrm rot="5400000">
          <a:off x="5251831" y="4836079"/>
          <a:ext cx="832317" cy="829828"/>
        </a:xfrm>
        <a:prstGeom prst="flowChartExtract">
          <a:avLst/>
        </a:prstGeom>
        <a:solidFill>
          <a:schemeClr val="accent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0A23F0-1F6A-4BA4-82EB-55CAF16836D2}">
      <dsp:nvSpPr>
        <dsp:cNvPr id="0" name=""/>
        <dsp:cNvSpPr/>
      </dsp:nvSpPr>
      <dsp:spPr>
        <a:xfrm>
          <a:off x="6833542" y="0"/>
          <a:ext cx="4121482" cy="566715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6299" rIns="0" bIns="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Defined Personas </a:t>
          </a:r>
        </a:p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Defined Use Cases </a:t>
          </a:r>
        </a:p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Prioritized list of User Cases</a:t>
          </a:r>
        </a:p>
      </dsp:txBody>
      <dsp:txXfrm>
        <a:off x="6833542" y="0"/>
        <a:ext cx="4121482" cy="5667152"/>
      </dsp:txXfrm>
    </dsp:sp>
    <dsp:sp modelId="{A1321F68-D7E5-4D84-9BFD-6A196760E303}">
      <dsp:nvSpPr>
        <dsp:cNvPr id="0" name=""/>
        <dsp:cNvSpPr/>
      </dsp:nvSpPr>
      <dsp:spPr>
        <a:xfrm>
          <a:off x="11452922" y="0"/>
          <a:ext cx="5532191" cy="5667152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26873" rIns="164465" bIns="0" numCol="1" spcCol="1270" anchor="t" anchorCtr="0">
          <a:noAutofit/>
        </a:bodyPr>
        <a:lstStyle/>
        <a:p>
          <a:pPr marL="0" lvl="0" indent="0" algn="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Opportunity / Gap Definition</a:t>
          </a:r>
        </a:p>
      </dsp:txBody>
      <dsp:txXfrm rot="16200000">
        <a:off x="9682609" y="1770313"/>
        <a:ext cx="4647064" cy="1106438"/>
      </dsp:txXfrm>
    </dsp:sp>
    <dsp:sp modelId="{A58E2DAA-205D-46DF-8FD5-B3A8631B1154}">
      <dsp:nvSpPr>
        <dsp:cNvPr id="0" name=""/>
        <dsp:cNvSpPr/>
      </dsp:nvSpPr>
      <dsp:spPr>
        <a:xfrm rot="5400000">
          <a:off x="11080050" y="4836079"/>
          <a:ext cx="832317" cy="829828"/>
        </a:xfrm>
        <a:prstGeom prst="flowChartExtract">
          <a:avLst/>
        </a:prstGeom>
        <a:solidFill>
          <a:schemeClr val="accent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31A1DF-57BD-4464-BB16-787F9F1BD2AA}">
      <dsp:nvSpPr>
        <dsp:cNvPr id="0" name=""/>
        <dsp:cNvSpPr/>
      </dsp:nvSpPr>
      <dsp:spPr>
        <a:xfrm>
          <a:off x="12559360" y="0"/>
          <a:ext cx="4121482" cy="566715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6299" rIns="0" bIns="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Completed Journey Maps</a:t>
          </a:r>
        </a:p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Determine gaps and opportunities in FRAUD system </a:t>
          </a:r>
        </a:p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Data inputs and outputs </a:t>
          </a:r>
        </a:p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Defined dependencies </a:t>
          </a:r>
        </a:p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Develop initial set driving standards / regulations requirements</a:t>
          </a:r>
        </a:p>
      </dsp:txBody>
      <dsp:txXfrm>
        <a:off x="12559360" y="0"/>
        <a:ext cx="4121482" cy="56671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65CF43-59E8-4EFA-9BB1-EB7E41D2212A}">
      <dsp:nvSpPr>
        <dsp:cNvPr id="0" name=""/>
        <dsp:cNvSpPr/>
      </dsp:nvSpPr>
      <dsp:spPr>
        <a:xfrm>
          <a:off x="0" y="0"/>
          <a:ext cx="16986400" cy="31911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Workstream Definition</a:t>
          </a:r>
        </a:p>
      </dsp:txBody>
      <dsp:txXfrm>
        <a:off x="0" y="0"/>
        <a:ext cx="16986400" cy="1723197"/>
      </dsp:txXfrm>
    </dsp:sp>
    <dsp:sp modelId="{12EFCC82-C976-4F51-B657-51BE0788C515}">
      <dsp:nvSpPr>
        <dsp:cNvPr id="0" name=""/>
        <dsp:cNvSpPr/>
      </dsp:nvSpPr>
      <dsp:spPr>
        <a:xfrm>
          <a:off x="0" y="1659375"/>
          <a:ext cx="4246599" cy="146790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43180" rIns="241808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Owners Identified </a:t>
          </a:r>
        </a:p>
      </dsp:txBody>
      <dsp:txXfrm>
        <a:off x="0" y="1659375"/>
        <a:ext cx="4246599" cy="1467908"/>
      </dsp:txXfrm>
    </dsp:sp>
    <dsp:sp modelId="{283DA6BA-BAE1-4081-ACD9-6F60F42742DC}">
      <dsp:nvSpPr>
        <dsp:cNvPr id="0" name=""/>
        <dsp:cNvSpPr/>
      </dsp:nvSpPr>
      <dsp:spPr>
        <a:xfrm>
          <a:off x="4246600" y="1659375"/>
          <a:ext cx="4246599" cy="146790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43180" rIns="241808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S.M.A.R.T. Objectives Identified</a:t>
          </a:r>
        </a:p>
      </dsp:txBody>
      <dsp:txXfrm>
        <a:off x="4246600" y="1659375"/>
        <a:ext cx="4246599" cy="1467908"/>
      </dsp:txXfrm>
    </dsp:sp>
    <dsp:sp modelId="{9A0FDF51-5EC2-4812-886E-ACB4D61F0BEF}">
      <dsp:nvSpPr>
        <dsp:cNvPr id="0" name=""/>
        <dsp:cNvSpPr/>
      </dsp:nvSpPr>
      <dsp:spPr>
        <a:xfrm>
          <a:off x="8493200" y="1659375"/>
          <a:ext cx="4246599" cy="146790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43180" rIns="241808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Deliverables Defined </a:t>
          </a:r>
        </a:p>
      </dsp:txBody>
      <dsp:txXfrm>
        <a:off x="8493200" y="1659375"/>
        <a:ext cx="4246599" cy="1467908"/>
      </dsp:txXfrm>
    </dsp:sp>
    <dsp:sp modelId="{BF342B30-EF22-4D20-9535-7F49D2185019}">
      <dsp:nvSpPr>
        <dsp:cNvPr id="0" name=""/>
        <dsp:cNvSpPr/>
      </dsp:nvSpPr>
      <dsp:spPr>
        <a:xfrm>
          <a:off x="12739799" y="1659375"/>
          <a:ext cx="4246599" cy="146790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43180" rIns="241808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Timelines Defined</a:t>
          </a:r>
        </a:p>
      </dsp:txBody>
      <dsp:txXfrm>
        <a:off x="12739799" y="1659375"/>
        <a:ext cx="4246599" cy="14679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33CC1F-0D1D-42D9-B2A8-0DF1DD3B95ED}">
      <dsp:nvSpPr>
        <dsp:cNvPr id="0" name=""/>
        <dsp:cNvSpPr/>
      </dsp:nvSpPr>
      <dsp:spPr>
        <a:xfrm>
          <a:off x="2698" y="-10"/>
          <a:ext cx="5521138" cy="9280681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26873" rIns="164465" bIns="0" numCol="1" spcCol="1270" anchor="t" anchorCtr="0">
          <a:noAutofit/>
        </a:bodyPr>
        <a:lstStyle/>
        <a:p>
          <a:pPr marL="0" lvl="0" indent="0" algn="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Business Requirements</a:t>
          </a:r>
        </a:p>
      </dsp:txBody>
      <dsp:txXfrm rot="16200000">
        <a:off x="-3250266" y="3252954"/>
        <a:ext cx="7610158" cy="1104227"/>
      </dsp:txXfrm>
    </dsp:sp>
    <dsp:sp modelId="{DCC4C9D4-0E23-4F9C-82AC-9B0DFA2539C5}">
      <dsp:nvSpPr>
        <dsp:cNvPr id="0" name=""/>
        <dsp:cNvSpPr/>
      </dsp:nvSpPr>
      <dsp:spPr>
        <a:xfrm>
          <a:off x="1106926" y="-10"/>
          <a:ext cx="4113248" cy="928068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6299" rIns="0" bIns="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Workstream Requirements</a:t>
          </a:r>
        </a:p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Consolidated </a:t>
          </a:r>
          <a:r>
            <a:rPr lang="en-US" sz="3100" kern="1200" dirty="0"/>
            <a:t>Requirements</a:t>
          </a:r>
        </a:p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Identified Dependencies</a:t>
          </a:r>
        </a:p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Definitions Documents</a:t>
          </a:r>
        </a:p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Risk and Open Items Register</a:t>
          </a:r>
        </a:p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White Papers as appropriate</a:t>
          </a:r>
        </a:p>
      </dsp:txBody>
      <dsp:txXfrm>
        <a:off x="1106926" y="-10"/>
        <a:ext cx="4113248" cy="92806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C7158-3EDA-D449-8D0F-DA0A67645948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28C9E-AFDC-3345-9ED4-F0F60104F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7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E28C9E-AFDC-3345-9ED4-F0F60104F2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00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Largely non-technical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CMA – Monetary Union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BankservAfrica - is the largest automated clearing house in </a:t>
            </a:r>
            <a:r>
              <a:rPr lang="en-US" b="1" dirty="0"/>
              <a:t>Africa</a:t>
            </a:r>
            <a:r>
              <a:rPr lang="en-US" dirty="0"/>
              <a:t>. We build and operate South </a:t>
            </a:r>
            <a:r>
              <a:rPr lang="en-US" b="1" dirty="0"/>
              <a:t>Africa's</a:t>
            </a:r>
            <a:r>
              <a:rPr lang="en-US" dirty="0"/>
              <a:t> core interbank payments infrastructure. Payments AND transactions are our lifeblood and we understand the need for modernisation in the payments landscape.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MC – Financial Services, American multinational financial services corporation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Vocal Link - a masterard company,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UPI from India - Financial Telecommunicaitons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Montran -  financial services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E28C9E-AFDC-3345-9ED4-F0F60104F26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0046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E28C9E-AFDC-3345-9ED4-F0F60104F26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004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none" strike="noStrike" dirty="0">
                <a:effectLst/>
              </a:rPr>
              <a:t>Ursula Pearson-Williams - Senior Manager Transactional Fraud Mitigation Services at BankservAfrica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none" strike="noStrike" dirty="0">
                <a:effectLst/>
              </a:rPr>
              <a:t>Mercy Buku - Anti Money Laundering and CFT Practitioner and Consultant Digital Financial Services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dirty="0">
                <a:effectLst/>
                <a:latin typeface="Arial" panose="020B0604020202020204" pitchFamily="34" charset="0"/>
              </a:rPr>
              <a:t>21 Persona Cards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dirty="0">
                <a:effectLst/>
                <a:latin typeface="Arial" panose="020B0604020202020204" pitchFamily="34" charset="0"/>
              </a:rPr>
              <a:t>10 Financial Crime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dirty="0">
                <a:effectLst/>
                <a:latin typeface="Arial" panose="020B0604020202020204" pitchFamily="34" charset="0"/>
              </a:rPr>
              <a:t>5 Hub Operator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dirty="0">
                <a:effectLst/>
                <a:latin typeface="Arial" panose="020B0604020202020204" pitchFamily="34" charset="0"/>
              </a:rPr>
              <a:t>4 Central Bank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dirty="0">
                <a:effectLst/>
                <a:latin typeface="Arial" panose="020B0604020202020204" pitchFamily="34" charset="0"/>
              </a:rPr>
              <a:t>4 DFSP Banks</a:t>
            </a:r>
            <a:endParaRPr lang="en-US" sz="20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2042B-619D-4B44-8DE9-BFAB521D718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515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 identified for some teams.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2042B-619D-4B44-8DE9-BFAB521D718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15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212E7D8-EF21-2543-93D3-E52749CD1EC8}"/>
              </a:ext>
            </a:extLst>
          </p:cNvPr>
          <p:cNvSpPr/>
          <p:nvPr userDrawn="1"/>
        </p:nvSpPr>
        <p:spPr>
          <a:xfrm>
            <a:off x="861219" y="3595738"/>
            <a:ext cx="25129908" cy="8531688"/>
          </a:xfrm>
          <a:prstGeom prst="roundRect">
            <a:avLst>
              <a:gd name="adj" fmla="val 668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5847" y="4203903"/>
            <a:ext cx="12286059" cy="4519609"/>
          </a:xfrm>
        </p:spPr>
        <p:txBody>
          <a:bodyPr anchor="b"/>
          <a:lstStyle>
            <a:lvl1pPr algn="l">
              <a:defRPr sz="12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5847" y="9308787"/>
            <a:ext cx="14344253" cy="2310326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bg1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AC1ED45-D031-B94A-BAB1-482F24228794}"/>
              </a:ext>
            </a:extLst>
          </p:cNvPr>
          <p:cNvSpPr>
            <a:spLocks noChangeAspect="1"/>
          </p:cNvSpPr>
          <p:nvPr userDrawn="1"/>
        </p:nvSpPr>
        <p:spPr>
          <a:xfrm>
            <a:off x="16183637" y="9013230"/>
            <a:ext cx="3257669" cy="3257669"/>
          </a:xfrm>
          <a:prstGeom prst="ellipse">
            <a:avLst/>
          </a:prstGeom>
          <a:noFill/>
          <a:ln w="146050"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B531EC2-BD07-9544-89FF-31AE4C23EC5E}"/>
              </a:ext>
            </a:extLst>
          </p:cNvPr>
          <p:cNvSpPr>
            <a:spLocks noChangeAspect="1"/>
          </p:cNvSpPr>
          <p:nvPr userDrawn="1"/>
        </p:nvSpPr>
        <p:spPr>
          <a:xfrm>
            <a:off x="21320100" y="4425142"/>
            <a:ext cx="3608615" cy="3608615"/>
          </a:xfrm>
          <a:prstGeom prst="ellipse">
            <a:avLst/>
          </a:prstGeom>
          <a:noFill/>
          <a:ln w="152400"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2B1EF47-5F45-A042-A683-AA31B481CD13}"/>
              </a:ext>
            </a:extLst>
          </p:cNvPr>
          <p:cNvSpPr>
            <a:spLocks noChangeAspect="1"/>
          </p:cNvSpPr>
          <p:nvPr userDrawn="1"/>
        </p:nvSpPr>
        <p:spPr>
          <a:xfrm>
            <a:off x="17762247" y="5257042"/>
            <a:ext cx="5917515" cy="5917515"/>
          </a:xfrm>
          <a:prstGeom prst="ellipse">
            <a:avLst/>
          </a:prstGeom>
          <a:noFill/>
          <a:ln w="152400"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DE4030-1079-0643-B091-D5D05B6A1734}"/>
              </a:ext>
            </a:extLst>
          </p:cNvPr>
          <p:cNvSpPr>
            <a:spLocks noChangeAspect="1"/>
          </p:cNvSpPr>
          <p:nvPr userDrawn="1"/>
        </p:nvSpPr>
        <p:spPr>
          <a:xfrm>
            <a:off x="16489928" y="351150"/>
            <a:ext cx="6658628" cy="66586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522722A-C71E-C24E-832F-3645EE12FC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05779" y="906822"/>
            <a:ext cx="5226926" cy="541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84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CEF126B-F56C-6046-9078-242D284DDA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91356" y="730251"/>
            <a:ext cx="2438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978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B14EC90-E499-7F40-A81C-63D0DD2592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20" name="Freeform 19">
            <a:extLst>
              <a:ext uri="{FF2B5EF4-FFF2-40B4-BE49-F238E27FC236}">
                <a16:creationId xmlns:a16="http://schemas.microsoft.com/office/drawing/2014/main" id="{67DCEFF5-0D7E-ED41-AB7F-7D0FBD83F9E6}"/>
              </a:ext>
            </a:extLst>
          </p:cNvPr>
          <p:cNvSpPr/>
          <p:nvPr userDrawn="1"/>
        </p:nvSpPr>
        <p:spPr>
          <a:xfrm>
            <a:off x="861219" y="3595738"/>
            <a:ext cx="25129909" cy="8531688"/>
          </a:xfrm>
          <a:custGeom>
            <a:avLst/>
            <a:gdLst>
              <a:gd name="connsiteX0" fmla="*/ 570174 w 25129909"/>
              <a:gd name="connsiteY0" fmla="*/ 0 h 8531688"/>
              <a:gd name="connsiteX1" fmla="*/ 15632987 w 25129909"/>
              <a:gd name="connsiteY1" fmla="*/ 0 h 8531688"/>
              <a:gd name="connsiteX2" fmla="*/ 15628709 w 25129909"/>
              <a:gd name="connsiteY2" fmla="*/ 84726 h 8531688"/>
              <a:gd name="connsiteX3" fmla="*/ 18958023 w 25129909"/>
              <a:gd name="connsiteY3" fmla="*/ 3414040 h 8531688"/>
              <a:gd name="connsiteX4" fmla="*/ 22287337 w 25129909"/>
              <a:gd name="connsiteY4" fmla="*/ 84726 h 8531688"/>
              <a:gd name="connsiteX5" fmla="*/ 22283059 w 25129909"/>
              <a:gd name="connsiteY5" fmla="*/ 0 h 8531688"/>
              <a:gd name="connsiteX6" fmla="*/ 24559737 w 25129909"/>
              <a:gd name="connsiteY6" fmla="*/ 0 h 8531688"/>
              <a:gd name="connsiteX7" fmla="*/ 25129909 w 25129909"/>
              <a:gd name="connsiteY7" fmla="*/ 570173 h 8531688"/>
              <a:gd name="connsiteX8" fmla="*/ 25129909 w 25129909"/>
              <a:gd name="connsiteY8" fmla="*/ 7961515 h 8531688"/>
              <a:gd name="connsiteX9" fmla="*/ 24559737 w 25129909"/>
              <a:gd name="connsiteY9" fmla="*/ 8531688 h 8531688"/>
              <a:gd name="connsiteX10" fmla="*/ 570174 w 25129909"/>
              <a:gd name="connsiteY10" fmla="*/ 8531688 h 8531688"/>
              <a:gd name="connsiteX11" fmla="*/ 0 w 25129909"/>
              <a:gd name="connsiteY11" fmla="*/ 7961515 h 8531688"/>
              <a:gd name="connsiteX12" fmla="*/ 0 w 25129909"/>
              <a:gd name="connsiteY12" fmla="*/ 570173 h 8531688"/>
              <a:gd name="connsiteX13" fmla="*/ 570174 w 25129909"/>
              <a:gd name="connsiteY13" fmla="*/ 0 h 853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129909" h="8531688">
                <a:moveTo>
                  <a:pt x="570174" y="0"/>
                </a:moveTo>
                <a:lnTo>
                  <a:pt x="15632987" y="0"/>
                </a:lnTo>
                <a:lnTo>
                  <a:pt x="15628709" y="84726"/>
                </a:lnTo>
                <a:cubicBezTo>
                  <a:pt x="15628709" y="1923455"/>
                  <a:pt x="17119293" y="3414040"/>
                  <a:pt x="18958023" y="3414040"/>
                </a:cubicBezTo>
                <a:cubicBezTo>
                  <a:pt x="20796753" y="3414040"/>
                  <a:pt x="22287337" y="1923455"/>
                  <a:pt x="22287337" y="84726"/>
                </a:cubicBezTo>
                <a:lnTo>
                  <a:pt x="22283059" y="0"/>
                </a:lnTo>
                <a:lnTo>
                  <a:pt x="24559737" y="0"/>
                </a:lnTo>
                <a:cubicBezTo>
                  <a:pt x="24874633" y="0"/>
                  <a:pt x="25129909" y="255275"/>
                  <a:pt x="25129909" y="570173"/>
                </a:cubicBezTo>
                <a:lnTo>
                  <a:pt x="25129909" y="7961515"/>
                </a:lnTo>
                <a:cubicBezTo>
                  <a:pt x="25129909" y="8276413"/>
                  <a:pt x="24874633" y="8531688"/>
                  <a:pt x="24559737" y="8531688"/>
                </a:cubicBezTo>
                <a:lnTo>
                  <a:pt x="570174" y="8531688"/>
                </a:lnTo>
                <a:cubicBezTo>
                  <a:pt x="255275" y="8531688"/>
                  <a:pt x="0" y="8276413"/>
                  <a:pt x="0" y="7961515"/>
                </a:cubicBezTo>
                <a:lnTo>
                  <a:pt x="0" y="570173"/>
                </a:lnTo>
                <a:cubicBezTo>
                  <a:pt x="0" y="255275"/>
                  <a:pt x="255275" y="0"/>
                  <a:pt x="570174" y="0"/>
                </a:cubicBez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5847" y="4203903"/>
            <a:ext cx="12286059" cy="4519609"/>
          </a:xfrm>
        </p:spPr>
        <p:txBody>
          <a:bodyPr anchor="b"/>
          <a:lstStyle>
            <a:lvl1pPr algn="l">
              <a:defRPr sz="12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5847" y="9308787"/>
            <a:ext cx="14344253" cy="2310326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bg1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9E0E56EE-00B1-6C4C-9C45-C68FA4C4DCA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205779" y="913387"/>
            <a:ext cx="5226926" cy="541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26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18914314" cy="26511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0CA752F-4157-1F49-9BD9-6341ACA14C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91356" y="730251"/>
            <a:ext cx="2438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37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2D33483-5DC1-4919-B94C-777794C8A7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rcRect/>
          <a:stretch/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17" name="Freeform 16">
            <a:extLst>
              <a:ext uri="{FF2B5EF4-FFF2-40B4-BE49-F238E27FC236}">
                <a16:creationId xmlns:a16="http://schemas.microsoft.com/office/drawing/2014/main" id="{962299F1-A818-E549-B104-1D7345A9E9C5}"/>
              </a:ext>
            </a:extLst>
          </p:cNvPr>
          <p:cNvSpPr/>
          <p:nvPr userDrawn="1"/>
        </p:nvSpPr>
        <p:spPr>
          <a:xfrm>
            <a:off x="50103" y="564204"/>
            <a:ext cx="24387176" cy="5466945"/>
          </a:xfrm>
          <a:custGeom>
            <a:avLst/>
            <a:gdLst>
              <a:gd name="connsiteX0" fmla="*/ 0 w 24387176"/>
              <a:gd name="connsiteY0" fmla="*/ 0 h 5466945"/>
              <a:gd name="connsiteX1" fmla="*/ 21570558 w 24387176"/>
              <a:gd name="connsiteY1" fmla="*/ 0 h 5466945"/>
              <a:gd name="connsiteX2" fmla="*/ 21515138 w 24387176"/>
              <a:gd name="connsiteY2" fmla="*/ 41442 h 5466945"/>
              <a:gd name="connsiteX3" fmla="*/ 20831244 w 24387176"/>
              <a:gd name="connsiteY3" fmla="*/ 1491610 h 5466945"/>
              <a:gd name="connsiteX4" fmla="*/ 22710556 w 24387176"/>
              <a:gd name="connsiteY4" fmla="*/ 3370921 h 5466945"/>
              <a:gd name="connsiteX5" fmla="*/ 24363046 w 24387176"/>
              <a:gd name="connsiteY5" fmla="*/ 2387401 h 5466945"/>
              <a:gd name="connsiteX6" fmla="*/ 24387176 w 24387176"/>
              <a:gd name="connsiteY6" fmla="*/ 2337309 h 5466945"/>
              <a:gd name="connsiteX7" fmla="*/ 24387176 w 24387176"/>
              <a:gd name="connsiteY7" fmla="*/ 5466945 h 5466945"/>
              <a:gd name="connsiteX8" fmla="*/ 0 w 24387176"/>
              <a:gd name="connsiteY8" fmla="*/ 5466945 h 5466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7176" h="5466945">
                <a:moveTo>
                  <a:pt x="0" y="0"/>
                </a:moveTo>
                <a:lnTo>
                  <a:pt x="21570558" y="0"/>
                </a:lnTo>
                <a:lnTo>
                  <a:pt x="21515138" y="41442"/>
                </a:lnTo>
                <a:cubicBezTo>
                  <a:pt x="21097466" y="386136"/>
                  <a:pt x="20831244" y="907783"/>
                  <a:pt x="20831244" y="1491610"/>
                </a:cubicBezTo>
                <a:cubicBezTo>
                  <a:pt x="20831244" y="2529525"/>
                  <a:pt x="21672640" y="3370921"/>
                  <a:pt x="22710556" y="3370921"/>
                </a:cubicBezTo>
                <a:cubicBezTo>
                  <a:pt x="23424124" y="3370921"/>
                  <a:pt x="24044804" y="2973230"/>
                  <a:pt x="24363046" y="2387401"/>
                </a:cubicBezTo>
                <a:lnTo>
                  <a:pt x="24387176" y="2337309"/>
                </a:lnTo>
                <a:lnTo>
                  <a:pt x="24387176" y="5466945"/>
                </a:lnTo>
                <a:lnTo>
                  <a:pt x="0" y="5466945"/>
                </a:lnTo>
                <a:close/>
              </a:path>
            </a:pathLst>
          </a:cu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18869389" cy="26511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23FA03B-5C37-DA48-8571-A149C824F6D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491356" y="730251"/>
            <a:ext cx="2438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202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17" y="3419477"/>
            <a:ext cx="13936867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917" y="9178927"/>
            <a:ext cx="21033938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0BE23F3-E5CF-084E-8ACD-443D91AE88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05779" y="794856"/>
            <a:ext cx="5226926" cy="541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340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51FDB6C-806C-4135-BCBC-52AC466F48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17" y="3419477"/>
            <a:ext cx="14645007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917" y="9178927"/>
            <a:ext cx="21033938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8A2998F-5049-1746-BAE0-89403B9259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205779" y="794856"/>
            <a:ext cx="5226926" cy="541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09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19261275" cy="26511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618" y="3651250"/>
            <a:ext cx="10364549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6008" y="3651250"/>
            <a:ext cx="10364549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1372E2AF-0D5A-1246-B93A-D8631C6A62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91356" y="730251"/>
            <a:ext cx="2438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224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795" y="730251"/>
            <a:ext cx="19052825" cy="26511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796" y="3362326"/>
            <a:ext cx="10316917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796" y="5010150"/>
            <a:ext cx="1031691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6007" y="3362326"/>
            <a:ext cx="1036772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6007" y="5010150"/>
            <a:ext cx="1036772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11E68B05-1CE0-3A43-9D27-682D924BE4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91356" y="730251"/>
            <a:ext cx="2438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979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19093324" cy="26511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0CA894B-6867-8D4E-B48A-8A4A1815F6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91356" y="730251"/>
            <a:ext cx="2438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441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rgbClr val="005A8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rgbClr val="005A83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41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62" r:id="rId3"/>
    <p:sldLayoutId id="2147483668" r:id="rId4"/>
    <p:sldLayoutId id="2147483663" r:id="rId5"/>
    <p:sldLayoutId id="2147483669" r:id="rId6"/>
    <p:sldLayoutId id="2147483664" r:id="rId7"/>
    <p:sldLayoutId id="2147483665" r:id="rId8"/>
    <p:sldLayoutId id="2147483666" r:id="rId9"/>
    <p:sldLayoutId id="2147483667" r:id="rId10"/>
  </p:sldLayoutIdLst>
  <p:hf hdr="0" ft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17" Type="http://schemas.openxmlformats.org/officeDocument/2006/relationships/image" Target="../media/image8.png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24BDB1B-C0B9-4A3D-862F-7246D260B8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Fraud Management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3F41FD9-E1B0-466E-B999-20F4C1B1DA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5847" y="9308787"/>
            <a:ext cx="16953100" cy="2310326"/>
          </a:xfrm>
        </p:spPr>
        <p:txBody>
          <a:bodyPr/>
          <a:lstStyle/>
          <a:p>
            <a:r>
              <a:rPr lang="en-US" dirty="0"/>
              <a:t>Business Scenarios</a:t>
            </a:r>
            <a:br>
              <a:rPr lang="en-US" dirty="0"/>
            </a:br>
            <a:r>
              <a:rPr lang="en-US" dirty="0"/>
              <a:t>Special Presentation: Mitigations from a provider perspective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A304FD-7CAF-4D06-B5AC-16FD1757D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50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0">
            <a:extLst>
              <a:ext uri="{FF2B5EF4-FFF2-40B4-BE49-F238E27FC236}">
                <a16:creationId xmlns:a16="http://schemas.microsoft.com/office/drawing/2014/main" id="{F7B26914-57F9-4A91-86BC-601BBA3637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61" r="9180" b="6612"/>
          <a:stretch/>
        </p:blipFill>
        <p:spPr bwMode="auto">
          <a:xfrm>
            <a:off x="8700607" y="3426412"/>
            <a:ext cx="15686568" cy="932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3B9039-6024-43D6-96C4-0FCF9D7D1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Journey Map Example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4BDED3-A041-4867-8CC4-26FCA1708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7987" y="3072138"/>
            <a:ext cx="21031200" cy="9281788"/>
          </a:xfrm>
        </p:spPr>
        <p:txBody>
          <a:bodyPr/>
          <a:lstStyle/>
          <a:p>
            <a:r>
              <a:rPr lang="en-US" dirty="0"/>
              <a:t>Focus on the User</a:t>
            </a:r>
          </a:p>
          <a:p>
            <a:pPr lvl="1"/>
            <a:r>
              <a:rPr lang="en-US" dirty="0"/>
              <a:t>Persona Swim Lanes</a:t>
            </a:r>
          </a:p>
          <a:p>
            <a:pPr lvl="1"/>
            <a:r>
              <a:rPr lang="en-US" dirty="0"/>
              <a:t>Processes</a:t>
            </a:r>
          </a:p>
          <a:p>
            <a:pPr lvl="1"/>
            <a:r>
              <a:rPr lang="en-US" dirty="0"/>
              <a:t>Data Inputs / Outputs</a:t>
            </a:r>
          </a:p>
          <a:p>
            <a:pPr lvl="1"/>
            <a:r>
              <a:rPr lang="en-US" dirty="0"/>
              <a:t>Key Dependencies</a:t>
            </a:r>
          </a:p>
          <a:p>
            <a:pPr lvl="1"/>
            <a:r>
              <a:rPr lang="en-US" dirty="0"/>
              <a:t>Gaps Identification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346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24882-8D6B-8E2B-69A9-57E68B924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Requirements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17590-76F9-F740-23F2-1AFD8BE3A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619" y="3651250"/>
            <a:ext cx="5718094" cy="87026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Mapped to Journey Maps</a:t>
            </a:r>
          </a:p>
          <a:p>
            <a:r>
              <a:rPr lang="en-US" dirty="0"/>
              <a:t>Business Requirements</a:t>
            </a:r>
          </a:p>
          <a:p>
            <a:pPr lvl="1"/>
            <a:r>
              <a:rPr lang="en-US" dirty="0"/>
              <a:t>Description</a:t>
            </a:r>
          </a:p>
          <a:p>
            <a:pPr lvl="1"/>
            <a:r>
              <a:rPr lang="en-US" dirty="0"/>
              <a:t>Operations</a:t>
            </a:r>
          </a:p>
          <a:p>
            <a:pPr lvl="1"/>
            <a:r>
              <a:rPr lang="en-US" dirty="0"/>
              <a:t>Inputs/Outputs</a:t>
            </a:r>
          </a:p>
          <a:p>
            <a:pPr lvl="1"/>
            <a:r>
              <a:rPr lang="en-US" dirty="0"/>
              <a:t>Error Handling</a:t>
            </a:r>
          </a:p>
          <a:p>
            <a:pPr lvl="1"/>
            <a:r>
              <a:rPr lang="en-US" dirty="0"/>
              <a:t>User Needs</a:t>
            </a:r>
          </a:p>
          <a:p>
            <a:pPr lvl="1"/>
            <a:r>
              <a:rPr lang="en-US" dirty="0"/>
              <a:t>Acceptance Criteria</a:t>
            </a:r>
          </a:p>
          <a:p>
            <a:pPr lvl="1"/>
            <a:r>
              <a:rPr lang="en-US" dirty="0"/>
              <a:t>Test Approach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574DF-6F25-03CC-4423-EC3C329A4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1D2231-C8BE-7526-5999-3A4B80408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762" y="3658933"/>
            <a:ext cx="16309810" cy="905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760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0EB3B-FF3C-4803-B602-B3C35ECA1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Collaboration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F14F8-82E9-4C9A-A2F2-00B8821D2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3621" y="2925833"/>
            <a:ext cx="9625584" cy="1002207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Miro Fraud Workspace</a:t>
            </a:r>
          </a:p>
          <a:p>
            <a:pPr lvl="1"/>
            <a:r>
              <a:rPr lang="en-US" dirty="0"/>
              <a:t>Enables remote team collaboration.</a:t>
            </a:r>
          </a:p>
          <a:p>
            <a:pPr lvl="1"/>
            <a:r>
              <a:rPr lang="en-US" dirty="0"/>
              <a:t>Mirrors working in a conference room with whiteboards.</a:t>
            </a:r>
          </a:p>
          <a:p>
            <a:pPr lvl="2"/>
            <a:r>
              <a:rPr lang="en-US" dirty="0"/>
              <a:t>Sticky Notes</a:t>
            </a:r>
          </a:p>
          <a:p>
            <a:pPr lvl="2"/>
            <a:r>
              <a:rPr lang="en-US" dirty="0"/>
              <a:t>Synchronous and asynchronous work</a:t>
            </a:r>
          </a:p>
          <a:p>
            <a:pPr lvl="2"/>
            <a:r>
              <a:rPr lang="en-US" dirty="0"/>
              <a:t>Single system of record</a:t>
            </a:r>
          </a:p>
          <a:p>
            <a:pPr lvl="1"/>
            <a:r>
              <a:rPr lang="en-US" dirty="0"/>
              <a:t>Infinite whiteboard</a:t>
            </a:r>
          </a:p>
          <a:p>
            <a:r>
              <a:rPr lang="en-US" dirty="0"/>
              <a:t>Zoom</a:t>
            </a:r>
          </a:p>
          <a:p>
            <a:pPr lvl="1"/>
            <a:r>
              <a:rPr lang="en-US" dirty="0"/>
              <a:t>Enables break out rooms for sub-team collaboration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A7BACF-BEAF-45CE-B050-837455E8C0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52" r="29428" b="15662"/>
          <a:stretch/>
        </p:blipFill>
        <p:spPr>
          <a:xfrm>
            <a:off x="10520423" y="3420767"/>
            <a:ext cx="13354500" cy="903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897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D3FC-F79A-42D6-A9C7-E59379F60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By Workstream</a:t>
            </a:r>
            <a:br>
              <a:rPr lang="en-US" dirty="0"/>
            </a:br>
            <a:r>
              <a:rPr lang="en-US" sz="7200" i="1" dirty="0"/>
              <a:t>Target completion 6/2022 </a:t>
            </a:r>
            <a:endParaRPr lang="en-US" i="1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2BB9936-1BCE-4DDC-A1DA-2C612C4E8A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7239718"/>
              </p:ext>
            </p:extLst>
          </p:nvPr>
        </p:nvGraphicFramePr>
        <p:xfrm>
          <a:off x="1362550" y="3848771"/>
          <a:ext cx="21934773" cy="7548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20892">
                  <a:extLst>
                    <a:ext uri="{9D8B030D-6E8A-4147-A177-3AD203B41FA5}">
                      <a16:colId xmlns:a16="http://schemas.microsoft.com/office/drawing/2014/main" val="1029492165"/>
                    </a:ext>
                  </a:extLst>
                </a:gridCol>
                <a:gridCol w="4026711">
                  <a:extLst>
                    <a:ext uri="{9D8B030D-6E8A-4147-A177-3AD203B41FA5}">
                      <a16:colId xmlns:a16="http://schemas.microsoft.com/office/drawing/2014/main" val="2098796655"/>
                    </a:ext>
                  </a:extLst>
                </a:gridCol>
                <a:gridCol w="3305847">
                  <a:extLst>
                    <a:ext uri="{9D8B030D-6E8A-4147-A177-3AD203B41FA5}">
                      <a16:colId xmlns:a16="http://schemas.microsoft.com/office/drawing/2014/main" val="2494557479"/>
                    </a:ext>
                  </a:extLst>
                </a:gridCol>
                <a:gridCol w="2050757">
                  <a:extLst>
                    <a:ext uri="{9D8B030D-6E8A-4147-A177-3AD203B41FA5}">
                      <a16:colId xmlns:a16="http://schemas.microsoft.com/office/drawing/2014/main" val="189896023"/>
                    </a:ext>
                  </a:extLst>
                </a:gridCol>
                <a:gridCol w="2050757">
                  <a:extLst>
                    <a:ext uri="{9D8B030D-6E8A-4147-A177-3AD203B41FA5}">
                      <a16:colId xmlns:a16="http://schemas.microsoft.com/office/drawing/2014/main" val="3046693821"/>
                    </a:ext>
                  </a:extLst>
                </a:gridCol>
                <a:gridCol w="2050757">
                  <a:extLst>
                    <a:ext uri="{9D8B030D-6E8A-4147-A177-3AD203B41FA5}">
                      <a16:colId xmlns:a16="http://schemas.microsoft.com/office/drawing/2014/main" val="3053804301"/>
                    </a:ext>
                  </a:extLst>
                </a:gridCol>
                <a:gridCol w="3429052">
                  <a:extLst>
                    <a:ext uri="{9D8B030D-6E8A-4147-A177-3AD203B41FA5}">
                      <a16:colId xmlns:a16="http://schemas.microsoft.com/office/drawing/2014/main" val="986923665"/>
                    </a:ext>
                  </a:extLst>
                </a:gridCol>
              </a:tblGrid>
              <a:tr h="1258614">
                <a:tc>
                  <a:txBody>
                    <a:bodyPr/>
                    <a:lstStyle/>
                    <a:p>
                      <a:pPr marL="0" marR="0"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u="none" strike="noStrike" kern="1200" cap="all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Workstream</a:t>
                      </a:r>
                    </a:p>
                  </a:txBody>
                  <a:tcPr marL="137160" marR="137160" marT="12700" marB="0" anchor="b"/>
                </a:tc>
                <a:tc>
                  <a:txBody>
                    <a:bodyPr/>
                    <a:lstStyle/>
                    <a:p>
                      <a:pPr marL="0" marR="0"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u="none" strike="noStrike" kern="1200" cap="all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Workstream Owner</a:t>
                      </a:r>
                    </a:p>
                  </a:txBody>
                  <a:tcPr marL="137160" marR="137160" marT="1270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u="none" strike="noStrike" kern="1200" cap="all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 Resource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u="none" strike="noStrike" kern="1200" cap="all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Persona Cards</a:t>
                      </a:r>
                    </a:p>
                  </a:txBody>
                  <a:tcPr marL="137160" marR="137160" marT="12700" marB="0" anchor="b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u="none" strike="noStrike" kern="1200" cap="all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Journey Maps</a:t>
                      </a:r>
                    </a:p>
                  </a:txBody>
                  <a:tcPr marL="137160" marR="137160" marT="12700" marB="0" anchor="b"/>
                </a:tc>
                <a:tc>
                  <a:txBody>
                    <a:bodyPr/>
                    <a:lstStyle/>
                    <a:p>
                      <a:pPr marL="0" marR="0" algn="ctr" defTabSz="18288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u="none" strike="noStrike" kern="1200" cap="all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Bus. Req. % Complete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 defTabSz="18288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u="none" strike="noStrike" kern="1200" cap="all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7472252"/>
                  </a:ext>
                </a:extLst>
              </a:tr>
              <a:tr h="1231900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u="none" strike="noStrike" kern="1200" cap="all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Financial Crime</a:t>
                      </a:r>
                    </a:p>
                  </a:txBody>
                  <a:tcPr marL="137160" marR="137160" marT="12700" marB="0" anchor="ctr"/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BankservAfrica</a:t>
                      </a:r>
                      <a:endParaRPr lang="en-US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60" marR="137160" marT="1270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Ursula Pearson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Selby Gumbi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857250" marR="0" indent="-85725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US" sz="6000" b="0" i="0" u="none" strike="noStrike" dirty="0">
                          <a:effectLst/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</a:txBody>
                  <a:tcPr marL="137160" marR="137160" marT="12700" marB="0" anchor="ctr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0" b="0" i="0" u="none" strike="noStrike" dirty="0">
                          <a:effectLst/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60" marR="137160" marT="1270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80%</a:t>
                      </a:r>
                      <a:endParaRPr lang="en-US" sz="4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 </a:t>
                      </a:r>
                      <a:endParaRPr lang="en-US" sz="4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89001595"/>
                  </a:ext>
                </a:extLst>
              </a:tr>
              <a:tr h="1231900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 cap="all" dirty="0">
                          <a:effectLst/>
                        </a:rPr>
                        <a:t>Hub Operator</a:t>
                      </a:r>
                    </a:p>
                  </a:txBody>
                  <a:tcPr marL="137160" marR="137160" marT="12700" marB="0" anchor="ctr"/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none" strike="noStrike" dirty="0">
                          <a:effectLst/>
                        </a:rPr>
                        <a:t>JoPACC</a:t>
                      </a:r>
                      <a:endParaRPr lang="en-US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60" marR="137160" marT="1270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Layanah Wreikat Moayad Ghannam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b="0" i="0" u="none" strike="noStrike" dirty="0">
                          <a:effectLst/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 </a:t>
                      </a:r>
                      <a:endParaRPr lang="en-US" sz="6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60" marR="137160" marT="127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b="0" i="0" u="none" strike="noStrike" dirty="0">
                          <a:effectLst/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60" marR="137160" marT="1270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40%</a:t>
                      </a:r>
                      <a:endParaRPr lang="en-US" sz="4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 </a:t>
                      </a:r>
                      <a:endParaRPr lang="en-US" sz="4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73606294"/>
                  </a:ext>
                </a:extLst>
              </a:tr>
              <a:tr h="116420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u="none" strike="noStrike" kern="1200" cap="all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End-User</a:t>
                      </a:r>
                      <a:endParaRPr lang="en-US" sz="3200" b="1" u="none" strike="noStrike" kern="1200" cap="all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60" marR="137160" marT="12700" marB="0" anchor="ctr"/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/>
                        <a:t>BankservAfrica</a:t>
                      </a:r>
                      <a:endParaRPr lang="en-US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60" marR="137160" marT="1270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Ursula Pearson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Selby Gumbi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0" b="0" i="0" u="none" strike="noStrike" dirty="0">
                          <a:effectLst/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60" marR="137160" marT="127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lang="en-US" sz="6000" b="0" i="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137160" marR="137160" marT="1270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0% </a:t>
                      </a:r>
                      <a:endParaRPr lang="en-US" sz="4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Will begin once Financial Crime nears completion.</a:t>
                      </a:r>
                      <a:endParaRPr lang="en-US" sz="4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16641012"/>
                  </a:ext>
                </a:extLst>
              </a:tr>
              <a:tr h="1231900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 cap="all" dirty="0">
                          <a:effectLst/>
                        </a:rPr>
                        <a:t>Central Bank</a:t>
                      </a:r>
                      <a:endParaRPr lang="en-US" sz="6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60" marR="137160" marT="12700" marB="0" anchor="ctr"/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none" strike="noStrike" dirty="0">
                          <a:effectLst/>
                        </a:rPr>
                        <a:t>Montran</a:t>
                      </a:r>
                      <a:endParaRPr lang="en-US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60" marR="137160" marT="1270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Adrian Carcu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0" b="0" i="0" u="none" strike="noStrike" dirty="0">
                          <a:effectLst/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 </a:t>
                      </a:r>
                      <a:endParaRPr lang="en-US" sz="6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60" marR="137160" marT="12700" marB="0" anchor="ctr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0" b="0" i="0" u="none" strike="noStrike" dirty="0">
                          <a:effectLst/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60" marR="137160" marT="1270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45%</a:t>
                      </a:r>
                      <a:endParaRPr lang="en-US" sz="4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 </a:t>
                      </a:r>
                      <a:endParaRPr lang="en-US" sz="4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30949518"/>
                  </a:ext>
                </a:extLst>
              </a:tr>
              <a:tr h="1109980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 cap="all" dirty="0">
                          <a:effectLst/>
                        </a:rPr>
                        <a:t>DFSP Banks</a:t>
                      </a:r>
                      <a:endParaRPr lang="en-US" sz="6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60" marR="137160" marT="12700" marB="0" anchor="ctr"/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none" strike="noStrike" dirty="0">
                          <a:effectLst/>
                        </a:rPr>
                        <a:t>Sybrin</a:t>
                      </a:r>
                      <a:endParaRPr lang="en-US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60" marR="137160" marT="1270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Greg McCormick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Arthur Munjeri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0" b="0" i="0" u="none" strike="noStrike" dirty="0">
                          <a:effectLst/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 </a:t>
                      </a:r>
                      <a:endParaRPr lang="en-US" sz="6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60" marR="137160" marT="127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b="0" i="0" u="none" strike="noStrike" dirty="0">
                          <a:effectLst/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60" marR="137160" marT="1270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20%</a:t>
                      </a:r>
                      <a:endParaRPr lang="en-US" sz="4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 </a:t>
                      </a:r>
                      <a:endParaRPr lang="en-US" sz="4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97705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7023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5D212-4EA0-411B-98D0-29E62008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64C64-47A0-44C9-807B-B22EDDDD2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Continue working on Business Requirements</a:t>
            </a:r>
          </a:p>
          <a:p>
            <a:r>
              <a:rPr lang="en-US" dirty="0"/>
              <a:t>Report out to Governance team</a:t>
            </a:r>
          </a:p>
          <a:p>
            <a:r>
              <a:rPr lang="en-US" dirty="0"/>
              <a:t>Possible Collaborative FTF Meeting in Q22022.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829251-8C9A-4D43-A755-B321C1A87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1205" y="6641432"/>
            <a:ext cx="6747980" cy="510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447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A74CA-18A1-5AD6-EAB2-8C5DB6CAB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D9847-4636-CE2E-BC4B-217B3EF96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Mitigations from a provider perspective </a:t>
            </a:r>
          </a:p>
          <a:p>
            <a:pPr marL="0" indent="0" algn="ctr">
              <a:buNone/>
            </a:pPr>
            <a:r>
              <a:rPr lang="en-US" dirty="0"/>
              <a:t>Presented By: </a:t>
            </a:r>
          </a:p>
          <a:p>
            <a:pPr marL="0" indent="0" algn="ctr">
              <a:buNone/>
            </a:pPr>
            <a:r>
              <a:rPr lang="en-US" dirty="0"/>
              <a:t>Mercy W Buku LLM (UOL), CAMS, ACIB (UK)</a:t>
            </a:r>
          </a:p>
          <a:p>
            <a:pPr marL="0" indent="0" algn="ctr">
              <a:buNone/>
            </a:pPr>
            <a:r>
              <a:rPr lang="en-US" dirty="0"/>
              <a:t>Legal and Risk Management Consultant </a:t>
            </a:r>
          </a:p>
          <a:p>
            <a:pPr marL="0" indent="0" algn="ctr">
              <a:buNone/>
            </a:pPr>
            <a:r>
              <a:rPr lang="en-US" dirty="0"/>
              <a:t>Digital Financial Services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C8C68-1E18-85BA-D29D-0354E1B46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62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68D430F-6E67-5949-A1ED-5C85DDDAA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C2CEDC6-2A98-0144-9884-13FE4653C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cs typeface="Arial"/>
              </a:rPr>
              <a:t>Introductions</a:t>
            </a:r>
          </a:p>
          <a:p>
            <a:r>
              <a:rPr lang="en-US" dirty="0">
                <a:solidFill>
                  <a:schemeClr val="tx1"/>
                </a:solidFill>
                <a:cs typeface="Arial"/>
              </a:rPr>
              <a:t>Goals &amp; Objectives</a:t>
            </a:r>
          </a:p>
          <a:p>
            <a:r>
              <a:rPr lang="en-US" dirty="0">
                <a:solidFill>
                  <a:schemeClr val="tx1"/>
                </a:solidFill>
                <a:cs typeface="Arial"/>
              </a:rPr>
              <a:t>Scope &amp; Approach</a:t>
            </a:r>
          </a:p>
          <a:p>
            <a:r>
              <a:rPr lang="en-US" dirty="0">
                <a:solidFill>
                  <a:schemeClr val="tx1"/>
                </a:solidFill>
                <a:cs typeface="Arial"/>
              </a:rPr>
              <a:t>Deliverables / Outputs</a:t>
            </a:r>
          </a:p>
          <a:p>
            <a:r>
              <a:rPr lang="en-US" dirty="0">
                <a:solidFill>
                  <a:schemeClr val="tx1"/>
                </a:solidFill>
                <a:cs typeface="Arial"/>
              </a:rPr>
              <a:t>Teams, Roles &amp; Responsibilities</a:t>
            </a:r>
          </a:p>
          <a:p>
            <a:r>
              <a:rPr lang="en-US" dirty="0">
                <a:cs typeface="Arial"/>
              </a:rPr>
              <a:t>Current Status &amp; Next Steps</a:t>
            </a:r>
          </a:p>
          <a:p>
            <a:r>
              <a:rPr lang="en-US" dirty="0"/>
              <a:t>Special Presentation: Mitigations from a provider perspective </a:t>
            </a: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A68DB-A849-43A9-ADF8-ACDD34C3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29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FA413-B3CF-047D-324B-AF3954942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753D7-281A-8539-41DA-1BD274CE1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346008" y="7844588"/>
            <a:ext cx="10364549" cy="5041617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dirty="0"/>
              <a:t>Special Presentation: Mitigations from a provider perspective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Mercy W Buku LLM (UOL), CAMS, ACIB (UK)</a:t>
            </a:r>
          </a:p>
          <a:p>
            <a:pPr marL="0" indent="0" algn="ctr">
              <a:buNone/>
            </a:pPr>
            <a:r>
              <a:rPr lang="en-US" dirty="0"/>
              <a:t>Anti Money Laundering and CFT Practitioner and Consultant Digital Financial Services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1037E0-1E22-C412-EAED-56970440D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3</a:t>
            </a:fld>
            <a:endParaRPr lang="en-US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CE47BB9E-1B43-C41E-4E9A-2C230D261D5D}"/>
              </a:ext>
            </a:extLst>
          </p:cNvPr>
          <p:cNvSpPr txBox="1">
            <a:spLocks/>
          </p:cNvSpPr>
          <p:nvPr/>
        </p:nvSpPr>
        <p:spPr>
          <a:xfrm>
            <a:off x="1829038" y="7671084"/>
            <a:ext cx="10364549" cy="42401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70000"/>
              </a:lnSpc>
              <a:buNone/>
            </a:pPr>
            <a:r>
              <a:rPr lang="en-US" sz="4800" dirty="0"/>
              <a:t>Business Scenarios Project Management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4400" dirty="0"/>
          </a:p>
          <a:p>
            <a:pPr marL="0" indent="0" algn="ctr">
              <a:lnSpc>
                <a:spcPct val="70000"/>
              </a:lnSpc>
              <a:buNone/>
            </a:pPr>
            <a:r>
              <a:rPr lang="en-US" sz="4800" dirty="0"/>
              <a:t>Charity Elkins</a:t>
            </a:r>
          </a:p>
          <a:p>
            <a:pPr marL="0" indent="0" algn="ctr">
              <a:lnSpc>
                <a:spcPct val="70000"/>
              </a:lnSpc>
              <a:buNone/>
            </a:pPr>
            <a:r>
              <a:rPr lang="en-US" sz="4800" dirty="0"/>
              <a:t>Charity Elkins, MBA</a:t>
            </a:r>
          </a:p>
          <a:p>
            <a:pPr marL="0" indent="0" algn="ctr">
              <a:lnSpc>
                <a:spcPct val="70000"/>
              </a:lnSpc>
              <a:buNone/>
            </a:pPr>
            <a:r>
              <a:rPr lang="en-US" sz="4800" dirty="0"/>
              <a:t>Regional Director, Crosslake Technology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652BA5-85B3-8882-BFCF-70DB4A8AC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2379" y="2628647"/>
            <a:ext cx="5971805" cy="50416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6558BA4-78F9-99E5-DAFD-901CE9E87B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716"/>
          <a:stretch/>
        </p:blipFill>
        <p:spPr>
          <a:xfrm>
            <a:off x="4025410" y="2748964"/>
            <a:ext cx="5606495" cy="480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166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D8BBE-3BFB-478D-AC20-60B0037B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C7894-7CA1-4461-98B7-4B9C5ACC3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82880" tIns="91440" rIns="182880" bIns="91440" rtlCol="0">
            <a:normAutofit/>
          </a:bodyPr>
          <a:lstStyle/>
          <a:p>
            <a:r>
              <a:rPr lang="en-US" dirty="0"/>
              <a:t>Bring together recommended partners to develop a cohesive business requirements best-in-class fraud management.</a:t>
            </a:r>
          </a:p>
          <a:p>
            <a:pPr lvl="1"/>
            <a:r>
              <a:rPr lang="en-US" dirty="0"/>
              <a:t>Develop primary and secondary fraud use cases and typologies that impact the poor.</a:t>
            </a:r>
          </a:p>
          <a:p>
            <a:r>
              <a:rPr lang="en-US" dirty="0"/>
              <a:t>Create a collaborative view on how to reduce real-time payment fraud in developing countries. </a:t>
            </a:r>
          </a:p>
          <a:p>
            <a:r>
              <a:rPr lang="en-US" dirty="0"/>
              <a:t>Make available as a public good and may inform the development of solutions by participants in the group, or external parties.</a:t>
            </a:r>
          </a:p>
        </p:txBody>
      </p:sp>
    </p:spTree>
    <p:extLst>
      <p:ext uri="{BB962C8B-B14F-4D97-AF65-F5344CB8AC3E}">
        <p14:creationId xmlns:p14="http://schemas.microsoft.com/office/powerpoint/2010/main" val="1478950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47027-6322-4C87-8E6E-FDB63ABBF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and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21903-DD8A-4B22-A3B0-3B05F21D7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Sub-Saharan geographies</a:t>
            </a:r>
          </a:p>
          <a:p>
            <a:r>
              <a:rPr lang="en-US" dirty="0"/>
              <a:t>e-money providers</a:t>
            </a:r>
          </a:p>
          <a:p>
            <a:r>
              <a:rPr lang="en-US" dirty="0"/>
              <a:t>Local and regional banks as users of fraud management tools</a:t>
            </a:r>
          </a:p>
          <a:p>
            <a:r>
              <a:rPr lang="en-US" dirty="0"/>
              <a:t>High-level use cases</a:t>
            </a:r>
          </a:p>
          <a:p>
            <a:pPr lvl="1"/>
            <a:r>
              <a:rPr lang="en-US" dirty="0"/>
              <a:t>Transaction fraud (e.g., stolen credentials, fraudulent transactions)</a:t>
            </a:r>
          </a:p>
          <a:p>
            <a:pPr lvl="1"/>
            <a:r>
              <a:rPr lang="en-US" dirty="0"/>
              <a:t>Third-party fraud</a:t>
            </a:r>
          </a:p>
          <a:p>
            <a:pPr lvl="1"/>
            <a:r>
              <a:rPr lang="en-US" dirty="0"/>
              <a:t>Social engineering fraud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645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37E45-9CB2-4E21-8BA1-C6D05468D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8875" y="3163240"/>
            <a:ext cx="11627720" cy="9638952"/>
          </a:xfrm>
        </p:spPr>
        <p:txBody>
          <a:bodyPr>
            <a:normAutofit/>
          </a:bodyPr>
          <a:lstStyle/>
          <a:p>
            <a:r>
              <a:rPr lang="en-US" sz="4000" dirty="0"/>
              <a:t>Working group members include real-time schemes, banks, e-money issuers, and fraud software providers. </a:t>
            </a:r>
          </a:p>
          <a:p>
            <a:r>
              <a:rPr lang="en-US" sz="4000" dirty="0"/>
              <a:t>BankservAfrica - Largest automated clearing house in Africa.</a:t>
            </a:r>
          </a:p>
          <a:p>
            <a:r>
              <a:rPr lang="en-US" sz="4000" dirty="0"/>
              <a:t>JoPACC – The Jordan Payments and Clearing Company develops and enhances digital retail and micropayment systems.</a:t>
            </a:r>
          </a:p>
          <a:p>
            <a:r>
              <a:rPr lang="en-US" sz="4000" dirty="0"/>
              <a:t>Montran - Comprehensive platform-independent payment, clearing, and settlement solutions platform-independent.</a:t>
            </a:r>
          </a:p>
          <a:p>
            <a:r>
              <a:rPr lang="en-US" sz="4000" dirty="0"/>
              <a:t>Sybrin - Provides a framework for rapid digital transformation.</a:t>
            </a:r>
          </a:p>
          <a:p>
            <a:r>
              <a:rPr lang="en-US" sz="4000" dirty="0"/>
              <a:t>Individual industry consultants provide oversight and governance.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E7219D-C009-4B6F-884C-02561A90E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Partnerships</a:t>
            </a:r>
            <a:br>
              <a:rPr lang="en-US" dirty="0"/>
            </a:br>
            <a:r>
              <a:rPr lang="en-US" sz="4000" dirty="0"/>
              <a:t>Industries and Companies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D40BF0-06AA-4ACB-AC19-5B4568AB2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805" y="3262786"/>
            <a:ext cx="9938782" cy="953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549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7EAB-719E-4529-8438-290B0DCD3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F74C3-2961-460F-9387-03D91AE2D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619" y="3651250"/>
            <a:ext cx="11959868" cy="870267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Teams, Roles, and Responsibilities</a:t>
            </a:r>
          </a:p>
          <a:p>
            <a:pPr lvl="1"/>
            <a:r>
              <a:rPr lang="en-US" dirty="0"/>
              <a:t>Core</a:t>
            </a:r>
          </a:p>
          <a:p>
            <a:pPr lvl="1"/>
            <a:r>
              <a:rPr lang="en-US" dirty="0"/>
              <a:t>Workstreams</a:t>
            </a:r>
          </a:p>
          <a:p>
            <a:pPr lvl="1"/>
            <a:r>
              <a:rPr lang="en-US" dirty="0"/>
              <a:t>Governance / Oversight</a:t>
            </a:r>
          </a:p>
          <a:p>
            <a:pPr lvl="1"/>
            <a:r>
              <a:rPr lang="en-US" dirty="0"/>
              <a:t>Industry Expertise Sharing</a:t>
            </a:r>
          </a:p>
          <a:p>
            <a:r>
              <a:rPr lang="en-US" dirty="0"/>
              <a:t>Workstream Check-Ins</a:t>
            </a:r>
          </a:p>
          <a:p>
            <a:pPr lvl="1"/>
            <a:r>
              <a:rPr lang="en-US" dirty="0"/>
              <a:t>Weekly / Bi-Weekly</a:t>
            </a:r>
          </a:p>
          <a:p>
            <a:pPr lvl="1"/>
            <a:r>
              <a:rPr lang="en-US" dirty="0"/>
              <a:t>Training / Status/ Help Wanted</a:t>
            </a:r>
          </a:p>
          <a:p>
            <a:r>
              <a:rPr lang="en-US" dirty="0"/>
              <a:t>Workstream Deliverables and Report Outs Cadence</a:t>
            </a:r>
          </a:p>
          <a:p>
            <a:r>
              <a:rPr lang="en-US" dirty="0"/>
              <a:t>Workstream Integration</a:t>
            </a:r>
          </a:p>
          <a:p>
            <a:r>
              <a:rPr lang="en-US" dirty="0"/>
              <a:t>Business Requirement Delivery</a:t>
            </a:r>
          </a:p>
          <a:p>
            <a:pPr lvl="1"/>
            <a:r>
              <a:rPr lang="en-US" dirty="0"/>
              <a:t>1HCY22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7B26267-8110-450C-8D73-83FD9C7C9DCD}"/>
              </a:ext>
            </a:extLst>
          </p:cNvPr>
          <p:cNvGraphicFramePr/>
          <p:nvPr/>
        </p:nvGraphicFramePr>
        <p:xfrm>
          <a:off x="9350596" y="2498277"/>
          <a:ext cx="15290286" cy="9855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704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C92E1-A844-43CB-A30C-ACEB32E3D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7987" y="399515"/>
            <a:ext cx="21031200" cy="2395722"/>
          </a:xfrm>
        </p:spPr>
        <p:txBody>
          <a:bodyPr/>
          <a:lstStyle/>
          <a:p>
            <a:r>
              <a:rPr lang="en-US" dirty="0"/>
              <a:t>Deliverables and Outputs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A29F3E-5AC1-4C1B-87CC-5D2B053CC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3167" y="3724380"/>
            <a:ext cx="21031200" cy="928178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7E0146C2-D6B5-47D2-935B-C173F0275A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5452733"/>
              </p:ext>
            </p:extLst>
          </p:nvPr>
        </p:nvGraphicFramePr>
        <p:xfrm>
          <a:off x="537643" y="3724380"/>
          <a:ext cx="16986400" cy="5667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4" name="Diagram 23">
            <a:extLst>
              <a:ext uri="{FF2B5EF4-FFF2-40B4-BE49-F238E27FC236}">
                <a16:creationId xmlns:a16="http://schemas.microsoft.com/office/drawing/2014/main" id="{8111B96C-1BBF-4455-A470-1EED9179EB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1475355"/>
              </p:ext>
            </p:extLst>
          </p:nvPr>
        </p:nvGraphicFramePr>
        <p:xfrm>
          <a:off x="537645" y="9580689"/>
          <a:ext cx="16986400" cy="31911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Plus Sign 6">
            <a:extLst>
              <a:ext uri="{FF2B5EF4-FFF2-40B4-BE49-F238E27FC236}">
                <a16:creationId xmlns:a16="http://schemas.microsoft.com/office/drawing/2014/main" id="{C6C271E1-8281-4744-9173-F0B4810705EB}"/>
              </a:ext>
            </a:extLst>
          </p:cNvPr>
          <p:cNvSpPr/>
          <p:nvPr/>
        </p:nvSpPr>
        <p:spPr>
          <a:xfrm>
            <a:off x="5000820" y="8174298"/>
            <a:ext cx="2155088" cy="2579538"/>
          </a:xfrm>
          <a:prstGeom prst="mathPl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9" name="Plus Sign 8">
            <a:extLst>
              <a:ext uri="{FF2B5EF4-FFF2-40B4-BE49-F238E27FC236}">
                <a16:creationId xmlns:a16="http://schemas.microsoft.com/office/drawing/2014/main" id="{E1F54F09-D0E0-477F-BAD4-55867BA94262}"/>
              </a:ext>
            </a:extLst>
          </p:cNvPr>
          <p:cNvSpPr/>
          <p:nvPr/>
        </p:nvSpPr>
        <p:spPr>
          <a:xfrm>
            <a:off x="10953444" y="8196342"/>
            <a:ext cx="2155088" cy="2579538"/>
          </a:xfrm>
          <a:prstGeom prst="mathPl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44704472-1939-44AF-9BD1-C2D9D33F65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8092315"/>
              </p:ext>
            </p:extLst>
          </p:nvPr>
        </p:nvGraphicFramePr>
        <p:xfrm>
          <a:off x="17790664" y="3491135"/>
          <a:ext cx="5526536" cy="92806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3" name="Equals 12">
            <a:extLst>
              <a:ext uri="{FF2B5EF4-FFF2-40B4-BE49-F238E27FC236}">
                <a16:creationId xmlns:a16="http://schemas.microsoft.com/office/drawing/2014/main" id="{AB2E0391-C415-4C31-8CF1-DF5117455911}"/>
              </a:ext>
            </a:extLst>
          </p:cNvPr>
          <p:cNvSpPr/>
          <p:nvPr/>
        </p:nvSpPr>
        <p:spPr>
          <a:xfrm>
            <a:off x="16713118" y="8567715"/>
            <a:ext cx="2155088" cy="1792704"/>
          </a:xfrm>
          <a:prstGeom prst="mathEqua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ADC253A-19E1-4984-A393-4AC01A1036C3}"/>
              </a:ext>
            </a:extLst>
          </p:cNvPr>
          <p:cNvGrpSpPr/>
          <p:nvPr/>
        </p:nvGrpSpPr>
        <p:grpSpPr>
          <a:xfrm>
            <a:off x="16941521" y="1404798"/>
            <a:ext cx="2155088" cy="2155088"/>
            <a:chOff x="8669520" y="1879060"/>
            <a:chExt cx="1077544" cy="107754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1341503-6DC9-45C2-82D5-F0C2CED5FEAA}"/>
                </a:ext>
              </a:extLst>
            </p:cNvPr>
            <p:cNvSpPr/>
            <p:nvPr/>
          </p:nvSpPr>
          <p:spPr>
            <a:xfrm>
              <a:off x="8917979" y="1989229"/>
              <a:ext cx="580627" cy="5806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bg1"/>
                </a:solidFill>
              </a:endParaRPr>
            </a:p>
          </p:txBody>
        </p:sp>
        <p:pic>
          <p:nvPicPr>
            <p:cNvPr id="17" name="Picture 2" descr="Logo, icon&#10;&#10;Description automatically generated">
              <a:extLst>
                <a:ext uri="{FF2B5EF4-FFF2-40B4-BE49-F238E27FC236}">
                  <a16:creationId xmlns:a16="http://schemas.microsoft.com/office/drawing/2014/main" id="{9F0F1055-6D72-483E-A09F-A09AAFEEA8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9520" y="1879060"/>
              <a:ext cx="1077544" cy="1077544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238460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38CD9-F70E-41BA-8F7C-CFB6437B5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 Examples</a:t>
            </a:r>
          </a:p>
        </p:txBody>
      </p:sp>
      <p:pic>
        <p:nvPicPr>
          <p:cNvPr id="4100" name="Picture 12">
            <a:extLst>
              <a:ext uri="{FF2B5EF4-FFF2-40B4-BE49-F238E27FC236}">
                <a16:creationId xmlns:a16="http://schemas.microsoft.com/office/drawing/2014/main" id="{474C4797-FDC8-437F-B1CC-AA1C7B8FD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084" y="2796364"/>
            <a:ext cx="18643602" cy="951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8502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ojaloop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A3FF"/>
      </a:accent1>
      <a:accent2>
        <a:srgbClr val="FC440F"/>
      </a:accent2>
      <a:accent3>
        <a:srgbClr val="0010BE"/>
      </a:accent3>
      <a:accent4>
        <a:srgbClr val="FDE74C"/>
      </a:accent4>
      <a:accent5>
        <a:srgbClr val="00DFB1"/>
      </a:accent5>
      <a:accent6>
        <a:srgbClr val="BE0098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AAC203550B4E40A8ED4C6A11385C01" ma:contentTypeVersion="13" ma:contentTypeDescription="Create a new document." ma:contentTypeScope="" ma:versionID="1a8e0f591d3b1b40aba590a9e5f96a61">
  <xsd:schema xmlns:xsd="http://www.w3.org/2001/XMLSchema" xmlns:xs="http://www.w3.org/2001/XMLSchema" xmlns:p="http://schemas.microsoft.com/office/2006/metadata/properties" xmlns:ns2="af12d3ca-d309-4d9b-872e-f669d895b06e" xmlns:ns3="6354f033-77ec-451f-a4b1-89785309665d" targetNamespace="http://schemas.microsoft.com/office/2006/metadata/properties" ma:root="true" ma:fieldsID="fc14388904a9ca4fc1dcdc7ac7762609" ns2:_="" ns3:_="">
    <xsd:import namespace="af12d3ca-d309-4d9b-872e-f669d895b06e"/>
    <xsd:import namespace="6354f033-77ec-451f-a4b1-8978530966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12d3ca-d309-4d9b-872e-f669d895b0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54f033-77ec-451f-a4b1-89785309665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6354f033-77ec-451f-a4b1-89785309665d">
      <UserInfo>
        <DisplayName>Catherine La Valley</DisplayName>
        <AccountId>168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4E880100-AD93-4165-9435-CF4F80F1243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477486D-5603-4835-9990-7EF1E294A9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12d3ca-d309-4d9b-872e-f669d895b06e"/>
    <ds:schemaRef ds:uri="6354f033-77ec-451f-a4b1-8978530966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1D56013-FFA3-4AA5-BFCF-7C4A0141612A}">
  <ds:schemaRefs>
    <ds:schemaRef ds:uri="http://purl.org/dc/elements/1.1/"/>
    <ds:schemaRef ds:uri="http://schemas.microsoft.com/office/2006/metadata/properties"/>
    <ds:schemaRef ds:uri="http://purl.org/dc/terms/"/>
    <ds:schemaRef ds:uri="6354f033-77ec-451f-a4b1-89785309665d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af12d3ca-d309-4d9b-872e-f669d895b06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10136</TotalTime>
  <Words>768</Words>
  <Application>Microsoft Office PowerPoint</Application>
  <PresentationFormat>Custom</PresentationFormat>
  <Paragraphs>195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Office Theme</vt:lpstr>
      <vt:lpstr>Fraud Management</vt:lpstr>
      <vt:lpstr>Agenda</vt:lpstr>
      <vt:lpstr>Introduction</vt:lpstr>
      <vt:lpstr>Project Goals and Objectives</vt:lpstr>
      <vt:lpstr>Scope and Approach</vt:lpstr>
      <vt:lpstr>Current Partnerships Industries and Companies</vt:lpstr>
      <vt:lpstr>Project Management Approach</vt:lpstr>
      <vt:lpstr>Deliverables and Outputs</vt:lpstr>
      <vt:lpstr>Persona Examples</vt:lpstr>
      <vt:lpstr>Journey Map Example</vt:lpstr>
      <vt:lpstr>Business Requirements Example</vt:lpstr>
      <vt:lpstr>Collaboration Tools</vt:lpstr>
      <vt:lpstr>Status By Workstream Target completion 6/2022 </vt:lpstr>
      <vt:lpstr>Next Steps</vt:lpstr>
      <vt:lpstr>Next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Tudor Vedeanu</dc:creator>
  <cp:lastModifiedBy>Charity Elkins</cp:lastModifiedBy>
  <cp:revision>36</cp:revision>
  <dcterms:created xsi:type="dcterms:W3CDTF">2020-01-08T21:13:28Z</dcterms:created>
  <dcterms:modified xsi:type="dcterms:W3CDTF">2022-04-25T05:15:37Z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0x01010028AAC203550B4E40A8ED4C6A11385C01</vt:lpwstr>
  </property>
</Properties>
</file>