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>
      <p:cViewPr varScale="1">
        <p:scale>
          <a:sx n="87" d="100"/>
          <a:sy n="87" d="100"/>
        </p:scale>
        <p:origin x="60" y="49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93" y="93040"/>
            <a:ext cx="10872012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376" y="64084"/>
            <a:ext cx="11401247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3163672"/>
            <a:ext cx="10779760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jpg"/><Relationship Id="rId5" Type="http://schemas.openxmlformats.org/officeDocument/2006/relationships/image" Target="../media/image38.png"/><Relationship Id="rId10" Type="http://schemas.openxmlformats.org/officeDocument/2006/relationships/image" Target="../media/image16.png"/><Relationship Id="rId4" Type="http://schemas.openxmlformats.org/officeDocument/2006/relationships/image" Target="../media/image34.png"/><Relationship Id="rId9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43.jpg"/><Relationship Id="rId7" Type="http://schemas.openxmlformats.org/officeDocument/2006/relationships/image" Target="../media/image48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Relationship Id="rId9" Type="http://schemas.openxmlformats.org/officeDocument/2006/relationships/image" Target="../media/image4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jpg"/><Relationship Id="rId5" Type="http://schemas.openxmlformats.org/officeDocument/2006/relationships/image" Target="../media/image7.png"/><Relationship Id="rId10" Type="http://schemas.openxmlformats.org/officeDocument/2006/relationships/image" Target="../media/image1.jp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1" y="2765882"/>
            <a:ext cx="50298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8680" marR="5080" indent="-856615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35B74"/>
                </a:solidFill>
              </a:rPr>
              <a:t>BRIDGING </a:t>
            </a:r>
            <a:r>
              <a:rPr sz="2800" spc="10" dirty="0">
                <a:solidFill>
                  <a:srgbClr val="335B74"/>
                </a:solidFill>
              </a:rPr>
              <a:t>MOJALOOP WITH </a:t>
            </a:r>
            <a:r>
              <a:rPr sz="2800" spc="35" dirty="0">
                <a:solidFill>
                  <a:srgbClr val="335B74"/>
                </a:solidFill>
              </a:rPr>
              <a:t>THE </a:t>
            </a:r>
            <a:r>
              <a:rPr sz="2800" spc="-685" dirty="0">
                <a:solidFill>
                  <a:srgbClr val="335B74"/>
                </a:solidFill>
              </a:rPr>
              <a:t> </a:t>
            </a:r>
            <a:r>
              <a:rPr sz="2800" spc="40" dirty="0">
                <a:solidFill>
                  <a:srgbClr val="335B74"/>
                </a:solidFill>
              </a:rPr>
              <a:t>REST</a:t>
            </a:r>
            <a:r>
              <a:rPr sz="2800" spc="5" dirty="0">
                <a:solidFill>
                  <a:srgbClr val="335B74"/>
                </a:solidFill>
              </a:rPr>
              <a:t> </a:t>
            </a:r>
            <a:r>
              <a:rPr sz="2800" spc="50" dirty="0">
                <a:solidFill>
                  <a:srgbClr val="335B74"/>
                </a:solidFill>
              </a:rPr>
              <a:t>OF</a:t>
            </a:r>
            <a:r>
              <a:rPr sz="2800" spc="-10" dirty="0">
                <a:solidFill>
                  <a:srgbClr val="335B74"/>
                </a:solidFill>
              </a:rPr>
              <a:t> </a:t>
            </a:r>
            <a:r>
              <a:rPr sz="2800" spc="35" dirty="0">
                <a:solidFill>
                  <a:srgbClr val="335B74"/>
                </a:solidFill>
              </a:rPr>
              <a:t>THE</a:t>
            </a:r>
            <a:r>
              <a:rPr sz="2800" spc="10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WORLD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2606039"/>
            <a:ext cx="1383792" cy="1383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9993" y="6523735"/>
            <a:ext cx="2757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CONFIDENTIAL</a:t>
            </a:r>
            <a:r>
              <a:rPr sz="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-</a:t>
            </a:r>
            <a:r>
              <a:rPr sz="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 </a:t>
            </a:r>
            <a:r>
              <a:rPr sz="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NOT</a:t>
            </a:r>
            <a:r>
              <a:rPr sz="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SHARE </a:t>
            </a:r>
            <a:r>
              <a:rPr sz="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WITHOUT</a:t>
            </a:r>
            <a:r>
              <a:rPr sz="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IPID</a:t>
            </a:r>
            <a:r>
              <a:rPr sz="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CONSENT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6906" y="4478273"/>
            <a:ext cx="2656205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7065" algn="just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14042"/>
                </a:solidFill>
                <a:latin typeface="Arial"/>
                <a:cs typeface="Arial"/>
              </a:rPr>
              <a:t>D</a:t>
            </a:r>
            <a:r>
              <a:rPr sz="1800" b="1" spc="-45" dirty="0">
                <a:solidFill>
                  <a:srgbClr val="414042"/>
                </a:solidFill>
                <a:latin typeface="Arial"/>
                <a:cs typeface="Arial"/>
              </a:rPr>
              <a:t>a</a:t>
            </a:r>
            <a:r>
              <a:rPr sz="1800" b="1" spc="-135" dirty="0">
                <a:solidFill>
                  <a:srgbClr val="414042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414042"/>
                </a:solidFill>
                <a:latin typeface="Arial"/>
                <a:cs typeface="Arial"/>
              </a:rPr>
              <a:t>i</a:t>
            </a:r>
            <a:r>
              <a:rPr sz="1800" b="1" spc="-114" dirty="0">
                <a:solidFill>
                  <a:srgbClr val="414042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414042"/>
                </a:solidFill>
                <a:latin typeface="Arial"/>
                <a:cs typeface="Arial"/>
              </a:rPr>
              <a:t>n</a:t>
            </a:r>
            <a:r>
              <a:rPr sz="1800" b="1" spc="-8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14042"/>
                </a:solidFill>
                <a:latin typeface="Arial"/>
                <a:cs typeface="Arial"/>
              </a:rPr>
              <a:t>D</a:t>
            </a:r>
            <a:r>
              <a:rPr sz="1800" b="1" spc="-120" dirty="0">
                <a:solidFill>
                  <a:srgbClr val="414042"/>
                </a:solidFill>
                <a:latin typeface="Arial"/>
                <a:cs typeface="Arial"/>
              </a:rPr>
              <a:t>u</a:t>
            </a:r>
            <a:r>
              <a:rPr sz="1800" b="1" spc="-210" dirty="0">
                <a:solidFill>
                  <a:srgbClr val="414042"/>
                </a:solidFill>
                <a:latin typeface="Arial"/>
                <a:cs typeface="Arial"/>
              </a:rPr>
              <a:t>g</a:t>
            </a:r>
            <a:r>
              <a:rPr sz="1800" b="1" spc="-85" dirty="0">
                <a:solidFill>
                  <a:srgbClr val="414042"/>
                </a:solidFill>
                <a:latin typeface="Arial"/>
                <a:cs typeface="Arial"/>
              </a:rPr>
              <a:t>a</a:t>
            </a:r>
            <a:r>
              <a:rPr sz="1800" b="1" spc="-105" dirty="0">
                <a:solidFill>
                  <a:srgbClr val="414042"/>
                </a:solidFill>
                <a:latin typeface="Arial"/>
                <a:cs typeface="Arial"/>
              </a:rPr>
              <a:t>u</a:t>
            </a:r>
            <a:r>
              <a:rPr sz="1800" b="1" spc="-160" dirty="0">
                <a:solidFill>
                  <a:srgbClr val="414042"/>
                </a:solidFill>
                <a:latin typeface="Arial"/>
                <a:cs typeface="Arial"/>
              </a:rPr>
              <a:t>q</a:t>
            </a:r>
            <a:r>
              <a:rPr sz="1800" b="1" spc="-120" dirty="0">
                <a:solidFill>
                  <a:srgbClr val="414042"/>
                </a:solidFill>
                <a:latin typeface="Arial"/>
                <a:cs typeface="Arial"/>
              </a:rPr>
              <a:t>u</a:t>
            </a:r>
            <a:r>
              <a:rPr sz="1800" b="1" spc="-60" dirty="0">
                <a:solidFill>
                  <a:srgbClr val="414042"/>
                </a:solidFill>
                <a:latin typeface="Arial"/>
                <a:cs typeface="Arial"/>
              </a:rPr>
              <a:t>i</a:t>
            </a:r>
            <a:r>
              <a:rPr sz="1800" b="1" spc="-114" dirty="0">
                <a:solidFill>
                  <a:srgbClr val="414042"/>
                </a:solidFill>
                <a:latin typeface="Arial"/>
                <a:cs typeface="Arial"/>
              </a:rPr>
              <a:t>e</a:t>
            </a:r>
            <a:r>
              <a:rPr sz="1800" b="1" spc="-90" dirty="0">
                <a:solidFill>
                  <a:srgbClr val="414042"/>
                </a:solidFill>
                <a:latin typeface="Arial"/>
                <a:cs typeface="Arial"/>
              </a:rPr>
              <a:t>r  </a:t>
            </a:r>
            <a:r>
              <a:rPr sz="1800" spc="-1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Co-Founder </a:t>
            </a:r>
            <a:r>
              <a:rPr sz="1800" spc="-15" dirty="0">
                <a:solidFill>
                  <a:srgbClr val="414042"/>
                </a:solidFill>
                <a:latin typeface="Franklin Gothic Medium"/>
                <a:cs typeface="Franklin Gothic Medium"/>
              </a:rPr>
              <a:t>and </a:t>
            </a:r>
            <a:r>
              <a:rPr sz="1800" spc="-1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CEO </a:t>
            </a:r>
            <a:r>
              <a:rPr sz="1800" spc="-434" dirty="0">
                <a:solidFill>
                  <a:srgbClr val="414042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414042"/>
                </a:solidFill>
                <a:latin typeface="Franklin Gothic Medium"/>
                <a:cs typeface="Franklin Gothic Medium"/>
              </a:rPr>
              <a:t>iPiD</a:t>
            </a:r>
            <a:endParaRPr sz="1800">
              <a:latin typeface="Franklin Gothic Medium"/>
              <a:cs typeface="Franklin Gothic Medium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1800" b="1" spc="-30" dirty="0">
                <a:solidFill>
                  <a:srgbClr val="414042"/>
                </a:solidFill>
                <a:latin typeface="Arial"/>
                <a:cs typeface="Arial"/>
              </a:rPr>
              <a:t>M</a:t>
            </a:r>
            <a:r>
              <a:rPr sz="1800" b="1" spc="-90" dirty="0">
                <a:solidFill>
                  <a:srgbClr val="414042"/>
                </a:solidFill>
                <a:latin typeface="Arial"/>
                <a:cs typeface="Arial"/>
              </a:rPr>
              <a:t>i</a:t>
            </a:r>
            <a:r>
              <a:rPr sz="1800" b="1" spc="-155" dirty="0">
                <a:solidFill>
                  <a:srgbClr val="414042"/>
                </a:solidFill>
                <a:latin typeface="Arial"/>
                <a:cs typeface="Arial"/>
              </a:rPr>
              <a:t>c</a:t>
            </a:r>
            <a:r>
              <a:rPr sz="1800" b="1" spc="-90" dirty="0">
                <a:solidFill>
                  <a:srgbClr val="414042"/>
                </a:solidFill>
                <a:latin typeface="Arial"/>
                <a:cs typeface="Arial"/>
              </a:rPr>
              <a:t>ha</a:t>
            </a:r>
            <a:r>
              <a:rPr sz="1800" b="1" spc="-80" dirty="0">
                <a:solidFill>
                  <a:srgbClr val="414042"/>
                </a:solidFill>
                <a:latin typeface="Arial"/>
                <a:cs typeface="Arial"/>
              </a:rPr>
              <a:t>e</a:t>
            </a:r>
            <a:r>
              <a:rPr sz="1800" b="1" spc="-90" dirty="0">
                <a:solidFill>
                  <a:srgbClr val="414042"/>
                </a:solidFill>
                <a:latin typeface="Arial"/>
                <a:cs typeface="Arial"/>
              </a:rPr>
              <a:t>l </a:t>
            </a:r>
            <a:r>
              <a:rPr sz="1800" b="1" spc="-190" dirty="0">
                <a:solidFill>
                  <a:srgbClr val="414042"/>
                </a:solidFill>
                <a:latin typeface="Arial"/>
                <a:cs typeface="Arial"/>
              </a:rPr>
              <a:t>R</a:t>
            </a:r>
            <a:r>
              <a:rPr sz="1800" b="1" spc="-90" dirty="0">
                <a:solidFill>
                  <a:srgbClr val="414042"/>
                </a:solidFill>
                <a:latin typeface="Arial"/>
                <a:cs typeface="Arial"/>
              </a:rPr>
              <a:t>i</a:t>
            </a:r>
            <a:r>
              <a:rPr sz="1800" b="1" spc="-155" dirty="0">
                <a:solidFill>
                  <a:srgbClr val="414042"/>
                </a:solidFill>
                <a:latin typeface="Arial"/>
                <a:cs typeface="Arial"/>
              </a:rPr>
              <a:t>c</a:t>
            </a:r>
            <a:r>
              <a:rPr sz="1800" b="1" spc="-120" dirty="0">
                <a:solidFill>
                  <a:srgbClr val="414042"/>
                </a:solidFill>
                <a:latin typeface="Arial"/>
                <a:cs typeface="Arial"/>
              </a:rPr>
              <a:t>h</a:t>
            </a:r>
            <a:r>
              <a:rPr sz="1800" b="1" spc="-95" dirty="0">
                <a:solidFill>
                  <a:srgbClr val="414042"/>
                </a:solidFill>
                <a:latin typeface="Arial"/>
                <a:cs typeface="Arial"/>
              </a:rPr>
              <a:t>a</a:t>
            </a:r>
            <a:r>
              <a:rPr sz="1800" b="1" spc="-100" dirty="0">
                <a:solidFill>
                  <a:srgbClr val="414042"/>
                </a:solidFill>
                <a:latin typeface="Arial"/>
                <a:cs typeface="Arial"/>
              </a:rPr>
              <a:t>r</a:t>
            </a:r>
            <a:r>
              <a:rPr sz="1800" b="1" spc="-150" dirty="0">
                <a:solidFill>
                  <a:srgbClr val="414042"/>
                </a:solidFill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Financial</a:t>
            </a:r>
            <a:r>
              <a:rPr sz="1800" spc="1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14042"/>
                </a:solidFill>
                <a:latin typeface="Franklin Gothic Medium"/>
                <a:cs typeface="Franklin Gothic Medium"/>
              </a:rPr>
              <a:t>Services</a:t>
            </a:r>
            <a:r>
              <a:rPr sz="180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Principal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Modus</a:t>
            </a:r>
            <a:r>
              <a:rPr sz="1800" spc="-30" dirty="0">
                <a:solidFill>
                  <a:srgbClr val="414042"/>
                </a:solidFill>
                <a:latin typeface="Franklin Gothic Medium"/>
                <a:cs typeface="Franklin Gothic Medium"/>
              </a:rPr>
              <a:t> Box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839080"/>
            <a:ext cx="298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1800" b="1" spc="-6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800" b="1" spc="-145" dirty="0">
                <a:solidFill>
                  <a:srgbClr val="335B74"/>
                </a:solidFill>
                <a:latin typeface="Arial"/>
                <a:cs typeface="Arial"/>
              </a:rPr>
              <a:t>-</a:t>
            </a:r>
            <a:r>
              <a:rPr sz="1800" b="1" spc="45" dirty="0">
                <a:solidFill>
                  <a:srgbClr val="335B74"/>
                </a:solidFill>
                <a:latin typeface="Arial"/>
                <a:cs typeface="Arial"/>
              </a:rPr>
              <a:t>1</a:t>
            </a:r>
            <a:r>
              <a:rPr sz="1800" b="1" spc="50" dirty="0">
                <a:solidFill>
                  <a:srgbClr val="335B74"/>
                </a:solidFill>
                <a:latin typeface="Arial"/>
                <a:cs typeface="Arial"/>
              </a:rPr>
              <a:t>8</a:t>
            </a:r>
            <a:r>
              <a:rPr sz="1800" b="1" spc="-8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b="1" spc="-25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800" b="1" spc="-180" dirty="0">
                <a:solidFill>
                  <a:srgbClr val="335B74"/>
                </a:solidFill>
                <a:latin typeface="Arial"/>
                <a:cs typeface="Arial"/>
              </a:rPr>
              <a:t>SS</a:t>
            </a:r>
            <a:r>
              <a:rPr sz="1800" b="1" spc="-8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b="1" spc="-250" dirty="0">
                <a:solidFill>
                  <a:srgbClr val="335B74"/>
                </a:solidFill>
                <a:latin typeface="Arial"/>
                <a:cs typeface="Arial"/>
              </a:rPr>
              <a:t>C</a:t>
            </a:r>
            <a:r>
              <a:rPr sz="1800" b="1" spc="-155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800" b="1" spc="-150" dirty="0">
                <a:solidFill>
                  <a:srgbClr val="335B74"/>
                </a:solidFill>
                <a:latin typeface="Arial"/>
                <a:cs typeface="Arial"/>
              </a:rPr>
              <a:t>mm</a:t>
            </a:r>
            <a:r>
              <a:rPr sz="1800" b="1" spc="-100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1800" b="1" spc="-145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800" b="1" spc="-8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800" b="1" spc="-150" dirty="0">
                <a:solidFill>
                  <a:srgbClr val="335B74"/>
                </a:solidFill>
                <a:latin typeface="Arial"/>
                <a:cs typeface="Arial"/>
              </a:rPr>
              <a:t>ty</a:t>
            </a:r>
            <a:r>
              <a:rPr sz="1800" b="1" spc="-9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335B74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800" b="1" spc="-95" dirty="0">
                <a:solidFill>
                  <a:srgbClr val="335B74"/>
                </a:solidFill>
                <a:latin typeface="Arial"/>
                <a:cs typeface="Arial"/>
              </a:rPr>
              <a:t>eting  </a:t>
            </a:r>
            <a:r>
              <a:rPr sz="1800" spc="-4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April</a:t>
            </a:r>
            <a:r>
              <a:rPr sz="18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25-28,</a:t>
            </a:r>
            <a:r>
              <a:rPr sz="1800" spc="-3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2022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27947" y="911352"/>
            <a:ext cx="2880360" cy="721360"/>
          </a:xfrm>
          <a:custGeom>
            <a:avLst/>
            <a:gdLst/>
            <a:ahLst/>
            <a:cxnLst/>
            <a:rect l="l" t="t" r="r" b="b"/>
            <a:pathLst>
              <a:path w="2880359" h="721360">
                <a:moveTo>
                  <a:pt x="2880359" y="0"/>
                </a:moveTo>
                <a:lnTo>
                  <a:pt x="0" y="0"/>
                </a:lnTo>
                <a:lnTo>
                  <a:pt x="0" y="720851"/>
                </a:lnTo>
                <a:lnTo>
                  <a:pt x="2880359" y="720851"/>
                </a:lnTo>
                <a:lnTo>
                  <a:pt x="2880359" y="0"/>
                </a:lnTo>
                <a:close/>
              </a:path>
            </a:pathLst>
          </a:custGeom>
          <a:solidFill>
            <a:srgbClr val="D2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0" y="917447"/>
            <a:ext cx="2879090" cy="721360"/>
          </a:xfrm>
          <a:custGeom>
            <a:avLst/>
            <a:gdLst/>
            <a:ahLst/>
            <a:cxnLst/>
            <a:rect l="l" t="t" r="r" b="b"/>
            <a:pathLst>
              <a:path w="2879090" h="721360">
                <a:moveTo>
                  <a:pt x="2878835" y="0"/>
                </a:moveTo>
                <a:lnTo>
                  <a:pt x="0" y="0"/>
                </a:lnTo>
                <a:lnTo>
                  <a:pt x="0" y="720851"/>
                </a:lnTo>
                <a:lnTo>
                  <a:pt x="2878835" y="720851"/>
                </a:lnTo>
                <a:lnTo>
                  <a:pt x="2878835" y="0"/>
                </a:lnTo>
                <a:close/>
              </a:path>
            </a:pathLst>
          </a:custGeom>
          <a:solidFill>
            <a:srgbClr val="354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915924"/>
            <a:ext cx="2879090" cy="719455"/>
          </a:xfrm>
          <a:custGeom>
            <a:avLst/>
            <a:gdLst/>
            <a:ahLst/>
            <a:cxnLst/>
            <a:rect l="l" t="t" r="r" b="b"/>
            <a:pathLst>
              <a:path w="2879090" h="719455">
                <a:moveTo>
                  <a:pt x="2878836" y="0"/>
                </a:moveTo>
                <a:lnTo>
                  <a:pt x="0" y="0"/>
                </a:lnTo>
                <a:lnTo>
                  <a:pt x="0" y="719327"/>
                </a:lnTo>
                <a:lnTo>
                  <a:pt x="2878836" y="719327"/>
                </a:lnTo>
                <a:lnTo>
                  <a:pt x="2878836" y="0"/>
                </a:lnTo>
                <a:close/>
              </a:path>
            </a:pathLst>
          </a:custGeom>
          <a:solidFill>
            <a:srgbClr val="D2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993" y="147904"/>
            <a:ext cx="71831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/>
              <a:t>PROXY</a:t>
            </a:r>
            <a:r>
              <a:rPr sz="2100" spc="-15" dirty="0"/>
              <a:t> </a:t>
            </a:r>
            <a:r>
              <a:rPr sz="2100" spc="25" dirty="0"/>
              <a:t>RESOLUTION</a:t>
            </a:r>
            <a:r>
              <a:rPr sz="2100" spc="-20" dirty="0"/>
              <a:t> </a:t>
            </a:r>
            <a:r>
              <a:rPr sz="2100" spc="25" dirty="0"/>
              <a:t>FOR</a:t>
            </a:r>
            <a:r>
              <a:rPr sz="2100" spc="-10" dirty="0"/>
              <a:t> </a:t>
            </a:r>
            <a:r>
              <a:rPr sz="2100" spc="30" dirty="0"/>
              <a:t>REMITTANCES</a:t>
            </a:r>
            <a:r>
              <a:rPr sz="2100" spc="-5" dirty="0"/>
              <a:t> </a:t>
            </a:r>
            <a:r>
              <a:rPr sz="2100" dirty="0"/>
              <a:t>TO</a:t>
            </a:r>
            <a:r>
              <a:rPr sz="2100" spc="-20" dirty="0"/>
              <a:t> </a:t>
            </a:r>
            <a:r>
              <a:rPr sz="2100" spc="25" dirty="0"/>
              <a:t>BANK</a:t>
            </a:r>
            <a:r>
              <a:rPr sz="2100" spc="10" dirty="0"/>
              <a:t> </a:t>
            </a:r>
            <a:r>
              <a:rPr sz="2100" spc="35" dirty="0"/>
              <a:t>ACCOUNTS</a:t>
            </a:r>
            <a:endParaRPr sz="2100"/>
          </a:p>
        </p:txBody>
      </p:sp>
      <p:grpSp>
        <p:nvGrpSpPr>
          <p:cNvPr id="6" name="object 6"/>
          <p:cNvGrpSpPr/>
          <p:nvPr/>
        </p:nvGrpSpPr>
        <p:grpSpPr>
          <a:xfrm>
            <a:off x="1465453" y="1957120"/>
            <a:ext cx="2792095" cy="1465580"/>
            <a:chOff x="1465453" y="1957120"/>
            <a:chExt cx="2792095" cy="1465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5453" y="1957120"/>
              <a:ext cx="760213" cy="1465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1361" y="2596896"/>
              <a:ext cx="1995805" cy="76200"/>
            </a:xfrm>
            <a:custGeom>
              <a:avLst/>
              <a:gdLst/>
              <a:ahLst/>
              <a:cxnLst/>
              <a:rect l="l" t="t" r="r" b="b"/>
              <a:pathLst>
                <a:path w="1995804" h="76200">
                  <a:moveTo>
                    <a:pt x="9906" y="31750"/>
                  </a:moveTo>
                  <a:lnTo>
                    <a:pt x="2793" y="31750"/>
                  </a:lnTo>
                  <a:lnTo>
                    <a:pt x="0" y="34543"/>
                  </a:lnTo>
                  <a:lnTo>
                    <a:pt x="0" y="41655"/>
                  </a:lnTo>
                  <a:lnTo>
                    <a:pt x="2793" y="44450"/>
                  </a:lnTo>
                  <a:lnTo>
                    <a:pt x="9906" y="44450"/>
                  </a:lnTo>
                  <a:lnTo>
                    <a:pt x="12700" y="41655"/>
                  </a:lnTo>
                  <a:lnTo>
                    <a:pt x="12700" y="34543"/>
                  </a:lnTo>
                  <a:lnTo>
                    <a:pt x="9906" y="31750"/>
                  </a:lnTo>
                  <a:close/>
                </a:path>
                <a:path w="1995804" h="76200">
                  <a:moveTo>
                    <a:pt x="35306" y="31750"/>
                  </a:moveTo>
                  <a:lnTo>
                    <a:pt x="28193" y="31750"/>
                  </a:lnTo>
                  <a:lnTo>
                    <a:pt x="25400" y="34543"/>
                  </a:lnTo>
                  <a:lnTo>
                    <a:pt x="25400" y="41655"/>
                  </a:lnTo>
                  <a:lnTo>
                    <a:pt x="28193" y="44450"/>
                  </a:lnTo>
                  <a:lnTo>
                    <a:pt x="35306" y="44450"/>
                  </a:lnTo>
                  <a:lnTo>
                    <a:pt x="38100" y="41655"/>
                  </a:lnTo>
                  <a:lnTo>
                    <a:pt x="38100" y="34543"/>
                  </a:lnTo>
                  <a:lnTo>
                    <a:pt x="35306" y="31750"/>
                  </a:lnTo>
                  <a:close/>
                </a:path>
                <a:path w="1995804" h="76200">
                  <a:moveTo>
                    <a:pt x="60706" y="31750"/>
                  </a:moveTo>
                  <a:lnTo>
                    <a:pt x="53720" y="31750"/>
                  </a:lnTo>
                  <a:lnTo>
                    <a:pt x="50800" y="34543"/>
                  </a:lnTo>
                  <a:lnTo>
                    <a:pt x="50800" y="41655"/>
                  </a:lnTo>
                  <a:lnTo>
                    <a:pt x="53720" y="44450"/>
                  </a:lnTo>
                  <a:lnTo>
                    <a:pt x="60706" y="44450"/>
                  </a:lnTo>
                  <a:lnTo>
                    <a:pt x="63500" y="41655"/>
                  </a:lnTo>
                  <a:lnTo>
                    <a:pt x="63500" y="34543"/>
                  </a:lnTo>
                  <a:lnTo>
                    <a:pt x="60706" y="31750"/>
                  </a:lnTo>
                  <a:close/>
                </a:path>
                <a:path w="1995804" h="76200">
                  <a:moveTo>
                    <a:pt x="86106" y="31750"/>
                  </a:moveTo>
                  <a:lnTo>
                    <a:pt x="79120" y="31750"/>
                  </a:lnTo>
                  <a:lnTo>
                    <a:pt x="76200" y="34543"/>
                  </a:lnTo>
                  <a:lnTo>
                    <a:pt x="76200" y="41655"/>
                  </a:lnTo>
                  <a:lnTo>
                    <a:pt x="79120" y="44450"/>
                  </a:lnTo>
                  <a:lnTo>
                    <a:pt x="86106" y="44450"/>
                  </a:lnTo>
                  <a:lnTo>
                    <a:pt x="88900" y="41655"/>
                  </a:lnTo>
                  <a:lnTo>
                    <a:pt x="88900" y="34543"/>
                  </a:lnTo>
                  <a:lnTo>
                    <a:pt x="86106" y="31750"/>
                  </a:lnTo>
                  <a:close/>
                </a:path>
                <a:path w="1995804" h="76200">
                  <a:moveTo>
                    <a:pt x="111506" y="31750"/>
                  </a:moveTo>
                  <a:lnTo>
                    <a:pt x="104520" y="31750"/>
                  </a:lnTo>
                  <a:lnTo>
                    <a:pt x="101600" y="34543"/>
                  </a:lnTo>
                  <a:lnTo>
                    <a:pt x="101600" y="41655"/>
                  </a:lnTo>
                  <a:lnTo>
                    <a:pt x="104520" y="44450"/>
                  </a:lnTo>
                  <a:lnTo>
                    <a:pt x="111506" y="44450"/>
                  </a:lnTo>
                  <a:lnTo>
                    <a:pt x="114300" y="41655"/>
                  </a:lnTo>
                  <a:lnTo>
                    <a:pt x="114300" y="34543"/>
                  </a:lnTo>
                  <a:lnTo>
                    <a:pt x="111506" y="31750"/>
                  </a:lnTo>
                  <a:close/>
                </a:path>
                <a:path w="1995804" h="76200">
                  <a:moveTo>
                    <a:pt x="136906" y="31750"/>
                  </a:moveTo>
                  <a:lnTo>
                    <a:pt x="129920" y="31750"/>
                  </a:lnTo>
                  <a:lnTo>
                    <a:pt x="127000" y="34543"/>
                  </a:lnTo>
                  <a:lnTo>
                    <a:pt x="127000" y="41655"/>
                  </a:lnTo>
                  <a:lnTo>
                    <a:pt x="129920" y="44450"/>
                  </a:lnTo>
                  <a:lnTo>
                    <a:pt x="136906" y="44450"/>
                  </a:lnTo>
                  <a:lnTo>
                    <a:pt x="139826" y="41655"/>
                  </a:lnTo>
                  <a:lnTo>
                    <a:pt x="139826" y="34543"/>
                  </a:lnTo>
                  <a:lnTo>
                    <a:pt x="136906" y="31750"/>
                  </a:lnTo>
                  <a:close/>
                </a:path>
                <a:path w="1995804" h="76200">
                  <a:moveTo>
                    <a:pt x="162306" y="31750"/>
                  </a:moveTo>
                  <a:lnTo>
                    <a:pt x="155320" y="31750"/>
                  </a:lnTo>
                  <a:lnTo>
                    <a:pt x="152526" y="34543"/>
                  </a:lnTo>
                  <a:lnTo>
                    <a:pt x="152526" y="41655"/>
                  </a:lnTo>
                  <a:lnTo>
                    <a:pt x="155320" y="44450"/>
                  </a:lnTo>
                  <a:lnTo>
                    <a:pt x="162306" y="44450"/>
                  </a:lnTo>
                  <a:lnTo>
                    <a:pt x="165226" y="41655"/>
                  </a:lnTo>
                  <a:lnTo>
                    <a:pt x="165226" y="34543"/>
                  </a:lnTo>
                  <a:lnTo>
                    <a:pt x="162306" y="31750"/>
                  </a:lnTo>
                  <a:close/>
                </a:path>
                <a:path w="1995804" h="76200">
                  <a:moveTo>
                    <a:pt x="187706" y="31750"/>
                  </a:moveTo>
                  <a:lnTo>
                    <a:pt x="180720" y="31750"/>
                  </a:lnTo>
                  <a:lnTo>
                    <a:pt x="177926" y="34543"/>
                  </a:lnTo>
                  <a:lnTo>
                    <a:pt x="177926" y="41655"/>
                  </a:lnTo>
                  <a:lnTo>
                    <a:pt x="180720" y="44450"/>
                  </a:lnTo>
                  <a:lnTo>
                    <a:pt x="187706" y="44450"/>
                  </a:lnTo>
                  <a:lnTo>
                    <a:pt x="190626" y="41655"/>
                  </a:lnTo>
                  <a:lnTo>
                    <a:pt x="190626" y="34543"/>
                  </a:lnTo>
                  <a:lnTo>
                    <a:pt x="187706" y="31750"/>
                  </a:lnTo>
                  <a:close/>
                </a:path>
                <a:path w="1995804" h="76200">
                  <a:moveTo>
                    <a:pt x="213232" y="31750"/>
                  </a:moveTo>
                  <a:lnTo>
                    <a:pt x="206120" y="31750"/>
                  </a:lnTo>
                  <a:lnTo>
                    <a:pt x="203326" y="34543"/>
                  </a:lnTo>
                  <a:lnTo>
                    <a:pt x="203326" y="41655"/>
                  </a:lnTo>
                  <a:lnTo>
                    <a:pt x="206120" y="44450"/>
                  </a:lnTo>
                  <a:lnTo>
                    <a:pt x="213232" y="44450"/>
                  </a:lnTo>
                  <a:lnTo>
                    <a:pt x="216026" y="41655"/>
                  </a:lnTo>
                  <a:lnTo>
                    <a:pt x="216026" y="34543"/>
                  </a:lnTo>
                  <a:lnTo>
                    <a:pt x="213232" y="31750"/>
                  </a:lnTo>
                  <a:close/>
                </a:path>
                <a:path w="1995804" h="76200">
                  <a:moveTo>
                    <a:pt x="238632" y="31750"/>
                  </a:moveTo>
                  <a:lnTo>
                    <a:pt x="231520" y="31750"/>
                  </a:lnTo>
                  <a:lnTo>
                    <a:pt x="228726" y="34543"/>
                  </a:lnTo>
                  <a:lnTo>
                    <a:pt x="228726" y="41655"/>
                  </a:lnTo>
                  <a:lnTo>
                    <a:pt x="231520" y="44450"/>
                  </a:lnTo>
                  <a:lnTo>
                    <a:pt x="238632" y="44450"/>
                  </a:lnTo>
                  <a:lnTo>
                    <a:pt x="241426" y="41655"/>
                  </a:lnTo>
                  <a:lnTo>
                    <a:pt x="241426" y="34543"/>
                  </a:lnTo>
                  <a:lnTo>
                    <a:pt x="238632" y="31750"/>
                  </a:lnTo>
                  <a:close/>
                </a:path>
                <a:path w="1995804" h="76200">
                  <a:moveTo>
                    <a:pt x="264032" y="31750"/>
                  </a:moveTo>
                  <a:lnTo>
                    <a:pt x="256920" y="31750"/>
                  </a:lnTo>
                  <a:lnTo>
                    <a:pt x="254126" y="34543"/>
                  </a:lnTo>
                  <a:lnTo>
                    <a:pt x="254126" y="41655"/>
                  </a:lnTo>
                  <a:lnTo>
                    <a:pt x="256920" y="44450"/>
                  </a:lnTo>
                  <a:lnTo>
                    <a:pt x="264032" y="44450"/>
                  </a:lnTo>
                  <a:lnTo>
                    <a:pt x="266826" y="41655"/>
                  </a:lnTo>
                  <a:lnTo>
                    <a:pt x="266826" y="34543"/>
                  </a:lnTo>
                  <a:lnTo>
                    <a:pt x="264032" y="31750"/>
                  </a:lnTo>
                  <a:close/>
                </a:path>
                <a:path w="1995804" h="76200">
                  <a:moveTo>
                    <a:pt x="289432" y="31750"/>
                  </a:moveTo>
                  <a:lnTo>
                    <a:pt x="282320" y="31750"/>
                  </a:lnTo>
                  <a:lnTo>
                    <a:pt x="279526" y="34543"/>
                  </a:lnTo>
                  <a:lnTo>
                    <a:pt x="279526" y="41655"/>
                  </a:lnTo>
                  <a:lnTo>
                    <a:pt x="282320" y="44450"/>
                  </a:lnTo>
                  <a:lnTo>
                    <a:pt x="289432" y="44450"/>
                  </a:lnTo>
                  <a:lnTo>
                    <a:pt x="292226" y="41655"/>
                  </a:lnTo>
                  <a:lnTo>
                    <a:pt x="292226" y="34543"/>
                  </a:lnTo>
                  <a:lnTo>
                    <a:pt x="289432" y="31750"/>
                  </a:lnTo>
                  <a:close/>
                </a:path>
                <a:path w="1995804" h="76200">
                  <a:moveTo>
                    <a:pt x="314832" y="31750"/>
                  </a:moveTo>
                  <a:lnTo>
                    <a:pt x="307848" y="31750"/>
                  </a:lnTo>
                  <a:lnTo>
                    <a:pt x="304926" y="34543"/>
                  </a:lnTo>
                  <a:lnTo>
                    <a:pt x="304926" y="41655"/>
                  </a:lnTo>
                  <a:lnTo>
                    <a:pt x="307848" y="44450"/>
                  </a:lnTo>
                  <a:lnTo>
                    <a:pt x="314832" y="44450"/>
                  </a:lnTo>
                  <a:lnTo>
                    <a:pt x="317626" y="41655"/>
                  </a:lnTo>
                  <a:lnTo>
                    <a:pt x="317626" y="34543"/>
                  </a:lnTo>
                  <a:lnTo>
                    <a:pt x="314832" y="31750"/>
                  </a:lnTo>
                  <a:close/>
                </a:path>
                <a:path w="1995804" h="76200">
                  <a:moveTo>
                    <a:pt x="340232" y="31750"/>
                  </a:moveTo>
                  <a:lnTo>
                    <a:pt x="333248" y="31750"/>
                  </a:lnTo>
                  <a:lnTo>
                    <a:pt x="330326" y="34543"/>
                  </a:lnTo>
                  <a:lnTo>
                    <a:pt x="330326" y="41655"/>
                  </a:lnTo>
                  <a:lnTo>
                    <a:pt x="333248" y="44450"/>
                  </a:lnTo>
                  <a:lnTo>
                    <a:pt x="340232" y="44450"/>
                  </a:lnTo>
                  <a:lnTo>
                    <a:pt x="343026" y="41655"/>
                  </a:lnTo>
                  <a:lnTo>
                    <a:pt x="343026" y="34543"/>
                  </a:lnTo>
                  <a:lnTo>
                    <a:pt x="340232" y="31750"/>
                  </a:lnTo>
                  <a:close/>
                </a:path>
                <a:path w="1995804" h="76200">
                  <a:moveTo>
                    <a:pt x="365632" y="31750"/>
                  </a:moveTo>
                  <a:lnTo>
                    <a:pt x="358648" y="31750"/>
                  </a:lnTo>
                  <a:lnTo>
                    <a:pt x="355726" y="34543"/>
                  </a:lnTo>
                  <a:lnTo>
                    <a:pt x="355726" y="41655"/>
                  </a:lnTo>
                  <a:lnTo>
                    <a:pt x="358648" y="44450"/>
                  </a:lnTo>
                  <a:lnTo>
                    <a:pt x="365632" y="44450"/>
                  </a:lnTo>
                  <a:lnTo>
                    <a:pt x="368426" y="41655"/>
                  </a:lnTo>
                  <a:lnTo>
                    <a:pt x="368426" y="34543"/>
                  </a:lnTo>
                  <a:lnTo>
                    <a:pt x="365632" y="31750"/>
                  </a:lnTo>
                  <a:close/>
                </a:path>
                <a:path w="1995804" h="76200">
                  <a:moveTo>
                    <a:pt x="391032" y="31750"/>
                  </a:moveTo>
                  <a:lnTo>
                    <a:pt x="384048" y="31750"/>
                  </a:lnTo>
                  <a:lnTo>
                    <a:pt x="381126" y="34543"/>
                  </a:lnTo>
                  <a:lnTo>
                    <a:pt x="381126" y="41655"/>
                  </a:lnTo>
                  <a:lnTo>
                    <a:pt x="384048" y="44450"/>
                  </a:lnTo>
                  <a:lnTo>
                    <a:pt x="391032" y="44450"/>
                  </a:lnTo>
                  <a:lnTo>
                    <a:pt x="393954" y="41655"/>
                  </a:lnTo>
                  <a:lnTo>
                    <a:pt x="393954" y="34543"/>
                  </a:lnTo>
                  <a:lnTo>
                    <a:pt x="391032" y="31750"/>
                  </a:lnTo>
                  <a:close/>
                </a:path>
                <a:path w="1995804" h="76200">
                  <a:moveTo>
                    <a:pt x="416432" y="31750"/>
                  </a:moveTo>
                  <a:lnTo>
                    <a:pt x="409448" y="31750"/>
                  </a:lnTo>
                  <a:lnTo>
                    <a:pt x="406654" y="34543"/>
                  </a:lnTo>
                  <a:lnTo>
                    <a:pt x="406654" y="41655"/>
                  </a:lnTo>
                  <a:lnTo>
                    <a:pt x="409448" y="44450"/>
                  </a:lnTo>
                  <a:lnTo>
                    <a:pt x="416432" y="44450"/>
                  </a:lnTo>
                  <a:lnTo>
                    <a:pt x="419354" y="41655"/>
                  </a:lnTo>
                  <a:lnTo>
                    <a:pt x="419354" y="34543"/>
                  </a:lnTo>
                  <a:lnTo>
                    <a:pt x="416432" y="31750"/>
                  </a:lnTo>
                  <a:close/>
                </a:path>
                <a:path w="1995804" h="76200">
                  <a:moveTo>
                    <a:pt x="441832" y="31750"/>
                  </a:moveTo>
                  <a:lnTo>
                    <a:pt x="434848" y="31750"/>
                  </a:lnTo>
                  <a:lnTo>
                    <a:pt x="432054" y="34543"/>
                  </a:lnTo>
                  <a:lnTo>
                    <a:pt x="432054" y="41655"/>
                  </a:lnTo>
                  <a:lnTo>
                    <a:pt x="434848" y="44450"/>
                  </a:lnTo>
                  <a:lnTo>
                    <a:pt x="441832" y="44450"/>
                  </a:lnTo>
                  <a:lnTo>
                    <a:pt x="444754" y="41655"/>
                  </a:lnTo>
                  <a:lnTo>
                    <a:pt x="444754" y="34543"/>
                  </a:lnTo>
                  <a:lnTo>
                    <a:pt x="441832" y="31750"/>
                  </a:lnTo>
                  <a:close/>
                </a:path>
                <a:path w="1995804" h="76200">
                  <a:moveTo>
                    <a:pt x="467360" y="31750"/>
                  </a:moveTo>
                  <a:lnTo>
                    <a:pt x="460248" y="31750"/>
                  </a:lnTo>
                  <a:lnTo>
                    <a:pt x="457454" y="34543"/>
                  </a:lnTo>
                  <a:lnTo>
                    <a:pt x="457454" y="41655"/>
                  </a:lnTo>
                  <a:lnTo>
                    <a:pt x="460248" y="44450"/>
                  </a:lnTo>
                  <a:lnTo>
                    <a:pt x="467360" y="44450"/>
                  </a:lnTo>
                  <a:lnTo>
                    <a:pt x="470154" y="41655"/>
                  </a:lnTo>
                  <a:lnTo>
                    <a:pt x="470154" y="34543"/>
                  </a:lnTo>
                  <a:lnTo>
                    <a:pt x="467360" y="31750"/>
                  </a:lnTo>
                  <a:close/>
                </a:path>
                <a:path w="1995804" h="76200">
                  <a:moveTo>
                    <a:pt x="492760" y="31750"/>
                  </a:moveTo>
                  <a:lnTo>
                    <a:pt x="485648" y="31750"/>
                  </a:lnTo>
                  <a:lnTo>
                    <a:pt x="482854" y="34543"/>
                  </a:lnTo>
                  <a:lnTo>
                    <a:pt x="482854" y="41655"/>
                  </a:lnTo>
                  <a:lnTo>
                    <a:pt x="485648" y="44450"/>
                  </a:lnTo>
                  <a:lnTo>
                    <a:pt x="492760" y="44450"/>
                  </a:lnTo>
                  <a:lnTo>
                    <a:pt x="495554" y="41655"/>
                  </a:lnTo>
                  <a:lnTo>
                    <a:pt x="495554" y="34543"/>
                  </a:lnTo>
                  <a:lnTo>
                    <a:pt x="492760" y="31750"/>
                  </a:lnTo>
                  <a:close/>
                </a:path>
                <a:path w="1995804" h="76200">
                  <a:moveTo>
                    <a:pt x="518160" y="31750"/>
                  </a:moveTo>
                  <a:lnTo>
                    <a:pt x="511048" y="31750"/>
                  </a:lnTo>
                  <a:lnTo>
                    <a:pt x="508254" y="34543"/>
                  </a:lnTo>
                  <a:lnTo>
                    <a:pt x="508254" y="41655"/>
                  </a:lnTo>
                  <a:lnTo>
                    <a:pt x="511048" y="44450"/>
                  </a:lnTo>
                  <a:lnTo>
                    <a:pt x="518160" y="44450"/>
                  </a:lnTo>
                  <a:lnTo>
                    <a:pt x="520954" y="41655"/>
                  </a:lnTo>
                  <a:lnTo>
                    <a:pt x="520954" y="34543"/>
                  </a:lnTo>
                  <a:lnTo>
                    <a:pt x="518160" y="31750"/>
                  </a:lnTo>
                  <a:close/>
                </a:path>
                <a:path w="1995804" h="76200">
                  <a:moveTo>
                    <a:pt x="543560" y="31750"/>
                  </a:moveTo>
                  <a:lnTo>
                    <a:pt x="536448" y="31750"/>
                  </a:lnTo>
                  <a:lnTo>
                    <a:pt x="533654" y="34543"/>
                  </a:lnTo>
                  <a:lnTo>
                    <a:pt x="533654" y="41655"/>
                  </a:lnTo>
                  <a:lnTo>
                    <a:pt x="536448" y="44450"/>
                  </a:lnTo>
                  <a:lnTo>
                    <a:pt x="543560" y="44450"/>
                  </a:lnTo>
                  <a:lnTo>
                    <a:pt x="546354" y="41655"/>
                  </a:lnTo>
                  <a:lnTo>
                    <a:pt x="546354" y="34543"/>
                  </a:lnTo>
                  <a:lnTo>
                    <a:pt x="543560" y="31750"/>
                  </a:lnTo>
                  <a:close/>
                </a:path>
                <a:path w="1995804" h="76200">
                  <a:moveTo>
                    <a:pt x="568960" y="31750"/>
                  </a:moveTo>
                  <a:lnTo>
                    <a:pt x="561975" y="31750"/>
                  </a:lnTo>
                  <a:lnTo>
                    <a:pt x="559054" y="34543"/>
                  </a:lnTo>
                  <a:lnTo>
                    <a:pt x="559054" y="41655"/>
                  </a:lnTo>
                  <a:lnTo>
                    <a:pt x="561975" y="44450"/>
                  </a:lnTo>
                  <a:lnTo>
                    <a:pt x="568960" y="44450"/>
                  </a:lnTo>
                  <a:lnTo>
                    <a:pt x="571754" y="41655"/>
                  </a:lnTo>
                  <a:lnTo>
                    <a:pt x="571754" y="34543"/>
                  </a:lnTo>
                  <a:lnTo>
                    <a:pt x="568960" y="31750"/>
                  </a:lnTo>
                  <a:close/>
                </a:path>
                <a:path w="1995804" h="76200">
                  <a:moveTo>
                    <a:pt x="594360" y="31750"/>
                  </a:moveTo>
                  <a:lnTo>
                    <a:pt x="587375" y="31750"/>
                  </a:lnTo>
                  <a:lnTo>
                    <a:pt x="584454" y="34543"/>
                  </a:lnTo>
                  <a:lnTo>
                    <a:pt x="584454" y="41655"/>
                  </a:lnTo>
                  <a:lnTo>
                    <a:pt x="587375" y="44450"/>
                  </a:lnTo>
                  <a:lnTo>
                    <a:pt x="594360" y="44450"/>
                  </a:lnTo>
                  <a:lnTo>
                    <a:pt x="597154" y="41655"/>
                  </a:lnTo>
                  <a:lnTo>
                    <a:pt x="597154" y="34543"/>
                  </a:lnTo>
                  <a:lnTo>
                    <a:pt x="594360" y="31750"/>
                  </a:lnTo>
                  <a:close/>
                </a:path>
                <a:path w="1995804" h="76200">
                  <a:moveTo>
                    <a:pt x="619760" y="31750"/>
                  </a:moveTo>
                  <a:lnTo>
                    <a:pt x="612775" y="31750"/>
                  </a:lnTo>
                  <a:lnTo>
                    <a:pt x="609854" y="34543"/>
                  </a:lnTo>
                  <a:lnTo>
                    <a:pt x="609854" y="41655"/>
                  </a:lnTo>
                  <a:lnTo>
                    <a:pt x="612775" y="44450"/>
                  </a:lnTo>
                  <a:lnTo>
                    <a:pt x="619760" y="44450"/>
                  </a:lnTo>
                  <a:lnTo>
                    <a:pt x="622554" y="41655"/>
                  </a:lnTo>
                  <a:lnTo>
                    <a:pt x="622554" y="34543"/>
                  </a:lnTo>
                  <a:lnTo>
                    <a:pt x="619760" y="31750"/>
                  </a:lnTo>
                  <a:close/>
                </a:path>
                <a:path w="1995804" h="76200">
                  <a:moveTo>
                    <a:pt x="645160" y="31750"/>
                  </a:moveTo>
                  <a:lnTo>
                    <a:pt x="638175" y="31750"/>
                  </a:lnTo>
                  <a:lnTo>
                    <a:pt x="635254" y="34543"/>
                  </a:lnTo>
                  <a:lnTo>
                    <a:pt x="635254" y="41655"/>
                  </a:lnTo>
                  <a:lnTo>
                    <a:pt x="638175" y="44450"/>
                  </a:lnTo>
                  <a:lnTo>
                    <a:pt x="645160" y="44450"/>
                  </a:lnTo>
                  <a:lnTo>
                    <a:pt x="648081" y="41655"/>
                  </a:lnTo>
                  <a:lnTo>
                    <a:pt x="648081" y="34543"/>
                  </a:lnTo>
                  <a:lnTo>
                    <a:pt x="645160" y="31750"/>
                  </a:lnTo>
                  <a:close/>
                </a:path>
                <a:path w="1995804" h="76200">
                  <a:moveTo>
                    <a:pt x="670560" y="31750"/>
                  </a:moveTo>
                  <a:lnTo>
                    <a:pt x="663575" y="31750"/>
                  </a:lnTo>
                  <a:lnTo>
                    <a:pt x="660781" y="34543"/>
                  </a:lnTo>
                  <a:lnTo>
                    <a:pt x="660781" y="41655"/>
                  </a:lnTo>
                  <a:lnTo>
                    <a:pt x="663575" y="44450"/>
                  </a:lnTo>
                  <a:lnTo>
                    <a:pt x="670560" y="44450"/>
                  </a:lnTo>
                  <a:lnTo>
                    <a:pt x="673481" y="41655"/>
                  </a:lnTo>
                  <a:lnTo>
                    <a:pt x="673481" y="34543"/>
                  </a:lnTo>
                  <a:lnTo>
                    <a:pt x="670560" y="31750"/>
                  </a:lnTo>
                  <a:close/>
                </a:path>
                <a:path w="1995804" h="76200">
                  <a:moveTo>
                    <a:pt x="695960" y="31750"/>
                  </a:moveTo>
                  <a:lnTo>
                    <a:pt x="688975" y="31750"/>
                  </a:lnTo>
                  <a:lnTo>
                    <a:pt x="686181" y="34543"/>
                  </a:lnTo>
                  <a:lnTo>
                    <a:pt x="686181" y="41655"/>
                  </a:lnTo>
                  <a:lnTo>
                    <a:pt x="688975" y="44450"/>
                  </a:lnTo>
                  <a:lnTo>
                    <a:pt x="695960" y="44450"/>
                  </a:lnTo>
                  <a:lnTo>
                    <a:pt x="698881" y="41655"/>
                  </a:lnTo>
                  <a:lnTo>
                    <a:pt x="698881" y="34543"/>
                  </a:lnTo>
                  <a:lnTo>
                    <a:pt x="695960" y="31750"/>
                  </a:lnTo>
                  <a:close/>
                </a:path>
                <a:path w="1995804" h="76200">
                  <a:moveTo>
                    <a:pt x="721487" y="31750"/>
                  </a:moveTo>
                  <a:lnTo>
                    <a:pt x="714375" y="31750"/>
                  </a:lnTo>
                  <a:lnTo>
                    <a:pt x="711581" y="34543"/>
                  </a:lnTo>
                  <a:lnTo>
                    <a:pt x="711581" y="41655"/>
                  </a:lnTo>
                  <a:lnTo>
                    <a:pt x="714375" y="44450"/>
                  </a:lnTo>
                  <a:lnTo>
                    <a:pt x="721487" y="44450"/>
                  </a:lnTo>
                  <a:lnTo>
                    <a:pt x="724281" y="41655"/>
                  </a:lnTo>
                  <a:lnTo>
                    <a:pt x="724281" y="34543"/>
                  </a:lnTo>
                  <a:lnTo>
                    <a:pt x="721487" y="31750"/>
                  </a:lnTo>
                  <a:close/>
                </a:path>
                <a:path w="1995804" h="76200">
                  <a:moveTo>
                    <a:pt x="746887" y="31750"/>
                  </a:moveTo>
                  <a:lnTo>
                    <a:pt x="739775" y="31750"/>
                  </a:lnTo>
                  <a:lnTo>
                    <a:pt x="736981" y="34543"/>
                  </a:lnTo>
                  <a:lnTo>
                    <a:pt x="736981" y="41655"/>
                  </a:lnTo>
                  <a:lnTo>
                    <a:pt x="739775" y="44450"/>
                  </a:lnTo>
                  <a:lnTo>
                    <a:pt x="746887" y="44450"/>
                  </a:lnTo>
                  <a:lnTo>
                    <a:pt x="749681" y="41655"/>
                  </a:lnTo>
                  <a:lnTo>
                    <a:pt x="749681" y="34543"/>
                  </a:lnTo>
                  <a:lnTo>
                    <a:pt x="746887" y="31750"/>
                  </a:lnTo>
                  <a:close/>
                </a:path>
                <a:path w="1995804" h="76200">
                  <a:moveTo>
                    <a:pt x="772287" y="31750"/>
                  </a:moveTo>
                  <a:lnTo>
                    <a:pt x="765175" y="31750"/>
                  </a:lnTo>
                  <a:lnTo>
                    <a:pt x="762381" y="34543"/>
                  </a:lnTo>
                  <a:lnTo>
                    <a:pt x="762381" y="41655"/>
                  </a:lnTo>
                  <a:lnTo>
                    <a:pt x="765175" y="44450"/>
                  </a:lnTo>
                  <a:lnTo>
                    <a:pt x="772287" y="44450"/>
                  </a:lnTo>
                  <a:lnTo>
                    <a:pt x="775081" y="41655"/>
                  </a:lnTo>
                  <a:lnTo>
                    <a:pt x="775081" y="34543"/>
                  </a:lnTo>
                  <a:lnTo>
                    <a:pt x="772287" y="31750"/>
                  </a:lnTo>
                  <a:close/>
                </a:path>
                <a:path w="1995804" h="76200">
                  <a:moveTo>
                    <a:pt x="797687" y="31750"/>
                  </a:moveTo>
                  <a:lnTo>
                    <a:pt x="790575" y="31750"/>
                  </a:lnTo>
                  <a:lnTo>
                    <a:pt x="787781" y="34543"/>
                  </a:lnTo>
                  <a:lnTo>
                    <a:pt x="787781" y="41655"/>
                  </a:lnTo>
                  <a:lnTo>
                    <a:pt x="790575" y="44450"/>
                  </a:lnTo>
                  <a:lnTo>
                    <a:pt x="797687" y="44450"/>
                  </a:lnTo>
                  <a:lnTo>
                    <a:pt x="800481" y="41655"/>
                  </a:lnTo>
                  <a:lnTo>
                    <a:pt x="800481" y="34543"/>
                  </a:lnTo>
                  <a:lnTo>
                    <a:pt x="797687" y="31750"/>
                  </a:lnTo>
                  <a:close/>
                </a:path>
                <a:path w="1995804" h="76200">
                  <a:moveTo>
                    <a:pt x="823087" y="31750"/>
                  </a:moveTo>
                  <a:lnTo>
                    <a:pt x="816101" y="31750"/>
                  </a:lnTo>
                  <a:lnTo>
                    <a:pt x="813181" y="34543"/>
                  </a:lnTo>
                  <a:lnTo>
                    <a:pt x="813181" y="41655"/>
                  </a:lnTo>
                  <a:lnTo>
                    <a:pt x="816101" y="44450"/>
                  </a:lnTo>
                  <a:lnTo>
                    <a:pt x="823087" y="44450"/>
                  </a:lnTo>
                  <a:lnTo>
                    <a:pt x="825881" y="41655"/>
                  </a:lnTo>
                  <a:lnTo>
                    <a:pt x="825881" y="34543"/>
                  </a:lnTo>
                  <a:lnTo>
                    <a:pt x="823087" y="31750"/>
                  </a:lnTo>
                  <a:close/>
                </a:path>
                <a:path w="1995804" h="76200">
                  <a:moveTo>
                    <a:pt x="848487" y="31750"/>
                  </a:moveTo>
                  <a:lnTo>
                    <a:pt x="841501" y="31750"/>
                  </a:lnTo>
                  <a:lnTo>
                    <a:pt x="838581" y="34543"/>
                  </a:lnTo>
                  <a:lnTo>
                    <a:pt x="838581" y="41655"/>
                  </a:lnTo>
                  <a:lnTo>
                    <a:pt x="841501" y="44450"/>
                  </a:lnTo>
                  <a:lnTo>
                    <a:pt x="848487" y="44450"/>
                  </a:lnTo>
                  <a:lnTo>
                    <a:pt x="851281" y="41655"/>
                  </a:lnTo>
                  <a:lnTo>
                    <a:pt x="851281" y="34543"/>
                  </a:lnTo>
                  <a:lnTo>
                    <a:pt x="848487" y="31750"/>
                  </a:lnTo>
                  <a:close/>
                </a:path>
                <a:path w="1995804" h="76200">
                  <a:moveTo>
                    <a:pt x="873887" y="31750"/>
                  </a:moveTo>
                  <a:lnTo>
                    <a:pt x="866901" y="31750"/>
                  </a:lnTo>
                  <a:lnTo>
                    <a:pt x="863981" y="34543"/>
                  </a:lnTo>
                  <a:lnTo>
                    <a:pt x="863981" y="41655"/>
                  </a:lnTo>
                  <a:lnTo>
                    <a:pt x="866901" y="44450"/>
                  </a:lnTo>
                  <a:lnTo>
                    <a:pt x="873887" y="44450"/>
                  </a:lnTo>
                  <a:lnTo>
                    <a:pt x="876681" y="41655"/>
                  </a:lnTo>
                  <a:lnTo>
                    <a:pt x="876681" y="34543"/>
                  </a:lnTo>
                  <a:lnTo>
                    <a:pt x="873887" y="31750"/>
                  </a:lnTo>
                  <a:close/>
                </a:path>
                <a:path w="1995804" h="76200">
                  <a:moveTo>
                    <a:pt x="899287" y="31750"/>
                  </a:moveTo>
                  <a:lnTo>
                    <a:pt x="892301" y="31750"/>
                  </a:lnTo>
                  <a:lnTo>
                    <a:pt x="889381" y="34543"/>
                  </a:lnTo>
                  <a:lnTo>
                    <a:pt x="889381" y="41655"/>
                  </a:lnTo>
                  <a:lnTo>
                    <a:pt x="892301" y="44450"/>
                  </a:lnTo>
                  <a:lnTo>
                    <a:pt x="899287" y="44450"/>
                  </a:lnTo>
                  <a:lnTo>
                    <a:pt x="902207" y="41655"/>
                  </a:lnTo>
                  <a:lnTo>
                    <a:pt x="902207" y="34543"/>
                  </a:lnTo>
                  <a:lnTo>
                    <a:pt x="899287" y="31750"/>
                  </a:lnTo>
                  <a:close/>
                </a:path>
                <a:path w="1995804" h="76200">
                  <a:moveTo>
                    <a:pt x="924687" y="31750"/>
                  </a:moveTo>
                  <a:lnTo>
                    <a:pt x="917701" y="31750"/>
                  </a:lnTo>
                  <a:lnTo>
                    <a:pt x="914907" y="34543"/>
                  </a:lnTo>
                  <a:lnTo>
                    <a:pt x="914907" y="41655"/>
                  </a:lnTo>
                  <a:lnTo>
                    <a:pt x="917701" y="44450"/>
                  </a:lnTo>
                  <a:lnTo>
                    <a:pt x="924687" y="44450"/>
                  </a:lnTo>
                  <a:lnTo>
                    <a:pt x="927607" y="41655"/>
                  </a:lnTo>
                  <a:lnTo>
                    <a:pt x="927607" y="34543"/>
                  </a:lnTo>
                  <a:lnTo>
                    <a:pt x="924687" y="31750"/>
                  </a:lnTo>
                  <a:close/>
                </a:path>
                <a:path w="1995804" h="76200">
                  <a:moveTo>
                    <a:pt x="950087" y="31750"/>
                  </a:moveTo>
                  <a:lnTo>
                    <a:pt x="943101" y="31750"/>
                  </a:lnTo>
                  <a:lnTo>
                    <a:pt x="940307" y="34543"/>
                  </a:lnTo>
                  <a:lnTo>
                    <a:pt x="940307" y="41655"/>
                  </a:lnTo>
                  <a:lnTo>
                    <a:pt x="943101" y="44450"/>
                  </a:lnTo>
                  <a:lnTo>
                    <a:pt x="950087" y="44450"/>
                  </a:lnTo>
                  <a:lnTo>
                    <a:pt x="953007" y="41655"/>
                  </a:lnTo>
                  <a:lnTo>
                    <a:pt x="953007" y="34543"/>
                  </a:lnTo>
                  <a:lnTo>
                    <a:pt x="950087" y="31750"/>
                  </a:lnTo>
                  <a:close/>
                </a:path>
                <a:path w="1995804" h="76200">
                  <a:moveTo>
                    <a:pt x="975613" y="31750"/>
                  </a:moveTo>
                  <a:lnTo>
                    <a:pt x="968501" y="31750"/>
                  </a:lnTo>
                  <a:lnTo>
                    <a:pt x="965707" y="34543"/>
                  </a:lnTo>
                  <a:lnTo>
                    <a:pt x="965707" y="41655"/>
                  </a:lnTo>
                  <a:lnTo>
                    <a:pt x="968501" y="44450"/>
                  </a:lnTo>
                  <a:lnTo>
                    <a:pt x="975613" y="44450"/>
                  </a:lnTo>
                  <a:lnTo>
                    <a:pt x="978407" y="41655"/>
                  </a:lnTo>
                  <a:lnTo>
                    <a:pt x="978407" y="34543"/>
                  </a:lnTo>
                  <a:lnTo>
                    <a:pt x="975613" y="31750"/>
                  </a:lnTo>
                  <a:close/>
                </a:path>
                <a:path w="1995804" h="76200">
                  <a:moveTo>
                    <a:pt x="1001013" y="31750"/>
                  </a:moveTo>
                  <a:lnTo>
                    <a:pt x="993901" y="31750"/>
                  </a:lnTo>
                  <a:lnTo>
                    <a:pt x="991108" y="34543"/>
                  </a:lnTo>
                  <a:lnTo>
                    <a:pt x="991108" y="41655"/>
                  </a:lnTo>
                  <a:lnTo>
                    <a:pt x="993901" y="44450"/>
                  </a:lnTo>
                  <a:lnTo>
                    <a:pt x="1001013" y="44450"/>
                  </a:lnTo>
                  <a:lnTo>
                    <a:pt x="1003808" y="41655"/>
                  </a:lnTo>
                  <a:lnTo>
                    <a:pt x="1003808" y="34543"/>
                  </a:lnTo>
                  <a:lnTo>
                    <a:pt x="1001013" y="31750"/>
                  </a:lnTo>
                  <a:close/>
                </a:path>
                <a:path w="1995804" h="76200">
                  <a:moveTo>
                    <a:pt x="1026413" y="31750"/>
                  </a:moveTo>
                  <a:lnTo>
                    <a:pt x="1019301" y="31750"/>
                  </a:lnTo>
                  <a:lnTo>
                    <a:pt x="1016508" y="34543"/>
                  </a:lnTo>
                  <a:lnTo>
                    <a:pt x="1016508" y="41655"/>
                  </a:lnTo>
                  <a:lnTo>
                    <a:pt x="1019301" y="44450"/>
                  </a:lnTo>
                  <a:lnTo>
                    <a:pt x="1026413" y="44450"/>
                  </a:lnTo>
                  <a:lnTo>
                    <a:pt x="1029208" y="41655"/>
                  </a:lnTo>
                  <a:lnTo>
                    <a:pt x="1029208" y="34543"/>
                  </a:lnTo>
                  <a:lnTo>
                    <a:pt x="1026413" y="31750"/>
                  </a:lnTo>
                  <a:close/>
                </a:path>
                <a:path w="1995804" h="76200">
                  <a:moveTo>
                    <a:pt x="1051814" y="31750"/>
                  </a:moveTo>
                  <a:lnTo>
                    <a:pt x="1044701" y="31750"/>
                  </a:lnTo>
                  <a:lnTo>
                    <a:pt x="1041908" y="34543"/>
                  </a:lnTo>
                  <a:lnTo>
                    <a:pt x="1041908" y="41655"/>
                  </a:lnTo>
                  <a:lnTo>
                    <a:pt x="1044701" y="44450"/>
                  </a:lnTo>
                  <a:lnTo>
                    <a:pt x="1051814" y="44450"/>
                  </a:lnTo>
                  <a:lnTo>
                    <a:pt x="1054608" y="41655"/>
                  </a:lnTo>
                  <a:lnTo>
                    <a:pt x="1054608" y="34543"/>
                  </a:lnTo>
                  <a:lnTo>
                    <a:pt x="1051814" y="31750"/>
                  </a:lnTo>
                  <a:close/>
                </a:path>
                <a:path w="1995804" h="76200">
                  <a:moveTo>
                    <a:pt x="1077214" y="31750"/>
                  </a:moveTo>
                  <a:lnTo>
                    <a:pt x="1070228" y="31750"/>
                  </a:lnTo>
                  <a:lnTo>
                    <a:pt x="1067308" y="34543"/>
                  </a:lnTo>
                  <a:lnTo>
                    <a:pt x="1067308" y="41655"/>
                  </a:lnTo>
                  <a:lnTo>
                    <a:pt x="1070228" y="44450"/>
                  </a:lnTo>
                  <a:lnTo>
                    <a:pt x="1077214" y="44450"/>
                  </a:lnTo>
                  <a:lnTo>
                    <a:pt x="1080008" y="41655"/>
                  </a:lnTo>
                  <a:lnTo>
                    <a:pt x="1080008" y="34543"/>
                  </a:lnTo>
                  <a:lnTo>
                    <a:pt x="1077214" y="31750"/>
                  </a:lnTo>
                  <a:close/>
                </a:path>
                <a:path w="1995804" h="76200">
                  <a:moveTo>
                    <a:pt x="1102614" y="31750"/>
                  </a:moveTo>
                  <a:lnTo>
                    <a:pt x="1095628" y="31750"/>
                  </a:lnTo>
                  <a:lnTo>
                    <a:pt x="1092708" y="34543"/>
                  </a:lnTo>
                  <a:lnTo>
                    <a:pt x="1092708" y="41655"/>
                  </a:lnTo>
                  <a:lnTo>
                    <a:pt x="1095628" y="44450"/>
                  </a:lnTo>
                  <a:lnTo>
                    <a:pt x="1102614" y="44450"/>
                  </a:lnTo>
                  <a:lnTo>
                    <a:pt x="1105408" y="41655"/>
                  </a:lnTo>
                  <a:lnTo>
                    <a:pt x="1105408" y="34543"/>
                  </a:lnTo>
                  <a:lnTo>
                    <a:pt x="1102614" y="31750"/>
                  </a:lnTo>
                  <a:close/>
                </a:path>
                <a:path w="1995804" h="76200">
                  <a:moveTo>
                    <a:pt x="1128014" y="31750"/>
                  </a:moveTo>
                  <a:lnTo>
                    <a:pt x="1121028" y="31750"/>
                  </a:lnTo>
                  <a:lnTo>
                    <a:pt x="1118108" y="34543"/>
                  </a:lnTo>
                  <a:lnTo>
                    <a:pt x="1118108" y="41655"/>
                  </a:lnTo>
                  <a:lnTo>
                    <a:pt x="1121028" y="44450"/>
                  </a:lnTo>
                  <a:lnTo>
                    <a:pt x="1128014" y="44450"/>
                  </a:lnTo>
                  <a:lnTo>
                    <a:pt x="1130808" y="41655"/>
                  </a:lnTo>
                  <a:lnTo>
                    <a:pt x="1130808" y="34543"/>
                  </a:lnTo>
                  <a:lnTo>
                    <a:pt x="1128014" y="31750"/>
                  </a:lnTo>
                  <a:close/>
                </a:path>
                <a:path w="1995804" h="76200">
                  <a:moveTo>
                    <a:pt x="1153414" y="31750"/>
                  </a:moveTo>
                  <a:lnTo>
                    <a:pt x="1146428" y="31750"/>
                  </a:lnTo>
                  <a:lnTo>
                    <a:pt x="1143508" y="34543"/>
                  </a:lnTo>
                  <a:lnTo>
                    <a:pt x="1143508" y="41655"/>
                  </a:lnTo>
                  <a:lnTo>
                    <a:pt x="1146428" y="44450"/>
                  </a:lnTo>
                  <a:lnTo>
                    <a:pt x="1153414" y="44450"/>
                  </a:lnTo>
                  <a:lnTo>
                    <a:pt x="1156335" y="41655"/>
                  </a:lnTo>
                  <a:lnTo>
                    <a:pt x="1156335" y="34543"/>
                  </a:lnTo>
                  <a:lnTo>
                    <a:pt x="1153414" y="31750"/>
                  </a:lnTo>
                  <a:close/>
                </a:path>
                <a:path w="1995804" h="76200">
                  <a:moveTo>
                    <a:pt x="1178814" y="31750"/>
                  </a:moveTo>
                  <a:lnTo>
                    <a:pt x="1171828" y="31750"/>
                  </a:lnTo>
                  <a:lnTo>
                    <a:pt x="1169035" y="34543"/>
                  </a:lnTo>
                  <a:lnTo>
                    <a:pt x="1169035" y="41655"/>
                  </a:lnTo>
                  <a:lnTo>
                    <a:pt x="1171828" y="44450"/>
                  </a:lnTo>
                  <a:lnTo>
                    <a:pt x="1178814" y="44450"/>
                  </a:lnTo>
                  <a:lnTo>
                    <a:pt x="1181735" y="41655"/>
                  </a:lnTo>
                  <a:lnTo>
                    <a:pt x="1181735" y="34543"/>
                  </a:lnTo>
                  <a:lnTo>
                    <a:pt x="1178814" y="31750"/>
                  </a:lnTo>
                  <a:close/>
                </a:path>
                <a:path w="1995804" h="76200">
                  <a:moveTo>
                    <a:pt x="1204214" y="31750"/>
                  </a:moveTo>
                  <a:lnTo>
                    <a:pt x="1197228" y="31750"/>
                  </a:lnTo>
                  <a:lnTo>
                    <a:pt x="1194435" y="34543"/>
                  </a:lnTo>
                  <a:lnTo>
                    <a:pt x="1194435" y="41655"/>
                  </a:lnTo>
                  <a:lnTo>
                    <a:pt x="1197228" y="44450"/>
                  </a:lnTo>
                  <a:lnTo>
                    <a:pt x="1204214" y="44450"/>
                  </a:lnTo>
                  <a:lnTo>
                    <a:pt x="1207135" y="41655"/>
                  </a:lnTo>
                  <a:lnTo>
                    <a:pt x="1207135" y="34543"/>
                  </a:lnTo>
                  <a:lnTo>
                    <a:pt x="1204214" y="31750"/>
                  </a:lnTo>
                  <a:close/>
                </a:path>
                <a:path w="1995804" h="76200">
                  <a:moveTo>
                    <a:pt x="1229740" y="31750"/>
                  </a:moveTo>
                  <a:lnTo>
                    <a:pt x="1222628" y="31750"/>
                  </a:lnTo>
                  <a:lnTo>
                    <a:pt x="1219835" y="34543"/>
                  </a:lnTo>
                  <a:lnTo>
                    <a:pt x="1219835" y="41655"/>
                  </a:lnTo>
                  <a:lnTo>
                    <a:pt x="1222628" y="44450"/>
                  </a:lnTo>
                  <a:lnTo>
                    <a:pt x="1229740" y="44450"/>
                  </a:lnTo>
                  <a:lnTo>
                    <a:pt x="1232535" y="41655"/>
                  </a:lnTo>
                  <a:lnTo>
                    <a:pt x="1232535" y="34543"/>
                  </a:lnTo>
                  <a:lnTo>
                    <a:pt x="1229740" y="31750"/>
                  </a:lnTo>
                  <a:close/>
                </a:path>
                <a:path w="1995804" h="76200">
                  <a:moveTo>
                    <a:pt x="1255140" y="31750"/>
                  </a:moveTo>
                  <a:lnTo>
                    <a:pt x="1248028" y="31750"/>
                  </a:lnTo>
                  <a:lnTo>
                    <a:pt x="1245235" y="34543"/>
                  </a:lnTo>
                  <a:lnTo>
                    <a:pt x="1245235" y="41655"/>
                  </a:lnTo>
                  <a:lnTo>
                    <a:pt x="1248028" y="44450"/>
                  </a:lnTo>
                  <a:lnTo>
                    <a:pt x="1255140" y="44450"/>
                  </a:lnTo>
                  <a:lnTo>
                    <a:pt x="1257935" y="41655"/>
                  </a:lnTo>
                  <a:lnTo>
                    <a:pt x="1257935" y="34543"/>
                  </a:lnTo>
                  <a:lnTo>
                    <a:pt x="1255140" y="31750"/>
                  </a:lnTo>
                  <a:close/>
                </a:path>
                <a:path w="1995804" h="76200">
                  <a:moveTo>
                    <a:pt x="1280540" y="31750"/>
                  </a:moveTo>
                  <a:lnTo>
                    <a:pt x="1273428" y="31750"/>
                  </a:lnTo>
                  <a:lnTo>
                    <a:pt x="1270635" y="34543"/>
                  </a:lnTo>
                  <a:lnTo>
                    <a:pt x="1270635" y="41655"/>
                  </a:lnTo>
                  <a:lnTo>
                    <a:pt x="1273428" y="44450"/>
                  </a:lnTo>
                  <a:lnTo>
                    <a:pt x="1280540" y="44450"/>
                  </a:lnTo>
                  <a:lnTo>
                    <a:pt x="1283335" y="41655"/>
                  </a:lnTo>
                  <a:lnTo>
                    <a:pt x="1283335" y="34543"/>
                  </a:lnTo>
                  <a:lnTo>
                    <a:pt x="1280540" y="31750"/>
                  </a:lnTo>
                  <a:close/>
                </a:path>
                <a:path w="1995804" h="76200">
                  <a:moveTo>
                    <a:pt x="1305940" y="31750"/>
                  </a:moveTo>
                  <a:lnTo>
                    <a:pt x="1298828" y="31750"/>
                  </a:lnTo>
                  <a:lnTo>
                    <a:pt x="1296035" y="34543"/>
                  </a:lnTo>
                  <a:lnTo>
                    <a:pt x="1296035" y="41655"/>
                  </a:lnTo>
                  <a:lnTo>
                    <a:pt x="1298828" y="44450"/>
                  </a:lnTo>
                  <a:lnTo>
                    <a:pt x="1305940" y="44450"/>
                  </a:lnTo>
                  <a:lnTo>
                    <a:pt x="1308735" y="41655"/>
                  </a:lnTo>
                  <a:lnTo>
                    <a:pt x="1308735" y="34543"/>
                  </a:lnTo>
                  <a:lnTo>
                    <a:pt x="1305940" y="31750"/>
                  </a:lnTo>
                  <a:close/>
                </a:path>
                <a:path w="1995804" h="76200">
                  <a:moveTo>
                    <a:pt x="1331340" y="31750"/>
                  </a:moveTo>
                  <a:lnTo>
                    <a:pt x="1324355" y="31750"/>
                  </a:lnTo>
                  <a:lnTo>
                    <a:pt x="1321435" y="34543"/>
                  </a:lnTo>
                  <a:lnTo>
                    <a:pt x="1321435" y="41655"/>
                  </a:lnTo>
                  <a:lnTo>
                    <a:pt x="1324355" y="44450"/>
                  </a:lnTo>
                  <a:lnTo>
                    <a:pt x="1331340" y="44450"/>
                  </a:lnTo>
                  <a:lnTo>
                    <a:pt x="1334135" y="41655"/>
                  </a:lnTo>
                  <a:lnTo>
                    <a:pt x="1334135" y="34543"/>
                  </a:lnTo>
                  <a:lnTo>
                    <a:pt x="1331340" y="31750"/>
                  </a:lnTo>
                  <a:close/>
                </a:path>
                <a:path w="1995804" h="76200">
                  <a:moveTo>
                    <a:pt x="1356740" y="31750"/>
                  </a:moveTo>
                  <a:lnTo>
                    <a:pt x="1349755" y="31750"/>
                  </a:lnTo>
                  <a:lnTo>
                    <a:pt x="1346835" y="34543"/>
                  </a:lnTo>
                  <a:lnTo>
                    <a:pt x="1346835" y="41655"/>
                  </a:lnTo>
                  <a:lnTo>
                    <a:pt x="1349755" y="44450"/>
                  </a:lnTo>
                  <a:lnTo>
                    <a:pt x="1356740" y="44450"/>
                  </a:lnTo>
                  <a:lnTo>
                    <a:pt x="1359535" y="41655"/>
                  </a:lnTo>
                  <a:lnTo>
                    <a:pt x="1359535" y="34543"/>
                  </a:lnTo>
                  <a:lnTo>
                    <a:pt x="1356740" y="31750"/>
                  </a:lnTo>
                  <a:close/>
                </a:path>
                <a:path w="1995804" h="76200">
                  <a:moveTo>
                    <a:pt x="1382140" y="31750"/>
                  </a:moveTo>
                  <a:lnTo>
                    <a:pt x="1375155" y="31750"/>
                  </a:lnTo>
                  <a:lnTo>
                    <a:pt x="1372235" y="34543"/>
                  </a:lnTo>
                  <a:lnTo>
                    <a:pt x="1372235" y="41655"/>
                  </a:lnTo>
                  <a:lnTo>
                    <a:pt x="1375155" y="44450"/>
                  </a:lnTo>
                  <a:lnTo>
                    <a:pt x="1382140" y="44450"/>
                  </a:lnTo>
                  <a:lnTo>
                    <a:pt x="1384935" y="41655"/>
                  </a:lnTo>
                  <a:lnTo>
                    <a:pt x="1384935" y="34543"/>
                  </a:lnTo>
                  <a:lnTo>
                    <a:pt x="1382140" y="31750"/>
                  </a:lnTo>
                  <a:close/>
                </a:path>
                <a:path w="1995804" h="76200">
                  <a:moveTo>
                    <a:pt x="1407540" y="31750"/>
                  </a:moveTo>
                  <a:lnTo>
                    <a:pt x="1400555" y="31750"/>
                  </a:lnTo>
                  <a:lnTo>
                    <a:pt x="1397635" y="34543"/>
                  </a:lnTo>
                  <a:lnTo>
                    <a:pt x="1397635" y="41655"/>
                  </a:lnTo>
                  <a:lnTo>
                    <a:pt x="1400555" y="44450"/>
                  </a:lnTo>
                  <a:lnTo>
                    <a:pt x="1407540" y="44450"/>
                  </a:lnTo>
                  <a:lnTo>
                    <a:pt x="1410462" y="41655"/>
                  </a:lnTo>
                  <a:lnTo>
                    <a:pt x="1410462" y="34543"/>
                  </a:lnTo>
                  <a:lnTo>
                    <a:pt x="1407540" y="31750"/>
                  </a:lnTo>
                  <a:close/>
                </a:path>
                <a:path w="1995804" h="76200">
                  <a:moveTo>
                    <a:pt x="1432940" y="31750"/>
                  </a:moveTo>
                  <a:lnTo>
                    <a:pt x="1425955" y="31750"/>
                  </a:lnTo>
                  <a:lnTo>
                    <a:pt x="1423162" y="34543"/>
                  </a:lnTo>
                  <a:lnTo>
                    <a:pt x="1423162" y="41655"/>
                  </a:lnTo>
                  <a:lnTo>
                    <a:pt x="1425955" y="44450"/>
                  </a:lnTo>
                  <a:lnTo>
                    <a:pt x="1432940" y="44450"/>
                  </a:lnTo>
                  <a:lnTo>
                    <a:pt x="1435862" y="41655"/>
                  </a:lnTo>
                  <a:lnTo>
                    <a:pt x="1435862" y="34543"/>
                  </a:lnTo>
                  <a:lnTo>
                    <a:pt x="1432940" y="31750"/>
                  </a:lnTo>
                  <a:close/>
                </a:path>
                <a:path w="1995804" h="76200">
                  <a:moveTo>
                    <a:pt x="1458340" y="31750"/>
                  </a:moveTo>
                  <a:lnTo>
                    <a:pt x="1451355" y="31750"/>
                  </a:lnTo>
                  <a:lnTo>
                    <a:pt x="1448562" y="34543"/>
                  </a:lnTo>
                  <a:lnTo>
                    <a:pt x="1448562" y="41655"/>
                  </a:lnTo>
                  <a:lnTo>
                    <a:pt x="1451355" y="44450"/>
                  </a:lnTo>
                  <a:lnTo>
                    <a:pt x="1458340" y="44450"/>
                  </a:lnTo>
                  <a:lnTo>
                    <a:pt x="1461262" y="41655"/>
                  </a:lnTo>
                  <a:lnTo>
                    <a:pt x="1461262" y="34543"/>
                  </a:lnTo>
                  <a:lnTo>
                    <a:pt x="1458340" y="31750"/>
                  </a:lnTo>
                  <a:close/>
                </a:path>
                <a:path w="1995804" h="76200">
                  <a:moveTo>
                    <a:pt x="1483740" y="31750"/>
                  </a:moveTo>
                  <a:lnTo>
                    <a:pt x="1476755" y="31750"/>
                  </a:lnTo>
                  <a:lnTo>
                    <a:pt x="1473962" y="34543"/>
                  </a:lnTo>
                  <a:lnTo>
                    <a:pt x="1473962" y="41655"/>
                  </a:lnTo>
                  <a:lnTo>
                    <a:pt x="1476755" y="44450"/>
                  </a:lnTo>
                  <a:lnTo>
                    <a:pt x="1483740" y="44450"/>
                  </a:lnTo>
                  <a:lnTo>
                    <a:pt x="1486662" y="41655"/>
                  </a:lnTo>
                  <a:lnTo>
                    <a:pt x="1486662" y="34543"/>
                  </a:lnTo>
                  <a:lnTo>
                    <a:pt x="1483740" y="31750"/>
                  </a:lnTo>
                  <a:close/>
                </a:path>
                <a:path w="1995804" h="76200">
                  <a:moveTo>
                    <a:pt x="1509267" y="31750"/>
                  </a:moveTo>
                  <a:lnTo>
                    <a:pt x="1502155" y="31750"/>
                  </a:lnTo>
                  <a:lnTo>
                    <a:pt x="1499362" y="34543"/>
                  </a:lnTo>
                  <a:lnTo>
                    <a:pt x="1499362" y="41655"/>
                  </a:lnTo>
                  <a:lnTo>
                    <a:pt x="1502155" y="44450"/>
                  </a:lnTo>
                  <a:lnTo>
                    <a:pt x="1509267" y="44450"/>
                  </a:lnTo>
                  <a:lnTo>
                    <a:pt x="1512062" y="41655"/>
                  </a:lnTo>
                  <a:lnTo>
                    <a:pt x="1512062" y="34543"/>
                  </a:lnTo>
                  <a:lnTo>
                    <a:pt x="1509267" y="31750"/>
                  </a:lnTo>
                  <a:close/>
                </a:path>
                <a:path w="1995804" h="76200">
                  <a:moveTo>
                    <a:pt x="1534667" y="31750"/>
                  </a:moveTo>
                  <a:lnTo>
                    <a:pt x="1527555" y="31750"/>
                  </a:lnTo>
                  <a:lnTo>
                    <a:pt x="1524762" y="34543"/>
                  </a:lnTo>
                  <a:lnTo>
                    <a:pt x="1524762" y="41655"/>
                  </a:lnTo>
                  <a:lnTo>
                    <a:pt x="1527555" y="44450"/>
                  </a:lnTo>
                  <a:lnTo>
                    <a:pt x="1534667" y="44450"/>
                  </a:lnTo>
                  <a:lnTo>
                    <a:pt x="1537462" y="41655"/>
                  </a:lnTo>
                  <a:lnTo>
                    <a:pt x="1537462" y="34543"/>
                  </a:lnTo>
                  <a:lnTo>
                    <a:pt x="1534667" y="31750"/>
                  </a:lnTo>
                  <a:close/>
                </a:path>
                <a:path w="1995804" h="76200">
                  <a:moveTo>
                    <a:pt x="1560067" y="31750"/>
                  </a:moveTo>
                  <a:lnTo>
                    <a:pt x="1552955" y="31750"/>
                  </a:lnTo>
                  <a:lnTo>
                    <a:pt x="1550162" y="34543"/>
                  </a:lnTo>
                  <a:lnTo>
                    <a:pt x="1550162" y="41655"/>
                  </a:lnTo>
                  <a:lnTo>
                    <a:pt x="1552955" y="44450"/>
                  </a:lnTo>
                  <a:lnTo>
                    <a:pt x="1560067" y="44450"/>
                  </a:lnTo>
                  <a:lnTo>
                    <a:pt x="1562862" y="41655"/>
                  </a:lnTo>
                  <a:lnTo>
                    <a:pt x="1562862" y="34543"/>
                  </a:lnTo>
                  <a:lnTo>
                    <a:pt x="1560067" y="31750"/>
                  </a:lnTo>
                  <a:close/>
                </a:path>
                <a:path w="1995804" h="76200">
                  <a:moveTo>
                    <a:pt x="1585467" y="31750"/>
                  </a:moveTo>
                  <a:lnTo>
                    <a:pt x="1578483" y="31750"/>
                  </a:lnTo>
                  <a:lnTo>
                    <a:pt x="1575562" y="34543"/>
                  </a:lnTo>
                  <a:lnTo>
                    <a:pt x="1575562" y="41655"/>
                  </a:lnTo>
                  <a:lnTo>
                    <a:pt x="1578483" y="44450"/>
                  </a:lnTo>
                  <a:lnTo>
                    <a:pt x="1585467" y="44450"/>
                  </a:lnTo>
                  <a:lnTo>
                    <a:pt x="1588262" y="41655"/>
                  </a:lnTo>
                  <a:lnTo>
                    <a:pt x="1588262" y="34543"/>
                  </a:lnTo>
                  <a:lnTo>
                    <a:pt x="1585467" y="31750"/>
                  </a:lnTo>
                  <a:close/>
                </a:path>
                <a:path w="1995804" h="76200">
                  <a:moveTo>
                    <a:pt x="1610867" y="31750"/>
                  </a:moveTo>
                  <a:lnTo>
                    <a:pt x="1603883" y="31750"/>
                  </a:lnTo>
                  <a:lnTo>
                    <a:pt x="1600962" y="34543"/>
                  </a:lnTo>
                  <a:lnTo>
                    <a:pt x="1600962" y="41655"/>
                  </a:lnTo>
                  <a:lnTo>
                    <a:pt x="1603883" y="44450"/>
                  </a:lnTo>
                  <a:lnTo>
                    <a:pt x="1610867" y="44450"/>
                  </a:lnTo>
                  <a:lnTo>
                    <a:pt x="1613662" y="41655"/>
                  </a:lnTo>
                  <a:lnTo>
                    <a:pt x="1613662" y="34543"/>
                  </a:lnTo>
                  <a:lnTo>
                    <a:pt x="1610867" y="31750"/>
                  </a:lnTo>
                  <a:close/>
                </a:path>
                <a:path w="1995804" h="76200">
                  <a:moveTo>
                    <a:pt x="1636267" y="31750"/>
                  </a:moveTo>
                  <a:lnTo>
                    <a:pt x="1629283" y="31750"/>
                  </a:lnTo>
                  <a:lnTo>
                    <a:pt x="1626362" y="34543"/>
                  </a:lnTo>
                  <a:lnTo>
                    <a:pt x="1626362" y="41655"/>
                  </a:lnTo>
                  <a:lnTo>
                    <a:pt x="1629283" y="44450"/>
                  </a:lnTo>
                  <a:lnTo>
                    <a:pt x="1636267" y="44450"/>
                  </a:lnTo>
                  <a:lnTo>
                    <a:pt x="1639062" y="41655"/>
                  </a:lnTo>
                  <a:lnTo>
                    <a:pt x="1639062" y="34543"/>
                  </a:lnTo>
                  <a:lnTo>
                    <a:pt x="1636267" y="31750"/>
                  </a:lnTo>
                  <a:close/>
                </a:path>
                <a:path w="1995804" h="76200">
                  <a:moveTo>
                    <a:pt x="1661667" y="31750"/>
                  </a:moveTo>
                  <a:lnTo>
                    <a:pt x="1654683" y="31750"/>
                  </a:lnTo>
                  <a:lnTo>
                    <a:pt x="1651762" y="34543"/>
                  </a:lnTo>
                  <a:lnTo>
                    <a:pt x="1651762" y="41655"/>
                  </a:lnTo>
                  <a:lnTo>
                    <a:pt x="1654683" y="44450"/>
                  </a:lnTo>
                  <a:lnTo>
                    <a:pt x="1661667" y="44450"/>
                  </a:lnTo>
                  <a:lnTo>
                    <a:pt x="1664589" y="41655"/>
                  </a:lnTo>
                  <a:lnTo>
                    <a:pt x="1664589" y="34543"/>
                  </a:lnTo>
                  <a:lnTo>
                    <a:pt x="1661667" y="31750"/>
                  </a:lnTo>
                  <a:close/>
                </a:path>
                <a:path w="1995804" h="76200">
                  <a:moveTo>
                    <a:pt x="1687067" y="31750"/>
                  </a:moveTo>
                  <a:lnTo>
                    <a:pt x="1680083" y="31750"/>
                  </a:lnTo>
                  <a:lnTo>
                    <a:pt x="1677289" y="34543"/>
                  </a:lnTo>
                  <a:lnTo>
                    <a:pt x="1677289" y="41655"/>
                  </a:lnTo>
                  <a:lnTo>
                    <a:pt x="1680083" y="44450"/>
                  </a:lnTo>
                  <a:lnTo>
                    <a:pt x="1687067" y="44450"/>
                  </a:lnTo>
                  <a:lnTo>
                    <a:pt x="1689989" y="41655"/>
                  </a:lnTo>
                  <a:lnTo>
                    <a:pt x="1689989" y="34543"/>
                  </a:lnTo>
                  <a:lnTo>
                    <a:pt x="1687067" y="31750"/>
                  </a:lnTo>
                  <a:close/>
                </a:path>
                <a:path w="1995804" h="76200">
                  <a:moveTo>
                    <a:pt x="1712467" y="31750"/>
                  </a:moveTo>
                  <a:lnTo>
                    <a:pt x="1705483" y="31750"/>
                  </a:lnTo>
                  <a:lnTo>
                    <a:pt x="1702689" y="34543"/>
                  </a:lnTo>
                  <a:lnTo>
                    <a:pt x="1702689" y="41655"/>
                  </a:lnTo>
                  <a:lnTo>
                    <a:pt x="1705483" y="44450"/>
                  </a:lnTo>
                  <a:lnTo>
                    <a:pt x="1712467" y="44450"/>
                  </a:lnTo>
                  <a:lnTo>
                    <a:pt x="1715389" y="41655"/>
                  </a:lnTo>
                  <a:lnTo>
                    <a:pt x="1715389" y="34543"/>
                  </a:lnTo>
                  <a:lnTo>
                    <a:pt x="1712467" y="31750"/>
                  </a:lnTo>
                  <a:close/>
                </a:path>
                <a:path w="1995804" h="76200">
                  <a:moveTo>
                    <a:pt x="1737995" y="31750"/>
                  </a:moveTo>
                  <a:lnTo>
                    <a:pt x="1730883" y="31750"/>
                  </a:lnTo>
                  <a:lnTo>
                    <a:pt x="1728089" y="34543"/>
                  </a:lnTo>
                  <a:lnTo>
                    <a:pt x="1728089" y="41655"/>
                  </a:lnTo>
                  <a:lnTo>
                    <a:pt x="1730883" y="44450"/>
                  </a:lnTo>
                  <a:lnTo>
                    <a:pt x="1737995" y="44450"/>
                  </a:lnTo>
                  <a:lnTo>
                    <a:pt x="1740789" y="41655"/>
                  </a:lnTo>
                  <a:lnTo>
                    <a:pt x="1740789" y="34543"/>
                  </a:lnTo>
                  <a:lnTo>
                    <a:pt x="1737995" y="31750"/>
                  </a:lnTo>
                  <a:close/>
                </a:path>
                <a:path w="1995804" h="76200">
                  <a:moveTo>
                    <a:pt x="1763395" y="31750"/>
                  </a:moveTo>
                  <a:lnTo>
                    <a:pt x="1756283" y="31750"/>
                  </a:lnTo>
                  <a:lnTo>
                    <a:pt x="1753489" y="34543"/>
                  </a:lnTo>
                  <a:lnTo>
                    <a:pt x="1753489" y="41655"/>
                  </a:lnTo>
                  <a:lnTo>
                    <a:pt x="1756283" y="44450"/>
                  </a:lnTo>
                  <a:lnTo>
                    <a:pt x="1763395" y="44450"/>
                  </a:lnTo>
                  <a:lnTo>
                    <a:pt x="1766189" y="41655"/>
                  </a:lnTo>
                  <a:lnTo>
                    <a:pt x="1766189" y="34543"/>
                  </a:lnTo>
                  <a:lnTo>
                    <a:pt x="1763395" y="31750"/>
                  </a:lnTo>
                  <a:close/>
                </a:path>
                <a:path w="1995804" h="76200">
                  <a:moveTo>
                    <a:pt x="1788795" y="31750"/>
                  </a:moveTo>
                  <a:lnTo>
                    <a:pt x="1781683" y="31750"/>
                  </a:lnTo>
                  <a:lnTo>
                    <a:pt x="1778889" y="34543"/>
                  </a:lnTo>
                  <a:lnTo>
                    <a:pt x="1778889" y="41655"/>
                  </a:lnTo>
                  <a:lnTo>
                    <a:pt x="1781683" y="44450"/>
                  </a:lnTo>
                  <a:lnTo>
                    <a:pt x="1788795" y="44450"/>
                  </a:lnTo>
                  <a:lnTo>
                    <a:pt x="1791589" y="41655"/>
                  </a:lnTo>
                  <a:lnTo>
                    <a:pt x="1791589" y="34543"/>
                  </a:lnTo>
                  <a:lnTo>
                    <a:pt x="1788795" y="31750"/>
                  </a:lnTo>
                  <a:close/>
                </a:path>
                <a:path w="1995804" h="76200">
                  <a:moveTo>
                    <a:pt x="1814195" y="31750"/>
                  </a:moveTo>
                  <a:lnTo>
                    <a:pt x="1807083" y="31750"/>
                  </a:lnTo>
                  <a:lnTo>
                    <a:pt x="1804289" y="34543"/>
                  </a:lnTo>
                  <a:lnTo>
                    <a:pt x="1804289" y="41655"/>
                  </a:lnTo>
                  <a:lnTo>
                    <a:pt x="1807083" y="44450"/>
                  </a:lnTo>
                  <a:lnTo>
                    <a:pt x="1814195" y="44450"/>
                  </a:lnTo>
                  <a:lnTo>
                    <a:pt x="1816989" y="41655"/>
                  </a:lnTo>
                  <a:lnTo>
                    <a:pt x="1816989" y="34543"/>
                  </a:lnTo>
                  <a:lnTo>
                    <a:pt x="1814195" y="31750"/>
                  </a:lnTo>
                  <a:close/>
                </a:path>
                <a:path w="1995804" h="76200">
                  <a:moveTo>
                    <a:pt x="1839595" y="31750"/>
                  </a:moveTo>
                  <a:lnTo>
                    <a:pt x="1832610" y="31750"/>
                  </a:lnTo>
                  <a:lnTo>
                    <a:pt x="1829689" y="34543"/>
                  </a:lnTo>
                  <a:lnTo>
                    <a:pt x="1829689" y="41655"/>
                  </a:lnTo>
                  <a:lnTo>
                    <a:pt x="1832610" y="44450"/>
                  </a:lnTo>
                  <a:lnTo>
                    <a:pt x="1839595" y="44450"/>
                  </a:lnTo>
                  <a:lnTo>
                    <a:pt x="1842389" y="41655"/>
                  </a:lnTo>
                  <a:lnTo>
                    <a:pt x="1842389" y="34543"/>
                  </a:lnTo>
                  <a:lnTo>
                    <a:pt x="1839595" y="31750"/>
                  </a:lnTo>
                  <a:close/>
                </a:path>
                <a:path w="1995804" h="76200">
                  <a:moveTo>
                    <a:pt x="1864995" y="31750"/>
                  </a:moveTo>
                  <a:lnTo>
                    <a:pt x="1858010" y="31750"/>
                  </a:lnTo>
                  <a:lnTo>
                    <a:pt x="1855089" y="34543"/>
                  </a:lnTo>
                  <a:lnTo>
                    <a:pt x="1855089" y="41655"/>
                  </a:lnTo>
                  <a:lnTo>
                    <a:pt x="1858010" y="44450"/>
                  </a:lnTo>
                  <a:lnTo>
                    <a:pt x="1864995" y="44450"/>
                  </a:lnTo>
                  <a:lnTo>
                    <a:pt x="1867789" y="41655"/>
                  </a:lnTo>
                  <a:lnTo>
                    <a:pt x="1867789" y="34543"/>
                  </a:lnTo>
                  <a:lnTo>
                    <a:pt x="1864995" y="31750"/>
                  </a:lnTo>
                  <a:close/>
                </a:path>
                <a:path w="1995804" h="76200">
                  <a:moveTo>
                    <a:pt x="1890395" y="31750"/>
                  </a:moveTo>
                  <a:lnTo>
                    <a:pt x="1883410" y="31750"/>
                  </a:lnTo>
                  <a:lnTo>
                    <a:pt x="1880489" y="34543"/>
                  </a:lnTo>
                  <a:lnTo>
                    <a:pt x="1880489" y="41655"/>
                  </a:lnTo>
                  <a:lnTo>
                    <a:pt x="1883410" y="44450"/>
                  </a:lnTo>
                  <a:lnTo>
                    <a:pt x="1890395" y="44450"/>
                  </a:lnTo>
                  <a:lnTo>
                    <a:pt x="1893315" y="41655"/>
                  </a:lnTo>
                  <a:lnTo>
                    <a:pt x="1893315" y="34543"/>
                  </a:lnTo>
                  <a:lnTo>
                    <a:pt x="1890395" y="31750"/>
                  </a:lnTo>
                  <a:close/>
                </a:path>
                <a:path w="1995804" h="76200">
                  <a:moveTo>
                    <a:pt x="1915795" y="31750"/>
                  </a:moveTo>
                  <a:lnTo>
                    <a:pt x="1908810" y="31750"/>
                  </a:lnTo>
                  <a:lnTo>
                    <a:pt x="1906015" y="34543"/>
                  </a:lnTo>
                  <a:lnTo>
                    <a:pt x="1906015" y="41655"/>
                  </a:lnTo>
                  <a:lnTo>
                    <a:pt x="1908810" y="44450"/>
                  </a:lnTo>
                  <a:lnTo>
                    <a:pt x="1915795" y="44450"/>
                  </a:lnTo>
                  <a:lnTo>
                    <a:pt x="1918715" y="41655"/>
                  </a:lnTo>
                  <a:lnTo>
                    <a:pt x="1918715" y="34543"/>
                  </a:lnTo>
                  <a:lnTo>
                    <a:pt x="1915795" y="31750"/>
                  </a:lnTo>
                  <a:close/>
                </a:path>
                <a:path w="1995804" h="76200">
                  <a:moveTo>
                    <a:pt x="1919604" y="0"/>
                  </a:moveTo>
                  <a:lnTo>
                    <a:pt x="1919604" y="76200"/>
                  </a:lnTo>
                  <a:lnTo>
                    <a:pt x="1995804" y="38100"/>
                  </a:lnTo>
                  <a:lnTo>
                    <a:pt x="19196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7459" y="2479548"/>
              <a:ext cx="1440180" cy="309880"/>
            </a:xfrm>
            <a:custGeom>
              <a:avLst/>
              <a:gdLst/>
              <a:ahLst/>
              <a:cxnLst/>
              <a:rect l="l" t="t" r="r" b="b"/>
              <a:pathLst>
                <a:path w="1440179" h="309880">
                  <a:moveTo>
                    <a:pt x="1440179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1388617" y="309372"/>
                  </a:lnTo>
                  <a:lnTo>
                    <a:pt x="1440179" y="257810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6077" y="2737358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51562" y="0"/>
                  </a:moveTo>
                  <a:lnTo>
                    <a:pt x="10287" y="10287"/>
                  </a:lnTo>
                  <a:lnTo>
                    <a:pt x="0" y="51562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7459" y="2479548"/>
              <a:ext cx="1440180" cy="309880"/>
            </a:xfrm>
            <a:custGeom>
              <a:avLst/>
              <a:gdLst/>
              <a:ahLst/>
              <a:cxnLst/>
              <a:rect l="l" t="t" r="r" b="b"/>
              <a:pathLst>
                <a:path w="1440179" h="309880">
                  <a:moveTo>
                    <a:pt x="1388617" y="309372"/>
                  </a:moveTo>
                  <a:lnTo>
                    <a:pt x="1398904" y="268097"/>
                  </a:lnTo>
                  <a:lnTo>
                    <a:pt x="1440179" y="257810"/>
                  </a:lnTo>
                  <a:lnTo>
                    <a:pt x="1388617" y="309372"/>
                  </a:lnTo>
                  <a:lnTo>
                    <a:pt x="0" y="309372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257810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2886" y="3744086"/>
            <a:ext cx="675798" cy="67436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189220" y="950975"/>
            <a:ext cx="2880360" cy="689610"/>
            <a:chOff x="5189220" y="950975"/>
            <a:chExt cx="2880360" cy="689610"/>
          </a:xfrm>
        </p:grpSpPr>
        <p:sp>
          <p:nvSpPr>
            <p:cNvPr id="14" name="object 14"/>
            <p:cNvSpPr/>
            <p:nvPr/>
          </p:nvSpPr>
          <p:spPr>
            <a:xfrm>
              <a:off x="5189220" y="1627377"/>
              <a:ext cx="2880360" cy="12700"/>
            </a:xfrm>
            <a:custGeom>
              <a:avLst/>
              <a:gdLst/>
              <a:ahLst/>
              <a:cxnLst/>
              <a:rect l="l" t="t" r="r" b="b"/>
              <a:pathLst>
                <a:path w="2880359" h="12700">
                  <a:moveTo>
                    <a:pt x="0" y="12700"/>
                  </a:moveTo>
                  <a:lnTo>
                    <a:pt x="2879979" y="12700"/>
                  </a:lnTo>
                  <a:lnTo>
                    <a:pt x="28799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F5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36" y="950975"/>
              <a:ext cx="754380" cy="68275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5189220" y="3072383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70"/>
                </a:lnTo>
              </a:path>
            </a:pathLst>
          </a:custGeom>
          <a:ln w="12700">
            <a:solidFill>
              <a:srgbClr val="465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89903" y="3627120"/>
            <a:ext cx="1032510" cy="891540"/>
            <a:chOff x="6089903" y="3627120"/>
            <a:chExt cx="1032510" cy="8915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0529" y="3832955"/>
              <a:ext cx="601313" cy="685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9903" y="3627120"/>
              <a:ext cx="719327" cy="71932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727947" y="1147648"/>
            <a:ext cx="28803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5"/>
              </a:spcBef>
            </a:pPr>
            <a:r>
              <a:rPr sz="1400" b="1" spc="-140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1400" b="1" spc="-16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400" b="1" spc="-140" dirty="0">
                <a:solidFill>
                  <a:srgbClr val="335B74"/>
                </a:solidFill>
                <a:latin typeface="Arial"/>
                <a:cs typeface="Arial"/>
              </a:rPr>
              <a:t>CEI</a:t>
            </a:r>
            <a:r>
              <a:rPr sz="1400" b="1" spc="-195" dirty="0">
                <a:solidFill>
                  <a:srgbClr val="335B74"/>
                </a:solidFill>
                <a:latin typeface="Arial"/>
                <a:cs typeface="Arial"/>
              </a:rPr>
              <a:t>V</a:t>
            </a:r>
            <a:r>
              <a:rPr sz="1400" b="1" spc="-35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85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400" b="1" spc="-180" dirty="0">
                <a:solidFill>
                  <a:srgbClr val="335B74"/>
                </a:solidFill>
                <a:latin typeface="Arial"/>
                <a:cs typeface="Arial"/>
              </a:rPr>
              <a:t>G</a:t>
            </a:r>
            <a:r>
              <a:rPr sz="1400" b="1" spc="-8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80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400" b="1" spc="-160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1400" b="1" spc="-120" dirty="0">
                <a:solidFill>
                  <a:srgbClr val="335B74"/>
                </a:solidFill>
                <a:latin typeface="Arial"/>
                <a:cs typeface="Arial"/>
              </a:rPr>
              <a:t>TI</a:t>
            </a:r>
            <a:r>
              <a:rPr sz="1400" b="1" spc="-175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400" b="1" spc="-180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1400" b="1" spc="-165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400" b="1" spc="-110" dirty="0">
                <a:solidFill>
                  <a:srgbClr val="335B74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27947" y="1627377"/>
            <a:ext cx="2880360" cy="12700"/>
          </a:xfrm>
          <a:custGeom>
            <a:avLst/>
            <a:gdLst/>
            <a:ahLst/>
            <a:cxnLst/>
            <a:rect l="l" t="t" r="r" b="b"/>
            <a:pathLst>
              <a:path w="2880359" h="12700">
                <a:moveTo>
                  <a:pt x="0" y="12700"/>
                </a:moveTo>
                <a:lnTo>
                  <a:pt x="2879979" y="12700"/>
                </a:lnTo>
                <a:lnTo>
                  <a:pt x="287997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2F52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3990" y="3759072"/>
            <a:ext cx="569468" cy="64439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0916" y="3748872"/>
            <a:ext cx="593171" cy="5931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20028" y="3759072"/>
            <a:ext cx="570674" cy="64439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41808" y="3387344"/>
            <a:ext cx="721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80" dirty="0">
                <a:latin typeface="Arial"/>
                <a:cs typeface="Arial"/>
              </a:rPr>
              <a:t>u</a:t>
            </a:r>
            <a:r>
              <a:rPr sz="1200" b="1" spc="-110" dirty="0">
                <a:latin typeface="Arial"/>
                <a:cs typeface="Arial"/>
              </a:rPr>
              <a:t>s</a:t>
            </a:r>
            <a:r>
              <a:rPr sz="1200" b="1" spc="-70" dirty="0">
                <a:latin typeface="Arial"/>
                <a:cs typeface="Arial"/>
              </a:rPr>
              <a:t>tome</a:t>
            </a:r>
            <a:r>
              <a:rPr sz="1200" b="1" spc="-65" dirty="0">
                <a:latin typeface="Arial"/>
                <a:cs typeface="Arial"/>
              </a:rPr>
              <a:t>r</a:t>
            </a:r>
            <a:r>
              <a:rPr sz="1200" b="1" spc="-114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0073" y="3157220"/>
            <a:ext cx="738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latin typeface="Arial"/>
                <a:cs typeface="Arial"/>
              </a:rPr>
              <a:t>Payment 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</a:t>
            </a:r>
            <a:r>
              <a:rPr sz="1200" b="1" spc="-90" dirty="0">
                <a:latin typeface="Arial"/>
                <a:cs typeface="Arial"/>
              </a:rPr>
              <a:t>pp</a:t>
            </a:r>
            <a:r>
              <a:rPr sz="1200" b="1" spc="-75" dirty="0">
                <a:latin typeface="Arial"/>
                <a:cs typeface="Arial"/>
              </a:rPr>
              <a:t>lic</a:t>
            </a:r>
            <a:r>
              <a:rPr sz="1200" b="1" spc="-45" dirty="0">
                <a:latin typeface="Arial"/>
                <a:cs typeface="Arial"/>
              </a:rPr>
              <a:t>ati</a:t>
            </a:r>
            <a:r>
              <a:rPr sz="1200" b="1" spc="-1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82054" y="3154807"/>
            <a:ext cx="70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0185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Arial"/>
                <a:cs typeface="Arial"/>
              </a:rPr>
              <a:t>iPiD 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at</a:t>
            </a:r>
            <a:r>
              <a:rPr sz="1200" b="1" spc="-85" dirty="0">
                <a:latin typeface="Arial"/>
                <a:cs typeface="Arial"/>
              </a:rPr>
              <a:t>h</a:t>
            </a:r>
            <a:r>
              <a:rPr sz="1200" b="1" spc="-35" dirty="0">
                <a:latin typeface="Arial"/>
                <a:cs typeface="Arial"/>
              </a:rPr>
              <a:t>f</a:t>
            </a:r>
            <a:r>
              <a:rPr sz="1200" b="1" spc="-75" dirty="0">
                <a:latin typeface="Arial"/>
                <a:cs typeface="Arial"/>
              </a:rPr>
              <a:t>inder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83167" y="3248659"/>
            <a:ext cx="645160" cy="3981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77495" marR="5080" indent="-265430">
              <a:lnSpc>
                <a:spcPct val="103800"/>
              </a:lnSpc>
              <a:spcBef>
                <a:spcPts val="45"/>
              </a:spcBef>
            </a:pP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120" dirty="0">
                <a:latin typeface="Arial"/>
                <a:cs typeface="Arial"/>
              </a:rPr>
              <a:t>P</a:t>
            </a: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95" dirty="0">
                <a:latin typeface="Arial"/>
                <a:cs typeface="Arial"/>
              </a:rPr>
              <a:t>D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n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80" dirty="0">
                <a:latin typeface="Arial"/>
                <a:cs typeface="Arial"/>
              </a:rPr>
              <a:t>d</a:t>
            </a:r>
            <a:r>
              <a:rPr sz="1200" b="1" spc="-30" dirty="0">
                <a:latin typeface="Arial"/>
                <a:cs typeface="Arial"/>
              </a:rPr>
              <a:t>e  </a:t>
            </a:r>
            <a:r>
              <a:rPr sz="1200" b="1" spc="3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71454" y="3157220"/>
            <a:ext cx="738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574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latin typeface="Arial"/>
                <a:cs typeface="Arial"/>
              </a:rPr>
              <a:t>Core 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</a:t>
            </a:r>
            <a:r>
              <a:rPr sz="1200" b="1" spc="-90" dirty="0">
                <a:latin typeface="Arial"/>
                <a:cs typeface="Arial"/>
              </a:rPr>
              <a:t>pp</a:t>
            </a:r>
            <a:r>
              <a:rPr sz="1200" b="1" spc="-75" dirty="0">
                <a:latin typeface="Arial"/>
                <a:cs typeface="Arial"/>
              </a:rPr>
              <a:t>lic</a:t>
            </a:r>
            <a:r>
              <a:rPr sz="1200" b="1" spc="-45" dirty="0">
                <a:latin typeface="Arial"/>
                <a:cs typeface="Arial"/>
              </a:rPr>
              <a:t>ati</a:t>
            </a:r>
            <a:r>
              <a:rPr sz="1200" b="1" spc="-1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79307" y="3072383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70"/>
                </a:lnTo>
              </a:path>
            </a:pathLst>
          </a:custGeom>
          <a:ln w="12700">
            <a:solidFill>
              <a:srgbClr val="465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839" y="3744086"/>
            <a:ext cx="674370" cy="67436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535430" y="4046601"/>
            <a:ext cx="642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0" dirty="0">
                <a:latin typeface="Arial"/>
                <a:cs typeface="Arial"/>
              </a:rPr>
              <a:t>F</a:t>
            </a:r>
            <a:r>
              <a:rPr sz="1200" b="1" spc="-90" dirty="0">
                <a:latin typeface="Arial"/>
                <a:cs typeface="Arial"/>
              </a:rPr>
              <a:t>r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75" dirty="0">
                <a:latin typeface="Arial"/>
                <a:cs typeface="Arial"/>
              </a:rPr>
              <a:t>n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-100" dirty="0">
                <a:latin typeface="Arial"/>
                <a:cs typeface="Arial"/>
              </a:rPr>
              <a:t>-</a:t>
            </a:r>
            <a:r>
              <a:rPr sz="1200" b="1" spc="-60" dirty="0">
                <a:latin typeface="Arial"/>
                <a:cs typeface="Arial"/>
              </a:rPr>
              <a:t>e</a:t>
            </a:r>
            <a:r>
              <a:rPr sz="1200" b="1" spc="-75" dirty="0">
                <a:latin typeface="Arial"/>
                <a:cs typeface="Arial"/>
              </a:rPr>
              <a:t>n</a:t>
            </a:r>
            <a:r>
              <a:rPr sz="1200" b="1" spc="-9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59635" y="1158620"/>
            <a:ext cx="2879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5"/>
              </a:spcBef>
            </a:pPr>
            <a:r>
              <a:rPr sz="1400" b="1" spc="-120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1400" b="1" spc="-15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400" b="1" spc="-105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400" b="1" spc="-100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1400" b="1" spc="-4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90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400" b="1" spc="-185" dirty="0">
                <a:solidFill>
                  <a:srgbClr val="335B74"/>
                </a:solidFill>
                <a:latin typeface="Arial"/>
                <a:cs typeface="Arial"/>
              </a:rPr>
              <a:t>G</a:t>
            </a:r>
            <a:r>
              <a:rPr sz="1400" b="1" spc="-7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80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400" b="1" spc="-155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1400" b="1" spc="-120" dirty="0">
                <a:solidFill>
                  <a:srgbClr val="335B74"/>
                </a:solidFill>
                <a:latin typeface="Arial"/>
                <a:cs typeface="Arial"/>
              </a:rPr>
              <a:t>TI</a:t>
            </a:r>
            <a:r>
              <a:rPr sz="1400" b="1" spc="-170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400" b="1" spc="-185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1400" b="1" spc="-165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400" b="1" spc="-110" dirty="0">
                <a:solidFill>
                  <a:srgbClr val="335B74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64207" y="1627377"/>
            <a:ext cx="2880360" cy="12700"/>
          </a:xfrm>
          <a:custGeom>
            <a:avLst/>
            <a:gdLst/>
            <a:ahLst/>
            <a:cxnLst/>
            <a:rect l="l" t="t" r="r" b="b"/>
            <a:pathLst>
              <a:path w="2880360" h="12700">
                <a:moveTo>
                  <a:pt x="0" y="12700"/>
                </a:moveTo>
                <a:lnTo>
                  <a:pt x="2879979" y="12700"/>
                </a:lnTo>
                <a:lnTo>
                  <a:pt x="287997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2F52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89630" y="2533014"/>
            <a:ext cx="7359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Franklin Gothic Medium"/>
                <a:cs typeface="Franklin Gothic Medium"/>
              </a:rPr>
              <a:t>+65</a:t>
            </a:r>
            <a:r>
              <a:rPr sz="800" spc="-15" dirty="0">
                <a:latin typeface="Franklin Gothic Medium"/>
                <a:cs typeface="Franklin Gothic Medium"/>
              </a:rPr>
              <a:t> </a:t>
            </a:r>
            <a:r>
              <a:rPr sz="800" spc="-5" dirty="0">
                <a:latin typeface="Franklin Gothic Medium"/>
                <a:cs typeface="Franklin Gothic Medium"/>
              </a:rPr>
              <a:t>8765 4357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5128" y="3248659"/>
            <a:ext cx="645160" cy="3981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77495" marR="5080" indent="-265430">
              <a:lnSpc>
                <a:spcPct val="103800"/>
              </a:lnSpc>
              <a:spcBef>
                <a:spcPts val="45"/>
              </a:spcBef>
            </a:pP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120" dirty="0">
                <a:latin typeface="Arial"/>
                <a:cs typeface="Arial"/>
              </a:rPr>
              <a:t>P</a:t>
            </a: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95" dirty="0">
                <a:latin typeface="Arial"/>
                <a:cs typeface="Arial"/>
              </a:rPr>
              <a:t>D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n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80" dirty="0">
                <a:latin typeface="Arial"/>
                <a:cs typeface="Arial"/>
              </a:rPr>
              <a:t>d</a:t>
            </a:r>
            <a:r>
              <a:rPr sz="1200" b="1" spc="-30" dirty="0">
                <a:latin typeface="Arial"/>
                <a:cs typeface="Arial"/>
              </a:rPr>
              <a:t>e  </a:t>
            </a:r>
            <a:r>
              <a:rPr sz="1200" b="1" spc="3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82219" y="4659170"/>
            <a:ext cx="2757170" cy="1454150"/>
            <a:chOff x="1482219" y="4659170"/>
            <a:chExt cx="2757170" cy="1454150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219" y="4659170"/>
              <a:ext cx="741920" cy="143804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63140" y="5327904"/>
              <a:ext cx="1976120" cy="76200"/>
            </a:xfrm>
            <a:custGeom>
              <a:avLst/>
              <a:gdLst/>
              <a:ahLst/>
              <a:cxnLst/>
              <a:rect l="l" t="t" r="r" b="b"/>
              <a:pathLst>
                <a:path w="19761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9943" y="44450"/>
                  </a:lnTo>
                  <a:lnTo>
                    <a:pt x="57150" y="41656"/>
                  </a:lnTo>
                  <a:lnTo>
                    <a:pt x="57150" y="34544"/>
                  </a:lnTo>
                  <a:lnTo>
                    <a:pt x="59943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976120" h="76200">
                  <a:moveTo>
                    <a:pt x="67056" y="31750"/>
                  </a:moveTo>
                  <a:lnTo>
                    <a:pt x="59943" y="31750"/>
                  </a:lnTo>
                  <a:lnTo>
                    <a:pt x="57150" y="34544"/>
                  </a:lnTo>
                  <a:lnTo>
                    <a:pt x="57150" y="41656"/>
                  </a:lnTo>
                  <a:lnTo>
                    <a:pt x="59943" y="44450"/>
                  </a:lnTo>
                  <a:lnTo>
                    <a:pt x="67056" y="44450"/>
                  </a:lnTo>
                  <a:lnTo>
                    <a:pt x="69850" y="41656"/>
                  </a:lnTo>
                  <a:lnTo>
                    <a:pt x="69850" y="34544"/>
                  </a:lnTo>
                  <a:lnTo>
                    <a:pt x="67056" y="31750"/>
                  </a:lnTo>
                  <a:close/>
                </a:path>
                <a:path w="1976120" h="76200">
                  <a:moveTo>
                    <a:pt x="76200" y="31750"/>
                  </a:moveTo>
                  <a:lnTo>
                    <a:pt x="67056" y="31750"/>
                  </a:lnTo>
                  <a:lnTo>
                    <a:pt x="69850" y="34544"/>
                  </a:lnTo>
                  <a:lnTo>
                    <a:pt x="69850" y="41656"/>
                  </a:lnTo>
                  <a:lnTo>
                    <a:pt x="67056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976120" h="76200">
                  <a:moveTo>
                    <a:pt x="92456" y="31750"/>
                  </a:moveTo>
                  <a:lnTo>
                    <a:pt x="85343" y="31750"/>
                  </a:lnTo>
                  <a:lnTo>
                    <a:pt x="82550" y="34544"/>
                  </a:lnTo>
                  <a:lnTo>
                    <a:pt x="82550" y="41656"/>
                  </a:lnTo>
                  <a:lnTo>
                    <a:pt x="85343" y="44450"/>
                  </a:lnTo>
                  <a:lnTo>
                    <a:pt x="92456" y="44450"/>
                  </a:lnTo>
                  <a:lnTo>
                    <a:pt x="95250" y="41656"/>
                  </a:lnTo>
                  <a:lnTo>
                    <a:pt x="95250" y="34544"/>
                  </a:lnTo>
                  <a:lnTo>
                    <a:pt x="92456" y="31750"/>
                  </a:lnTo>
                  <a:close/>
                </a:path>
                <a:path w="1976120" h="76200">
                  <a:moveTo>
                    <a:pt x="117856" y="31750"/>
                  </a:moveTo>
                  <a:lnTo>
                    <a:pt x="110871" y="31750"/>
                  </a:lnTo>
                  <a:lnTo>
                    <a:pt x="107950" y="34544"/>
                  </a:lnTo>
                  <a:lnTo>
                    <a:pt x="107950" y="41656"/>
                  </a:lnTo>
                  <a:lnTo>
                    <a:pt x="110871" y="44450"/>
                  </a:lnTo>
                  <a:lnTo>
                    <a:pt x="117856" y="44450"/>
                  </a:lnTo>
                  <a:lnTo>
                    <a:pt x="120650" y="41656"/>
                  </a:lnTo>
                  <a:lnTo>
                    <a:pt x="120650" y="34544"/>
                  </a:lnTo>
                  <a:lnTo>
                    <a:pt x="117856" y="31750"/>
                  </a:lnTo>
                  <a:close/>
                </a:path>
                <a:path w="1976120" h="76200">
                  <a:moveTo>
                    <a:pt x="143256" y="31750"/>
                  </a:moveTo>
                  <a:lnTo>
                    <a:pt x="136271" y="31750"/>
                  </a:lnTo>
                  <a:lnTo>
                    <a:pt x="133350" y="34544"/>
                  </a:lnTo>
                  <a:lnTo>
                    <a:pt x="133350" y="41656"/>
                  </a:lnTo>
                  <a:lnTo>
                    <a:pt x="136271" y="44450"/>
                  </a:lnTo>
                  <a:lnTo>
                    <a:pt x="143256" y="44450"/>
                  </a:lnTo>
                  <a:lnTo>
                    <a:pt x="146050" y="41656"/>
                  </a:lnTo>
                  <a:lnTo>
                    <a:pt x="146050" y="34544"/>
                  </a:lnTo>
                  <a:lnTo>
                    <a:pt x="143256" y="31750"/>
                  </a:lnTo>
                  <a:close/>
                </a:path>
                <a:path w="1976120" h="76200">
                  <a:moveTo>
                    <a:pt x="168656" y="31750"/>
                  </a:moveTo>
                  <a:lnTo>
                    <a:pt x="161671" y="31750"/>
                  </a:lnTo>
                  <a:lnTo>
                    <a:pt x="158750" y="34544"/>
                  </a:lnTo>
                  <a:lnTo>
                    <a:pt x="158750" y="41656"/>
                  </a:lnTo>
                  <a:lnTo>
                    <a:pt x="161671" y="44450"/>
                  </a:lnTo>
                  <a:lnTo>
                    <a:pt x="168656" y="44450"/>
                  </a:lnTo>
                  <a:lnTo>
                    <a:pt x="171450" y="41656"/>
                  </a:lnTo>
                  <a:lnTo>
                    <a:pt x="171450" y="34544"/>
                  </a:lnTo>
                  <a:lnTo>
                    <a:pt x="168656" y="31750"/>
                  </a:lnTo>
                  <a:close/>
                </a:path>
                <a:path w="1976120" h="76200">
                  <a:moveTo>
                    <a:pt x="194056" y="31750"/>
                  </a:moveTo>
                  <a:lnTo>
                    <a:pt x="187071" y="31750"/>
                  </a:lnTo>
                  <a:lnTo>
                    <a:pt x="184150" y="34544"/>
                  </a:lnTo>
                  <a:lnTo>
                    <a:pt x="184150" y="41656"/>
                  </a:lnTo>
                  <a:lnTo>
                    <a:pt x="187071" y="44450"/>
                  </a:lnTo>
                  <a:lnTo>
                    <a:pt x="194056" y="44450"/>
                  </a:lnTo>
                  <a:lnTo>
                    <a:pt x="196977" y="41656"/>
                  </a:lnTo>
                  <a:lnTo>
                    <a:pt x="196977" y="34544"/>
                  </a:lnTo>
                  <a:lnTo>
                    <a:pt x="194056" y="31750"/>
                  </a:lnTo>
                  <a:close/>
                </a:path>
                <a:path w="1976120" h="76200">
                  <a:moveTo>
                    <a:pt x="219456" y="31750"/>
                  </a:moveTo>
                  <a:lnTo>
                    <a:pt x="212471" y="31750"/>
                  </a:lnTo>
                  <a:lnTo>
                    <a:pt x="209677" y="34544"/>
                  </a:lnTo>
                  <a:lnTo>
                    <a:pt x="209677" y="41656"/>
                  </a:lnTo>
                  <a:lnTo>
                    <a:pt x="212471" y="44450"/>
                  </a:lnTo>
                  <a:lnTo>
                    <a:pt x="219456" y="44450"/>
                  </a:lnTo>
                  <a:lnTo>
                    <a:pt x="222377" y="41656"/>
                  </a:lnTo>
                  <a:lnTo>
                    <a:pt x="222377" y="34544"/>
                  </a:lnTo>
                  <a:lnTo>
                    <a:pt x="219456" y="31750"/>
                  </a:lnTo>
                  <a:close/>
                </a:path>
                <a:path w="1976120" h="76200">
                  <a:moveTo>
                    <a:pt x="244856" y="31750"/>
                  </a:moveTo>
                  <a:lnTo>
                    <a:pt x="237871" y="31750"/>
                  </a:lnTo>
                  <a:lnTo>
                    <a:pt x="235077" y="34544"/>
                  </a:lnTo>
                  <a:lnTo>
                    <a:pt x="235077" y="41656"/>
                  </a:lnTo>
                  <a:lnTo>
                    <a:pt x="237871" y="44450"/>
                  </a:lnTo>
                  <a:lnTo>
                    <a:pt x="244856" y="44450"/>
                  </a:lnTo>
                  <a:lnTo>
                    <a:pt x="247777" y="41656"/>
                  </a:lnTo>
                  <a:lnTo>
                    <a:pt x="247777" y="34544"/>
                  </a:lnTo>
                  <a:lnTo>
                    <a:pt x="244856" y="31750"/>
                  </a:lnTo>
                  <a:close/>
                </a:path>
                <a:path w="1976120" h="76200">
                  <a:moveTo>
                    <a:pt x="270256" y="31750"/>
                  </a:moveTo>
                  <a:lnTo>
                    <a:pt x="263271" y="31750"/>
                  </a:lnTo>
                  <a:lnTo>
                    <a:pt x="260477" y="34544"/>
                  </a:lnTo>
                  <a:lnTo>
                    <a:pt x="260477" y="41656"/>
                  </a:lnTo>
                  <a:lnTo>
                    <a:pt x="263271" y="44450"/>
                  </a:lnTo>
                  <a:lnTo>
                    <a:pt x="270256" y="44450"/>
                  </a:lnTo>
                  <a:lnTo>
                    <a:pt x="273177" y="41656"/>
                  </a:lnTo>
                  <a:lnTo>
                    <a:pt x="273177" y="34544"/>
                  </a:lnTo>
                  <a:lnTo>
                    <a:pt x="270256" y="31750"/>
                  </a:lnTo>
                  <a:close/>
                </a:path>
                <a:path w="1976120" h="76200">
                  <a:moveTo>
                    <a:pt x="295783" y="31750"/>
                  </a:moveTo>
                  <a:lnTo>
                    <a:pt x="288671" y="31750"/>
                  </a:lnTo>
                  <a:lnTo>
                    <a:pt x="285877" y="34544"/>
                  </a:lnTo>
                  <a:lnTo>
                    <a:pt x="285877" y="41656"/>
                  </a:lnTo>
                  <a:lnTo>
                    <a:pt x="288671" y="44450"/>
                  </a:lnTo>
                  <a:lnTo>
                    <a:pt x="295783" y="44450"/>
                  </a:lnTo>
                  <a:lnTo>
                    <a:pt x="298577" y="41656"/>
                  </a:lnTo>
                  <a:lnTo>
                    <a:pt x="298577" y="34544"/>
                  </a:lnTo>
                  <a:lnTo>
                    <a:pt x="295783" y="31750"/>
                  </a:lnTo>
                  <a:close/>
                </a:path>
                <a:path w="1976120" h="76200">
                  <a:moveTo>
                    <a:pt x="321183" y="31750"/>
                  </a:moveTo>
                  <a:lnTo>
                    <a:pt x="314071" y="31750"/>
                  </a:lnTo>
                  <a:lnTo>
                    <a:pt x="311277" y="34544"/>
                  </a:lnTo>
                  <a:lnTo>
                    <a:pt x="311277" y="41656"/>
                  </a:lnTo>
                  <a:lnTo>
                    <a:pt x="314071" y="44450"/>
                  </a:lnTo>
                  <a:lnTo>
                    <a:pt x="321183" y="44450"/>
                  </a:lnTo>
                  <a:lnTo>
                    <a:pt x="323977" y="41656"/>
                  </a:lnTo>
                  <a:lnTo>
                    <a:pt x="323977" y="34544"/>
                  </a:lnTo>
                  <a:lnTo>
                    <a:pt x="321183" y="31750"/>
                  </a:lnTo>
                  <a:close/>
                </a:path>
                <a:path w="1976120" h="76200">
                  <a:moveTo>
                    <a:pt x="346583" y="31750"/>
                  </a:moveTo>
                  <a:lnTo>
                    <a:pt x="339471" y="31750"/>
                  </a:lnTo>
                  <a:lnTo>
                    <a:pt x="336677" y="34544"/>
                  </a:lnTo>
                  <a:lnTo>
                    <a:pt x="336677" y="41656"/>
                  </a:lnTo>
                  <a:lnTo>
                    <a:pt x="339471" y="44450"/>
                  </a:lnTo>
                  <a:lnTo>
                    <a:pt x="346583" y="44450"/>
                  </a:lnTo>
                  <a:lnTo>
                    <a:pt x="349377" y="41656"/>
                  </a:lnTo>
                  <a:lnTo>
                    <a:pt x="349377" y="34544"/>
                  </a:lnTo>
                  <a:lnTo>
                    <a:pt x="346583" y="31750"/>
                  </a:lnTo>
                  <a:close/>
                </a:path>
                <a:path w="1976120" h="76200">
                  <a:moveTo>
                    <a:pt x="371983" y="31750"/>
                  </a:moveTo>
                  <a:lnTo>
                    <a:pt x="364998" y="31750"/>
                  </a:lnTo>
                  <a:lnTo>
                    <a:pt x="362077" y="34544"/>
                  </a:lnTo>
                  <a:lnTo>
                    <a:pt x="362077" y="41656"/>
                  </a:lnTo>
                  <a:lnTo>
                    <a:pt x="364998" y="44450"/>
                  </a:lnTo>
                  <a:lnTo>
                    <a:pt x="371983" y="44450"/>
                  </a:lnTo>
                  <a:lnTo>
                    <a:pt x="374777" y="41656"/>
                  </a:lnTo>
                  <a:lnTo>
                    <a:pt x="374777" y="34544"/>
                  </a:lnTo>
                  <a:lnTo>
                    <a:pt x="371983" y="31750"/>
                  </a:lnTo>
                  <a:close/>
                </a:path>
                <a:path w="1976120" h="76200">
                  <a:moveTo>
                    <a:pt x="397383" y="31750"/>
                  </a:moveTo>
                  <a:lnTo>
                    <a:pt x="390398" y="31750"/>
                  </a:lnTo>
                  <a:lnTo>
                    <a:pt x="387477" y="34544"/>
                  </a:lnTo>
                  <a:lnTo>
                    <a:pt x="387477" y="41656"/>
                  </a:lnTo>
                  <a:lnTo>
                    <a:pt x="390398" y="44450"/>
                  </a:lnTo>
                  <a:lnTo>
                    <a:pt x="397383" y="44450"/>
                  </a:lnTo>
                  <a:lnTo>
                    <a:pt x="400177" y="41656"/>
                  </a:lnTo>
                  <a:lnTo>
                    <a:pt x="400177" y="34544"/>
                  </a:lnTo>
                  <a:lnTo>
                    <a:pt x="397383" y="31750"/>
                  </a:lnTo>
                  <a:close/>
                </a:path>
                <a:path w="1976120" h="76200">
                  <a:moveTo>
                    <a:pt x="422783" y="31750"/>
                  </a:moveTo>
                  <a:lnTo>
                    <a:pt x="415798" y="31750"/>
                  </a:lnTo>
                  <a:lnTo>
                    <a:pt x="412877" y="34544"/>
                  </a:lnTo>
                  <a:lnTo>
                    <a:pt x="412877" y="41656"/>
                  </a:lnTo>
                  <a:lnTo>
                    <a:pt x="415798" y="44450"/>
                  </a:lnTo>
                  <a:lnTo>
                    <a:pt x="422783" y="44450"/>
                  </a:lnTo>
                  <a:lnTo>
                    <a:pt x="425577" y="41656"/>
                  </a:lnTo>
                  <a:lnTo>
                    <a:pt x="425577" y="34544"/>
                  </a:lnTo>
                  <a:lnTo>
                    <a:pt x="422783" y="31750"/>
                  </a:lnTo>
                  <a:close/>
                </a:path>
                <a:path w="1976120" h="76200">
                  <a:moveTo>
                    <a:pt x="448183" y="31750"/>
                  </a:moveTo>
                  <a:lnTo>
                    <a:pt x="441198" y="31750"/>
                  </a:lnTo>
                  <a:lnTo>
                    <a:pt x="438277" y="34544"/>
                  </a:lnTo>
                  <a:lnTo>
                    <a:pt x="438277" y="41656"/>
                  </a:lnTo>
                  <a:lnTo>
                    <a:pt x="441198" y="44450"/>
                  </a:lnTo>
                  <a:lnTo>
                    <a:pt x="448183" y="44450"/>
                  </a:lnTo>
                  <a:lnTo>
                    <a:pt x="451104" y="41656"/>
                  </a:lnTo>
                  <a:lnTo>
                    <a:pt x="451104" y="34544"/>
                  </a:lnTo>
                  <a:lnTo>
                    <a:pt x="448183" y="31750"/>
                  </a:lnTo>
                  <a:close/>
                </a:path>
                <a:path w="1976120" h="76200">
                  <a:moveTo>
                    <a:pt x="473583" y="31750"/>
                  </a:moveTo>
                  <a:lnTo>
                    <a:pt x="466598" y="31750"/>
                  </a:lnTo>
                  <a:lnTo>
                    <a:pt x="463804" y="34544"/>
                  </a:lnTo>
                  <a:lnTo>
                    <a:pt x="463804" y="41656"/>
                  </a:lnTo>
                  <a:lnTo>
                    <a:pt x="466598" y="44450"/>
                  </a:lnTo>
                  <a:lnTo>
                    <a:pt x="473583" y="44450"/>
                  </a:lnTo>
                  <a:lnTo>
                    <a:pt x="476504" y="41656"/>
                  </a:lnTo>
                  <a:lnTo>
                    <a:pt x="476504" y="34544"/>
                  </a:lnTo>
                  <a:lnTo>
                    <a:pt x="473583" y="31750"/>
                  </a:lnTo>
                  <a:close/>
                </a:path>
                <a:path w="1976120" h="76200">
                  <a:moveTo>
                    <a:pt x="498983" y="31750"/>
                  </a:moveTo>
                  <a:lnTo>
                    <a:pt x="491998" y="31750"/>
                  </a:lnTo>
                  <a:lnTo>
                    <a:pt x="489204" y="34544"/>
                  </a:lnTo>
                  <a:lnTo>
                    <a:pt x="489204" y="41656"/>
                  </a:lnTo>
                  <a:lnTo>
                    <a:pt x="491998" y="44450"/>
                  </a:lnTo>
                  <a:lnTo>
                    <a:pt x="498983" y="44450"/>
                  </a:lnTo>
                  <a:lnTo>
                    <a:pt x="501904" y="41656"/>
                  </a:lnTo>
                  <a:lnTo>
                    <a:pt x="501904" y="34544"/>
                  </a:lnTo>
                  <a:lnTo>
                    <a:pt x="498983" y="31750"/>
                  </a:lnTo>
                  <a:close/>
                </a:path>
                <a:path w="1976120" h="76200">
                  <a:moveTo>
                    <a:pt x="524383" y="31750"/>
                  </a:moveTo>
                  <a:lnTo>
                    <a:pt x="517398" y="31750"/>
                  </a:lnTo>
                  <a:lnTo>
                    <a:pt x="514604" y="34544"/>
                  </a:lnTo>
                  <a:lnTo>
                    <a:pt x="514604" y="41656"/>
                  </a:lnTo>
                  <a:lnTo>
                    <a:pt x="517398" y="44450"/>
                  </a:lnTo>
                  <a:lnTo>
                    <a:pt x="524383" y="44450"/>
                  </a:lnTo>
                  <a:lnTo>
                    <a:pt x="527304" y="41656"/>
                  </a:lnTo>
                  <a:lnTo>
                    <a:pt x="527304" y="34544"/>
                  </a:lnTo>
                  <a:lnTo>
                    <a:pt x="524383" y="31750"/>
                  </a:lnTo>
                  <a:close/>
                </a:path>
                <a:path w="1976120" h="76200">
                  <a:moveTo>
                    <a:pt x="549910" y="31750"/>
                  </a:moveTo>
                  <a:lnTo>
                    <a:pt x="542798" y="31750"/>
                  </a:lnTo>
                  <a:lnTo>
                    <a:pt x="540004" y="34544"/>
                  </a:lnTo>
                  <a:lnTo>
                    <a:pt x="540004" y="41656"/>
                  </a:lnTo>
                  <a:lnTo>
                    <a:pt x="542798" y="44450"/>
                  </a:lnTo>
                  <a:lnTo>
                    <a:pt x="549910" y="44450"/>
                  </a:lnTo>
                  <a:lnTo>
                    <a:pt x="552704" y="41656"/>
                  </a:lnTo>
                  <a:lnTo>
                    <a:pt x="552704" y="34544"/>
                  </a:lnTo>
                  <a:lnTo>
                    <a:pt x="549910" y="31750"/>
                  </a:lnTo>
                  <a:close/>
                </a:path>
                <a:path w="1976120" h="76200">
                  <a:moveTo>
                    <a:pt x="575310" y="31750"/>
                  </a:moveTo>
                  <a:lnTo>
                    <a:pt x="568198" y="31750"/>
                  </a:lnTo>
                  <a:lnTo>
                    <a:pt x="565404" y="34544"/>
                  </a:lnTo>
                  <a:lnTo>
                    <a:pt x="565404" y="41656"/>
                  </a:lnTo>
                  <a:lnTo>
                    <a:pt x="568198" y="44450"/>
                  </a:lnTo>
                  <a:lnTo>
                    <a:pt x="575310" y="44450"/>
                  </a:lnTo>
                  <a:lnTo>
                    <a:pt x="578104" y="41656"/>
                  </a:lnTo>
                  <a:lnTo>
                    <a:pt x="578104" y="34544"/>
                  </a:lnTo>
                  <a:lnTo>
                    <a:pt x="575310" y="31750"/>
                  </a:lnTo>
                  <a:close/>
                </a:path>
                <a:path w="1976120" h="76200">
                  <a:moveTo>
                    <a:pt x="600710" y="31750"/>
                  </a:moveTo>
                  <a:lnTo>
                    <a:pt x="593598" y="31750"/>
                  </a:lnTo>
                  <a:lnTo>
                    <a:pt x="590804" y="34544"/>
                  </a:lnTo>
                  <a:lnTo>
                    <a:pt x="590804" y="41656"/>
                  </a:lnTo>
                  <a:lnTo>
                    <a:pt x="593598" y="44450"/>
                  </a:lnTo>
                  <a:lnTo>
                    <a:pt x="600710" y="44450"/>
                  </a:lnTo>
                  <a:lnTo>
                    <a:pt x="603504" y="41656"/>
                  </a:lnTo>
                  <a:lnTo>
                    <a:pt x="603504" y="34544"/>
                  </a:lnTo>
                  <a:lnTo>
                    <a:pt x="600710" y="31750"/>
                  </a:lnTo>
                  <a:close/>
                </a:path>
                <a:path w="1976120" h="76200">
                  <a:moveTo>
                    <a:pt x="626110" y="31750"/>
                  </a:moveTo>
                  <a:lnTo>
                    <a:pt x="619125" y="31750"/>
                  </a:lnTo>
                  <a:lnTo>
                    <a:pt x="616204" y="34544"/>
                  </a:lnTo>
                  <a:lnTo>
                    <a:pt x="616204" y="41656"/>
                  </a:lnTo>
                  <a:lnTo>
                    <a:pt x="619125" y="44450"/>
                  </a:lnTo>
                  <a:lnTo>
                    <a:pt x="626110" y="44450"/>
                  </a:lnTo>
                  <a:lnTo>
                    <a:pt x="628904" y="41656"/>
                  </a:lnTo>
                  <a:lnTo>
                    <a:pt x="628904" y="34544"/>
                  </a:lnTo>
                  <a:lnTo>
                    <a:pt x="626110" y="31750"/>
                  </a:lnTo>
                  <a:close/>
                </a:path>
                <a:path w="1976120" h="76200">
                  <a:moveTo>
                    <a:pt x="651510" y="31750"/>
                  </a:moveTo>
                  <a:lnTo>
                    <a:pt x="644525" y="31750"/>
                  </a:lnTo>
                  <a:lnTo>
                    <a:pt x="641604" y="34544"/>
                  </a:lnTo>
                  <a:lnTo>
                    <a:pt x="641604" y="41656"/>
                  </a:lnTo>
                  <a:lnTo>
                    <a:pt x="644525" y="44450"/>
                  </a:lnTo>
                  <a:lnTo>
                    <a:pt x="651510" y="44450"/>
                  </a:lnTo>
                  <a:lnTo>
                    <a:pt x="654304" y="41656"/>
                  </a:lnTo>
                  <a:lnTo>
                    <a:pt x="654304" y="34544"/>
                  </a:lnTo>
                  <a:lnTo>
                    <a:pt x="651510" y="31750"/>
                  </a:lnTo>
                  <a:close/>
                </a:path>
                <a:path w="1976120" h="76200">
                  <a:moveTo>
                    <a:pt x="676910" y="31750"/>
                  </a:moveTo>
                  <a:lnTo>
                    <a:pt x="669925" y="31750"/>
                  </a:lnTo>
                  <a:lnTo>
                    <a:pt x="667004" y="34544"/>
                  </a:lnTo>
                  <a:lnTo>
                    <a:pt x="667004" y="41656"/>
                  </a:lnTo>
                  <a:lnTo>
                    <a:pt x="669925" y="44450"/>
                  </a:lnTo>
                  <a:lnTo>
                    <a:pt x="676910" y="44450"/>
                  </a:lnTo>
                  <a:lnTo>
                    <a:pt x="679704" y="41656"/>
                  </a:lnTo>
                  <a:lnTo>
                    <a:pt x="679704" y="34544"/>
                  </a:lnTo>
                  <a:lnTo>
                    <a:pt x="676910" y="31750"/>
                  </a:lnTo>
                  <a:close/>
                </a:path>
                <a:path w="1976120" h="76200">
                  <a:moveTo>
                    <a:pt x="702310" y="31750"/>
                  </a:moveTo>
                  <a:lnTo>
                    <a:pt x="695325" y="31750"/>
                  </a:lnTo>
                  <a:lnTo>
                    <a:pt x="692404" y="34544"/>
                  </a:lnTo>
                  <a:lnTo>
                    <a:pt x="692404" y="41656"/>
                  </a:lnTo>
                  <a:lnTo>
                    <a:pt x="695325" y="44450"/>
                  </a:lnTo>
                  <a:lnTo>
                    <a:pt x="702310" y="44450"/>
                  </a:lnTo>
                  <a:lnTo>
                    <a:pt x="705231" y="41656"/>
                  </a:lnTo>
                  <a:lnTo>
                    <a:pt x="705231" y="34544"/>
                  </a:lnTo>
                  <a:lnTo>
                    <a:pt x="702310" y="31750"/>
                  </a:lnTo>
                  <a:close/>
                </a:path>
                <a:path w="1976120" h="76200">
                  <a:moveTo>
                    <a:pt x="727710" y="31750"/>
                  </a:moveTo>
                  <a:lnTo>
                    <a:pt x="720725" y="31750"/>
                  </a:lnTo>
                  <a:lnTo>
                    <a:pt x="717931" y="34544"/>
                  </a:lnTo>
                  <a:lnTo>
                    <a:pt x="717931" y="41656"/>
                  </a:lnTo>
                  <a:lnTo>
                    <a:pt x="720725" y="44450"/>
                  </a:lnTo>
                  <a:lnTo>
                    <a:pt x="727710" y="44450"/>
                  </a:lnTo>
                  <a:lnTo>
                    <a:pt x="730631" y="41656"/>
                  </a:lnTo>
                  <a:lnTo>
                    <a:pt x="730631" y="34544"/>
                  </a:lnTo>
                  <a:lnTo>
                    <a:pt x="727710" y="31750"/>
                  </a:lnTo>
                  <a:close/>
                </a:path>
                <a:path w="1976120" h="76200">
                  <a:moveTo>
                    <a:pt x="753110" y="31750"/>
                  </a:moveTo>
                  <a:lnTo>
                    <a:pt x="746125" y="31750"/>
                  </a:lnTo>
                  <a:lnTo>
                    <a:pt x="743331" y="34544"/>
                  </a:lnTo>
                  <a:lnTo>
                    <a:pt x="743331" y="41656"/>
                  </a:lnTo>
                  <a:lnTo>
                    <a:pt x="746125" y="44450"/>
                  </a:lnTo>
                  <a:lnTo>
                    <a:pt x="753110" y="44450"/>
                  </a:lnTo>
                  <a:lnTo>
                    <a:pt x="756031" y="41656"/>
                  </a:lnTo>
                  <a:lnTo>
                    <a:pt x="756031" y="34544"/>
                  </a:lnTo>
                  <a:lnTo>
                    <a:pt x="753110" y="31750"/>
                  </a:lnTo>
                  <a:close/>
                </a:path>
                <a:path w="1976120" h="76200">
                  <a:moveTo>
                    <a:pt x="778510" y="31750"/>
                  </a:moveTo>
                  <a:lnTo>
                    <a:pt x="771525" y="31750"/>
                  </a:lnTo>
                  <a:lnTo>
                    <a:pt x="768731" y="34544"/>
                  </a:lnTo>
                  <a:lnTo>
                    <a:pt x="768731" y="41656"/>
                  </a:lnTo>
                  <a:lnTo>
                    <a:pt x="771525" y="44450"/>
                  </a:lnTo>
                  <a:lnTo>
                    <a:pt x="778510" y="44450"/>
                  </a:lnTo>
                  <a:lnTo>
                    <a:pt x="781431" y="41656"/>
                  </a:lnTo>
                  <a:lnTo>
                    <a:pt x="781431" y="34544"/>
                  </a:lnTo>
                  <a:lnTo>
                    <a:pt x="778510" y="31750"/>
                  </a:lnTo>
                  <a:close/>
                </a:path>
                <a:path w="1976120" h="76200">
                  <a:moveTo>
                    <a:pt x="804037" y="31750"/>
                  </a:moveTo>
                  <a:lnTo>
                    <a:pt x="796925" y="31750"/>
                  </a:lnTo>
                  <a:lnTo>
                    <a:pt x="794131" y="34544"/>
                  </a:lnTo>
                  <a:lnTo>
                    <a:pt x="794131" y="41656"/>
                  </a:lnTo>
                  <a:lnTo>
                    <a:pt x="796925" y="44450"/>
                  </a:lnTo>
                  <a:lnTo>
                    <a:pt x="804037" y="44450"/>
                  </a:lnTo>
                  <a:lnTo>
                    <a:pt x="806831" y="41656"/>
                  </a:lnTo>
                  <a:lnTo>
                    <a:pt x="806831" y="34544"/>
                  </a:lnTo>
                  <a:lnTo>
                    <a:pt x="804037" y="31750"/>
                  </a:lnTo>
                  <a:close/>
                </a:path>
                <a:path w="1976120" h="76200">
                  <a:moveTo>
                    <a:pt x="829437" y="31750"/>
                  </a:moveTo>
                  <a:lnTo>
                    <a:pt x="822325" y="31750"/>
                  </a:lnTo>
                  <a:lnTo>
                    <a:pt x="819531" y="34544"/>
                  </a:lnTo>
                  <a:lnTo>
                    <a:pt x="819531" y="41656"/>
                  </a:lnTo>
                  <a:lnTo>
                    <a:pt x="822325" y="44450"/>
                  </a:lnTo>
                  <a:lnTo>
                    <a:pt x="829437" y="44450"/>
                  </a:lnTo>
                  <a:lnTo>
                    <a:pt x="832231" y="41656"/>
                  </a:lnTo>
                  <a:lnTo>
                    <a:pt x="832231" y="34544"/>
                  </a:lnTo>
                  <a:lnTo>
                    <a:pt x="829437" y="31750"/>
                  </a:lnTo>
                  <a:close/>
                </a:path>
                <a:path w="1976120" h="76200">
                  <a:moveTo>
                    <a:pt x="854837" y="31750"/>
                  </a:moveTo>
                  <a:lnTo>
                    <a:pt x="847725" y="31750"/>
                  </a:lnTo>
                  <a:lnTo>
                    <a:pt x="844931" y="34544"/>
                  </a:lnTo>
                  <a:lnTo>
                    <a:pt x="844931" y="41656"/>
                  </a:lnTo>
                  <a:lnTo>
                    <a:pt x="847725" y="44450"/>
                  </a:lnTo>
                  <a:lnTo>
                    <a:pt x="854837" y="44450"/>
                  </a:lnTo>
                  <a:lnTo>
                    <a:pt x="857631" y="41656"/>
                  </a:lnTo>
                  <a:lnTo>
                    <a:pt x="857631" y="34544"/>
                  </a:lnTo>
                  <a:lnTo>
                    <a:pt x="854837" y="31750"/>
                  </a:lnTo>
                  <a:close/>
                </a:path>
                <a:path w="1976120" h="76200">
                  <a:moveTo>
                    <a:pt x="880237" y="31750"/>
                  </a:moveTo>
                  <a:lnTo>
                    <a:pt x="873252" y="31750"/>
                  </a:lnTo>
                  <a:lnTo>
                    <a:pt x="870331" y="34544"/>
                  </a:lnTo>
                  <a:lnTo>
                    <a:pt x="870331" y="41656"/>
                  </a:lnTo>
                  <a:lnTo>
                    <a:pt x="873252" y="44450"/>
                  </a:lnTo>
                  <a:lnTo>
                    <a:pt x="880237" y="44450"/>
                  </a:lnTo>
                  <a:lnTo>
                    <a:pt x="883031" y="41656"/>
                  </a:lnTo>
                  <a:lnTo>
                    <a:pt x="883031" y="34544"/>
                  </a:lnTo>
                  <a:lnTo>
                    <a:pt x="880237" y="31750"/>
                  </a:lnTo>
                  <a:close/>
                </a:path>
                <a:path w="1976120" h="76200">
                  <a:moveTo>
                    <a:pt x="905637" y="31750"/>
                  </a:moveTo>
                  <a:lnTo>
                    <a:pt x="898652" y="31750"/>
                  </a:lnTo>
                  <a:lnTo>
                    <a:pt x="895731" y="34544"/>
                  </a:lnTo>
                  <a:lnTo>
                    <a:pt x="895731" y="41656"/>
                  </a:lnTo>
                  <a:lnTo>
                    <a:pt x="898652" y="44450"/>
                  </a:lnTo>
                  <a:lnTo>
                    <a:pt x="905637" y="44450"/>
                  </a:lnTo>
                  <a:lnTo>
                    <a:pt x="908431" y="41656"/>
                  </a:lnTo>
                  <a:lnTo>
                    <a:pt x="908431" y="34544"/>
                  </a:lnTo>
                  <a:lnTo>
                    <a:pt x="905637" y="31750"/>
                  </a:lnTo>
                  <a:close/>
                </a:path>
                <a:path w="1976120" h="76200">
                  <a:moveTo>
                    <a:pt x="931037" y="31750"/>
                  </a:moveTo>
                  <a:lnTo>
                    <a:pt x="924052" y="31750"/>
                  </a:lnTo>
                  <a:lnTo>
                    <a:pt x="921131" y="34544"/>
                  </a:lnTo>
                  <a:lnTo>
                    <a:pt x="921131" y="41656"/>
                  </a:lnTo>
                  <a:lnTo>
                    <a:pt x="924052" y="44450"/>
                  </a:lnTo>
                  <a:lnTo>
                    <a:pt x="931037" y="44450"/>
                  </a:lnTo>
                  <a:lnTo>
                    <a:pt x="933831" y="41656"/>
                  </a:lnTo>
                  <a:lnTo>
                    <a:pt x="933831" y="34544"/>
                  </a:lnTo>
                  <a:lnTo>
                    <a:pt x="931037" y="31750"/>
                  </a:lnTo>
                  <a:close/>
                </a:path>
                <a:path w="1976120" h="76200">
                  <a:moveTo>
                    <a:pt x="956437" y="31750"/>
                  </a:moveTo>
                  <a:lnTo>
                    <a:pt x="949452" y="31750"/>
                  </a:lnTo>
                  <a:lnTo>
                    <a:pt x="946531" y="34544"/>
                  </a:lnTo>
                  <a:lnTo>
                    <a:pt x="946531" y="41656"/>
                  </a:lnTo>
                  <a:lnTo>
                    <a:pt x="949452" y="44450"/>
                  </a:lnTo>
                  <a:lnTo>
                    <a:pt x="956437" y="44450"/>
                  </a:lnTo>
                  <a:lnTo>
                    <a:pt x="959358" y="41656"/>
                  </a:lnTo>
                  <a:lnTo>
                    <a:pt x="959358" y="34544"/>
                  </a:lnTo>
                  <a:lnTo>
                    <a:pt x="956437" y="31750"/>
                  </a:lnTo>
                  <a:close/>
                </a:path>
                <a:path w="1976120" h="76200">
                  <a:moveTo>
                    <a:pt x="981837" y="31750"/>
                  </a:moveTo>
                  <a:lnTo>
                    <a:pt x="974852" y="31750"/>
                  </a:lnTo>
                  <a:lnTo>
                    <a:pt x="972058" y="34544"/>
                  </a:lnTo>
                  <a:lnTo>
                    <a:pt x="972058" y="41656"/>
                  </a:lnTo>
                  <a:lnTo>
                    <a:pt x="974852" y="44450"/>
                  </a:lnTo>
                  <a:lnTo>
                    <a:pt x="981837" y="44450"/>
                  </a:lnTo>
                  <a:lnTo>
                    <a:pt x="984758" y="41656"/>
                  </a:lnTo>
                  <a:lnTo>
                    <a:pt x="984758" y="34544"/>
                  </a:lnTo>
                  <a:lnTo>
                    <a:pt x="981837" y="31750"/>
                  </a:lnTo>
                  <a:close/>
                </a:path>
                <a:path w="1976120" h="76200">
                  <a:moveTo>
                    <a:pt x="1007237" y="31750"/>
                  </a:moveTo>
                  <a:lnTo>
                    <a:pt x="1000251" y="31750"/>
                  </a:lnTo>
                  <a:lnTo>
                    <a:pt x="997458" y="34544"/>
                  </a:lnTo>
                  <a:lnTo>
                    <a:pt x="997458" y="41656"/>
                  </a:lnTo>
                  <a:lnTo>
                    <a:pt x="1000251" y="44450"/>
                  </a:lnTo>
                  <a:lnTo>
                    <a:pt x="1007237" y="44450"/>
                  </a:lnTo>
                  <a:lnTo>
                    <a:pt x="1010158" y="41656"/>
                  </a:lnTo>
                  <a:lnTo>
                    <a:pt x="1010158" y="34544"/>
                  </a:lnTo>
                  <a:lnTo>
                    <a:pt x="1007237" y="31750"/>
                  </a:lnTo>
                  <a:close/>
                </a:path>
                <a:path w="1976120" h="76200">
                  <a:moveTo>
                    <a:pt x="1032637" y="31750"/>
                  </a:moveTo>
                  <a:lnTo>
                    <a:pt x="1025651" y="31750"/>
                  </a:lnTo>
                  <a:lnTo>
                    <a:pt x="1022858" y="34544"/>
                  </a:lnTo>
                  <a:lnTo>
                    <a:pt x="1022858" y="41656"/>
                  </a:lnTo>
                  <a:lnTo>
                    <a:pt x="1025651" y="44450"/>
                  </a:lnTo>
                  <a:lnTo>
                    <a:pt x="1032637" y="44450"/>
                  </a:lnTo>
                  <a:lnTo>
                    <a:pt x="1035558" y="41656"/>
                  </a:lnTo>
                  <a:lnTo>
                    <a:pt x="1035558" y="34544"/>
                  </a:lnTo>
                  <a:lnTo>
                    <a:pt x="1032637" y="31750"/>
                  </a:lnTo>
                  <a:close/>
                </a:path>
                <a:path w="1976120" h="76200">
                  <a:moveTo>
                    <a:pt x="1058164" y="31750"/>
                  </a:moveTo>
                  <a:lnTo>
                    <a:pt x="1051052" y="31750"/>
                  </a:lnTo>
                  <a:lnTo>
                    <a:pt x="1048258" y="34544"/>
                  </a:lnTo>
                  <a:lnTo>
                    <a:pt x="1048258" y="41656"/>
                  </a:lnTo>
                  <a:lnTo>
                    <a:pt x="1051052" y="44450"/>
                  </a:lnTo>
                  <a:lnTo>
                    <a:pt x="1058164" y="44450"/>
                  </a:lnTo>
                  <a:lnTo>
                    <a:pt x="1060958" y="41656"/>
                  </a:lnTo>
                  <a:lnTo>
                    <a:pt x="1060958" y="34544"/>
                  </a:lnTo>
                  <a:lnTo>
                    <a:pt x="1058164" y="31750"/>
                  </a:lnTo>
                  <a:close/>
                </a:path>
                <a:path w="1976120" h="76200">
                  <a:moveTo>
                    <a:pt x="1083564" y="31750"/>
                  </a:moveTo>
                  <a:lnTo>
                    <a:pt x="1076452" y="31750"/>
                  </a:lnTo>
                  <a:lnTo>
                    <a:pt x="1073658" y="34544"/>
                  </a:lnTo>
                  <a:lnTo>
                    <a:pt x="1073658" y="41656"/>
                  </a:lnTo>
                  <a:lnTo>
                    <a:pt x="1076452" y="44450"/>
                  </a:lnTo>
                  <a:lnTo>
                    <a:pt x="1083564" y="44450"/>
                  </a:lnTo>
                  <a:lnTo>
                    <a:pt x="1086358" y="41656"/>
                  </a:lnTo>
                  <a:lnTo>
                    <a:pt x="1086358" y="34544"/>
                  </a:lnTo>
                  <a:lnTo>
                    <a:pt x="1083564" y="31750"/>
                  </a:lnTo>
                  <a:close/>
                </a:path>
                <a:path w="1976120" h="76200">
                  <a:moveTo>
                    <a:pt x="1108964" y="31750"/>
                  </a:moveTo>
                  <a:lnTo>
                    <a:pt x="1101852" y="31750"/>
                  </a:lnTo>
                  <a:lnTo>
                    <a:pt x="1099058" y="34544"/>
                  </a:lnTo>
                  <a:lnTo>
                    <a:pt x="1099058" y="41656"/>
                  </a:lnTo>
                  <a:lnTo>
                    <a:pt x="1101852" y="44450"/>
                  </a:lnTo>
                  <a:lnTo>
                    <a:pt x="1108964" y="44450"/>
                  </a:lnTo>
                  <a:lnTo>
                    <a:pt x="1111758" y="41656"/>
                  </a:lnTo>
                  <a:lnTo>
                    <a:pt x="1111758" y="34544"/>
                  </a:lnTo>
                  <a:lnTo>
                    <a:pt x="1108964" y="31750"/>
                  </a:lnTo>
                  <a:close/>
                </a:path>
                <a:path w="1976120" h="76200">
                  <a:moveTo>
                    <a:pt x="1134364" y="31750"/>
                  </a:moveTo>
                  <a:lnTo>
                    <a:pt x="1127379" y="31750"/>
                  </a:lnTo>
                  <a:lnTo>
                    <a:pt x="1124458" y="34544"/>
                  </a:lnTo>
                  <a:lnTo>
                    <a:pt x="1124458" y="41656"/>
                  </a:lnTo>
                  <a:lnTo>
                    <a:pt x="1127379" y="44450"/>
                  </a:lnTo>
                  <a:lnTo>
                    <a:pt x="1134364" y="44450"/>
                  </a:lnTo>
                  <a:lnTo>
                    <a:pt x="1137158" y="41656"/>
                  </a:lnTo>
                  <a:lnTo>
                    <a:pt x="1137158" y="34544"/>
                  </a:lnTo>
                  <a:lnTo>
                    <a:pt x="1134364" y="31750"/>
                  </a:lnTo>
                  <a:close/>
                </a:path>
                <a:path w="1976120" h="76200">
                  <a:moveTo>
                    <a:pt x="1159764" y="31750"/>
                  </a:moveTo>
                  <a:lnTo>
                    <a:pt x="1152779" y="31750"/>
                  </a:lnTo>
                  <a:lnTo>
                    <a:pt x="1149858" y="34544"/>
                  </a:lnTo>
                  <a:lnTo>
                    <a:pt x="1149858" y="41656"/>
                  </a:lnTo>
                  <a:lnTo>
                    <a:pt x="1152779" y="44450"/>
                  </a:lnTo>
                  <a:lnTo>
                    <a:pt x="1159764" y="44450"/>
                  </a:lnTo>
                  <a:lnTo>
                    <a:pt x="1162558" y="41656"/>
                  </a:lnTo>
                  <a:lnTo>
                    <a:pt x="1162558" y="34544"/>
                  </a:lnTo>
                  <a:lnTo>
                    <a:pt x="1159764" y="31750"/>
                  </a:lnTo>
                  <a:close/>
                </a:path>
                <a:path w="1976120" h="76200">
                  <a:moveTo>
                    <a:pt x="1185164" y="31750"/>
                  </a:moveTo>
                  <a:lnTo>
                    <a:pt x="1178179" y="31750"/>
                  </a:lnTo>
                  <a:lnTo>
                    <a:pt x="1175258" y="34544"/>
                  </a:lnTo>
                  <a:lnTo>
                    <a:pt x="1175258" y="41656"/>
                  </a:lnTo>
                  <a:lnTo>
                    <a:pt x="1178179" y="44450"/>
                  </a:lnTo>
                  <a:lnTo>
                    <a:pt x="1185164" y="44450"/>
                  </a:lnTo>
                  <a:lnTo>
                    <a:pt x="1187958" y="41656"/>
                  </a:lnTo>
                  <a:lnTo>
                    <a:pt x="1187958" y="34544"/>
                  </a:lnTo>
                  <a:lnTo>
                    <a:pt x="1185164" y="31750"/>
                  </a:lnTo>
                  <a:close/>
                </a:path>
                <a:path w="1976120" h="76200">
                  <a:moveTo>
                    <a:pt x="1210564" y="31750"/>
                  </a:moveTo>
                  <a:lnTo>
                    <a:pt x="1203579" y="31750"/>
                  </a:lnTo>
                  <a:lnTo>
                    <a:pt x="1200658" y="34544"/>
                  </a:lnTo>
                  <a:lnTo>
                    <a:pt x="1200658" y="41656"/>
                  </a:lnTo>
                  <a:lnTo>
                    <a:pt x="1203579" y="44450"/>
                  </a:lnTo>
                  <a:lnTo>
                    <a:pt x="1210564" y="44450"/>
                  </a:lnTo>
                  <a:lnTo>
                    <a:pt x="1213485" y="41656"/>
                  </a:lnTo>
                  <a:lnTo>
                    <a:pt x="1213485" y="34544"/>
                  </a:lnTo>
                  <a:lnTo>
                    <a:pt x="1210564" y="31750"/>
                  </a:lnTo>
                  <a:close/>
                </a:path>
                <a:path w="1976120" h="76200">
                  <a:moveTo>
                    <a:pt x="1235964" y="31750"/>
                  </a:moveTo>
                  <a:lnTo>
                    <a:pt x="1228979" y="31750"/>
                  </a:lnTo>
                  <a:lnTo>
                    <a:pt x="1226185" y="34544"/>
                  </a:lnTo>
                  <a:lnTo>
                    <a:pt x="1226185" y="41656"/>
                  </a:lnTo>
                  <a:lnTo>
                    <a:pt x="1228979" y="44450"/>
                  </a:lnTo>
                  <a:lnTo>
                    <a:pt x="1235964" y="44450"/>
                  </a:lnTo>
                  <a:lnTo>
                    <a:pt x="1238885" y="41656"/>
                  </a:lnTo>
                  <a:lnTo>
                    <a:pt x="1238885" y="34544"/>
                  </a:lnTo>
                  <a:lnTo>
                    <a:pt x="1235964" y="31750"/>
                  </a:lnTo>
                  <a:close/>
                </a:path>
                <a:path w="1976120" h="76200">
                  <a:moveTo>
                    <a:pt x="1261364" y="31750"/>
                  </a:moveTo>
                  <a:lnTo>
                    <a:pt x="1254379" y="31750"/>
                  </a:lnTo>
                  <a:lnTo>
                    <a:pt x="1251585" y="34544"/>
                  </a:lnTo>
                  <a:lnTo>
                    <a:pt x="1251585" y="41656"/>
                  </a:lnTo>
                  <a:lnTo>
                    <a:pt x="1254379" y="44450"/>
                  </a:lnTo>
                  <a:lnTo>
                    <a:pt x="1261364" y="44450"/>
                  </a:lnTo>
                  <a:lnTo>
                    <a:pt x="1264285" y="41656"/>
                  </a:lnTo>
                  <a:lnTo>
                    <a:pt x="1264285" y="34544"/>
                  </a:lnTo>
                  <a:lnTo>
                    <a:pt x="1261364" y="31750"/>
                  </a:lnTo>
                  <a:close/>
                </a:path>
                <a:path w="1976120" h="76200">
                  <a:moveTo>
                    <a:pt x="1286764" y="31750"/>
                  </a:moveTo>
                  <a:lnTo>
                    <a:pt x="1279779" y="31750"/>
                  </a:lnTo>
                  <a:lnTo>
                    <a:pt x="1276985" y="34544"/>
                  </a:lnTo>
                  <a:lnTo>
                    <a:pt x="1276985" y="41656"/>
                  </a:lnTo>
                  <a:lnTo>
                    <a:pt x="1279779" y="44450"/>
                  </a:lnTo>
                  <a:lnTo>
                    <a:pt x="1286764" y="44450"/>
                  </a:lnTo>
                  <a:lnTo>
                    <a:pt x="1289685" y="41656"/>
                  </a:lnTo>
                  <a:lnTo>
                    <a:pt x="1289685" y="34544"/>
                  </a:lnTo>
                  <a:lnTo>
                    <a:pt x="1286764" y="31750"/>
                  </a:lnTo>
                  <a:close/>
                </a:path>
                <a:path w="1976120" h="76200">
                  <a:moveTo>
                    <a:pt x="1312290" y="31750"/>
                  </a:moveTo>
                  <a:lnTo>
                    <a:pt x="1305179" y="31750"/>
                  </a:lnTo>
                  <a:lnTo>
                    <a:pt x="1302385" y="34544"/>
                  </a:lnTo>
                  <a:lnTo>
                    <a:pt x="1302385" y="41656"/>
                  </a:lnTo>
                  <a:lnTo>
                    <a:pt x="1305179" y="44450"/>
                  </a:lnTo>
                  <a:lnTo>
                    <a:pt x="1312290" y="44450"/>
                  </a:lnTo>
                  <a:lnTo>
                    <a:pt x="1315085" y="41656"/>
                  </a:lnTo>
                  <a:lnTo>
                    <a:pt x="1315085" y="34544"/>
                  </a:lnTo>
                  <a:lnTo>
                    <a:pt x="1312290" y="31750"/>
                  </a:lnTo>
                  <a:close/>
                </a:path>
                <a:path w="1976120" h="76200">
                  <a:moveTo>
                    <a:pt x="1337690" y="31750"/>
                  </a:moveTo>
                  <a:lnTo>
                    <a:pt x="1330579" y="31750"/>
                  </a:lnTo>
                  <a:lnTo>
                    <a:pt x="1327785" y="34544"/>
                  </a:lnTo>
                  <a:lnTo>
                    <a:pt x="1327785" y="41656"/>
                  </a:lnTo>
                  <a:lnTo>
                    <a:pt x="1330579" y="44450"/>
                  </a:lnTo>
                  <a:lnTo>
                    <a:pt x="1337690" y="44450"/>
                  </a:lnTo>
                  <a:lnTo>
                    <a:pt x="1340485" y="41656"/>
                  </a:lnTo>
                  <a:lnTo>
                    <a:pt x="1340485" y="34544"/>
                  </a:lnTo>
                  <a:lnTo>
                    <a:pt x="1337690" y="31750"/>
                  </a:lnTo>
                  <a:close/>
                </a:path>
                <a:path w="1976120" h="76200">
                  <a:moveTo>
                    <a:pt x="1363090" y="31750"/>
                  </a:moveTo>
                  <a:lnTo>
                    <a:pt x="1355979" y="31750"/>
                  </a:lnTo>
                  <a:lnTo>
                    <a:pt x="1353185" y="34544"/>
                  </a:lnTo>
                  <a:lnTo>
                    <a:pt x="1353185" y="41656"/>
                  </a:lnTo>
                  <a:lnTo>
                    <a:pt x="1355979" y="44450"/>
                  </a:lnTo>
                  <a:lnTo>
                    <a:pt x="1363090" y="44450"/>
                  </a:lnTo>
                  <a:lnTo>
                    <a:pt x="1365885" y="41656"/>
                  </a:lnTo>
                  <a:lnTo>
                    <a:pt x="1365885" y="34544"/>
                  </a:lnTo>
                  <a:lnTo>
                    <a:pt x="1363090" y="31750"/>
                  </a:lnTo>
                  <a:close/>
                </a:path>
                <a:path w="1976120" h="76200">
                  <a:moveTo>
                    <a:pt x="1388490" y="31750"/>
                  </a:moveTo>
                  <a:lnTo>
                    <a:pt x="1381506" y="31750"/>
                  </a:lnTo>
                  <a:lnTo>
                    <a:pt x="1378585" y="34544"/>
                  </a:lnTo>
                  <a:lnTo>
                    <a:pt x="1378585" y="41656"/>
                  </a:lnTo>
                  <a:lnTo>
                    <a:pt x="1381506" y="44450"/>
                  </a:lnTo>
                  <a:lnTo>
                    <a:pt x="1388490" y="44450"/>
                  </a:lnTo>
                  <a:lnTo>
                    <a:pt x="1391285" y="41656"/>
                  </a:lnTo>
                  <a:lnTo>
                    <a:pt x="1391285" y="34544"/>
                  </a:lnTo>
                  <a:lnTo>
                    <a:pt x="1388490" y="31750"/>
                  </a:lnTo>
                  <a:close/>
                </a:path>
                <a:path w="1976120" h="76200">
                  <a:moveTo>
                    <a:pt x="1413890" y="31750"/>
                  </a:moveTo>
                  <a:lnTo>
                    <a:pt x="1406906" y="31750"/>
                  </a:lnTo>
                  <a:lnTo>
                    <a:pt x="1403985" y="34544"/>
                  </a:lnTo>
                  <a:lnTo>
                    <a:pt x="1403985" y="41656"/>
                  </a:lnTo>
                  <a:lnTo>
                    <a:pt x="1406906" y="44450"/>
                  </a:lnTo>
                  <a:lnTo>
                    <a:pt x="1413890" y="44450"/>
                  </a:lnTo>
                  <a:lnTo>
                    <a:pt x="1416685" y="41656"/>
                  </a:lnTo>
                  <a:lnTo>
                    <a:pt x="1416685" y="34544"/>
                  </a:lnTo>
                  <a:lnTo>
                    <a:pt x="1413890" y="31750"/>
                  </a:lnTo>
                  <a:close/>
                </a:path>
                <a:path w="1976120" h="76200">
                  <a:moveTo>
                    <a:pt x="1439290" y="31750"/>
                  </a:moveTo>
                  <a:lnTo>
                    <a:pt x="1432306" y="31750"/>
                  </a:lnTo>
                  <a:lnTo>
                    <a:pt x="1429385" y="34544"/>
                  </a:lnTo>
                  <a:lnTo>
                    <a:pt x="1429385" y="41656"/>
                  </a:lnTo>
                  <a:lnTo>
                    <a:pt x="1432306" y="44450"/>
                  </a:lnTo>
                  <a:lnTo>
                    <a:pt x="1439290" y="44450"/>
                  </a:lnTo>
                  <a:lnTo>
                    <a:pt x="1442085" y="41656"/>
                  </a:lnTo>
                  <a:lnTo>
                    <a:pt x="1442085" y="34544"/>
                  </a:lnTo>
                  <a:lnTo>
                    <a:pt x="1439290" y="31750"/>
                  </a:lnTo>
                  <a:close/>
                </a:path>
                <a:path w="1976120" h="76200">
                  <a:moveTo>
                    <a:pt x="1464690" y="31750"/>
                  </a:moveTo>
                  <a:lnTo>
                    <a:pt x="1457706" y="31750"/>
                  </a:lnTo>
                  <a:lnTo>
                    <a:pt x="1454785" y="34544"/>
                  </a:lnTo>
                  <a:lnTo>
                    <a:pt x="1454785" y="41656"/>
                  </a:lnTo>
                  <a:lnTo>
                    <a:pt x="1457706" y="44450"/>
                  </a:lnTo>
                  <a:lnTo>
                    <a:pt x="1464690" y="44450"/>
                  </a:lnTo>
                  <a:lnTo>
                    <a:pt x="1467612" y="41656"/>
                  </a:lnTo>
                  <a:lnTo>
                    <a:pt x="1467612" y="34544"/>
                  </a:lnTo>
                  <a:lnTo>
                    <a:pt x="1464690" y="31750"/>
                  </a:lnTo>
                  <a:close/>
                </a:path>
                <a:path w="1976120" h="76200">
                  <a:moveTo>
                    <a:pt x="1490090" y="31750"/>
                  </a:moveTo>
                  <a:lnTo>
                    <a:pt x="1483106" y="31750"/>
                  </a:lnTo>
                  <a:lnTo>
                    <a:pt x="1480312" y="34544"/>
                  </a:lnTo>
                  <a:lnTo>
                    <a:pt x="1480312" y="41656"/>
                  </a:lnTo>
                  <a:lnTo>
                    <a:pt x="1483106" y="44450"/>
                  </a:lnTo>
                  <a:lnTo>
                    <a:pt x="1490090" y="44450"/>
                  </a:lnTo>
                  <a:lnTo>
                    <a:pt x="1493012" y="41656"/>
                  </a:lnTo>
                  <a:lnTo>
                    <a:pt x="1493012" y="34544"/>
                  </a:lnTo>
                  <a:lnTo>
                    <a:pt x="1490090" y="31750"/>
                  </a:lnTo>
                  <a:close/>
                </a:path>
                <a:path w="1976120" h="76200">
                  <a:moveTo>
                    <a:pt x="1515490" y="31750"/>
                  </a:moveTo>
                  <a:lnTo>
                    <a:pt x="1508506" y="31750"/>
                  </a:lnTo>
                  <a:lnTo>
                    <a:pt x="1505712" y="34544"/>
                  </a:lnTo>
                  <a:lnTo>
                    <a:pt x="1505712" y="41656"/>
                  </a:lnTo>
                  <a:lnTo>
                    <a:pt x="1508506" y="44450"/>
                  </a:lnTo>
                  <a:lnTo>
                    <a:pt x="1515490" y="44450"/>
                  </a:lnTo>
                  <a:lnTo>
                    <a:pt x="1518412" y="41656"/>
                  </a:lnTo>
                  <a:lnTo>
                    <a:pt x="1518412" y="34544"/>
                  </a:lnTo>
                  <a:lnTo>
                    <a:pt x="1515490" y="31750"/>
                  </a:lnTo>
                  <a:close/>
                </a:path>
                <a:path w="1976120" h="76200">
                  <a:moveTo>
                    <a:pt x="1540890" y="31750"/>
                  </a:moveTo>
                  <a:lnTo>
                    <a:pt x="1533906" y="31750"/>
                  </a:lnTo>
                  <a:lnTo>
                    <a:pt x="1531112" y="34544"/>
                  </a:lnTo>
                  <a:lnTo>
                    <a:pt x="1531112" y="41656"/>
                  </a:lnTo>
                  <a:lnTo>
                    <a:pt x="1533906" y="44450"/>
                  </a:lnTo>
                  <a:lnTo>
                    <a:pt x="1540890" y="44450"/>
                  </a:lnTo>
                  <a:lnTo>
                    <a:pt x="1543812" y="41656"/>
                  </a:lnTo>
                  <a:lnTo>
                    <a:pt x="1543812" y="34544"/>
                  </a:lnTo>
                  <a:lnTo>
                    <a:pt x="1540890" y="31750"/>
                  </a:lnTo>
                  <a:close/>
                </a:path>
                <a:path w="1976120" h="76200">
                  <a:moveTo>
                    <a:pt x="1566418" y="31750"/>
                  </a:moveTo>
                  <a:lnTo>
                    <a:pt x="1559306" y="31750"/>
                  </a:lnTo>
                  <a:lnTo>
                    <a:pt x="1556512" y="34544"/>
                  </a:lnTo>
                  <a:lnTo>
                    <a:pt x="1556512" y="41656"/>
                  </a:lnTo>
                  <a:lnTo>
                    <a:pt x="1559306" y="44450"/>
                  </a:lnTo>
                  <a:lnTo>
                    <a:pt x="1566418" y="44450"/>
                  </a:lnTo>
                  <a:lnTo>
                    <a:pt x="1569212" y="41656"/>
                  </a:lnTo>
                  <a:lnTo>
                    <a:pt x="1569212" y="34544"/>
                  </a:lnTo>
                  <a:lnTo>
                    <a:pt x="1566418" y="31750"/>
                  </a:lnTo>
                  <a:close/>
                </a:path>
                <a:path w="1976120" h="76200">
                  <a:moveTo>
                    <a:pt x="1591818" y="31750"/>
                  </a:moveTo>
                  <a:lnTo>
                    <a:pt x="1584706" y="31750"/>
                  </a:lnTo>
                  <a:lnTo>
                    <a:pt x="1581912" y="34544"/>
                  </a:lnTo>
                  <a:lnTo>
                    <a:pt x="1581912" y="41656"/>
                  </a:lnTo>
                  <a:lnTo>
                    <a:pt x="1584706" y="44450"/>
                  </a:lnTo>
                  <a:lnTo>
                    <a:pt x="1591818" y="44450"/>
                  </a:lnTo>
                  <a:lnTo>
                    <a:pt x="1594612" y="41656"/>
                  </a:lnTo>
                  <a:lnTo>
                    <a:pt x="1594612" y="34544"/>
                  </a:lnTo>
                  <a:lnTo>
                    <a:pt x="1591818" y="31750"/>
                  </a:lnTo>
                  <a:close/>
                </a:path>
                <a:path w="1976120" h="76200">
                  <a:moveTo>
                    <a:pt x="1617218" y="31750"/>
                  </a:moveTo>
                  <a:lnTo>
                    <a:pt x="1610106" y="31750"/>
                  </a:lnTo>
                  <a:lnTo>
                    <a:pt x="1607312" y="34544"/>
                  </a:lnTo>
                  <a:lnTo>
                    <a:pt x="1607312" y="41656"/>
                  </a:lnTo>
                  <a:lnTo>
                    <a:pt x="1610106" y="44450"/>
                  </a:lnTo>
                  <a:lnTo>
                    <a:pt x="1617218" y="44450"/>
                  </a:lnTo>
                  <a:lnTo>
                    <a:pt x="1620012" y="41656"/>
                  </a:lnTo>
                  <a:lnTo>
                    <a:pt x="1620012" y="34544"/>
                  </a:lnTo>
                  <a:lnTo>
                    <a:pt x="1617218" y="31750"/>
                  </a:lnTo>
                  <a:close/>
                </a:path>
                <a:path w="1976120" h="76200">
                  <a:moveTo>
                    <a:pt x="1642618" y="31750"/>
                  </a:moveTo>
                  <a:lnTo>
                    <a:pt x="1635633" y="31750"/>
                  </a:lnTo>
                  <a:lnTo>
                    <a:pt x="1632712" y="34544"/>
                  </a:lnTo>
                  <a:lnTo>
                    <a:pt x="1632712" y="41656"/>
                  </a:lnTo>
                  <a:lnTo>
                    <a:pt x="1635633" y="44450"/>
                  </a:lnTo>
                  <a:lnTo>
                    <a:pt x="1642618" y="44450"/>
                  </a:lnTo>
                  <a:lnTo>
                    <a:pt x="1645412" y="41656"/>
                  </a:lnTo>
                  <a:lnTo>
                    <a:pt x="1645412" y="34544"/>
                  </a:lnTo>
                  <a:lnTo>
                    <a:pt x="1642618" y="31750"/>
                  </a:lnTo>
                  <a:close/>
                </a:path>
                <a:path w="1976120" h="76200">
                  <a:moveTo>
                    <a:pt x="1668018" y="31750"/>
                  </a:moveTo>
                  <a:lnTo>
                    <a:pt x="1661033" y="31750"/>
                  </a:lnTo>
                  <a:lnTo>
                    <a:pt x="1658112" y="34544"/>
                  </a:lnTo>
                  <a:lnTo>
                    <a:pt x="1658112" y="41656"/>
                  </a:lnTo>
                  <a:lnTo>
                    <a:pt x="1661033" y="44450"/>
                  </a:lnTo>
                  <a:lnTo>
                    <a:pt x="1668018" y="44450"/>
                  </a:lnTo>
                  <a:lnTo>
                    <a:pt x="1670812" y="41656"/>
                  </a:lnTo>
                  <a:lnTo>
                    <a:pt x="1670812" y="34544"/>
                  </a:lnTo>
                  <a:lnTo>
                    <a:pt x="1668018" y="31750"/>
                  </a:lnTo>
                  <a:close/>
                </a:path>
                <a:path w="1976120" h="76200">
                  <a:moveTo>
                    <a:pt x="1693418" y="31750"/>
                  </a:moveTo>
                  <a:lnTo>
                    <a:pt x="1686433" y="31750"/>
                  </a:lnTo>
                  <a:lnTo>
                    <a:pt x="1683512" y="34544"/>
                  </a:lnTo>
                  <a:lnTo>
                    <a:pt x="1683512" y="41656"/>
                  </a:lnTo>
                  <a:lnTo>
                    <a:pt x="1686433" y="44450"/>
                  </a:lnTo>
                  <a:lnTo>
                    <a:pt x="1693418" y="44450"/>
                  </a:lnTo>
                  <a:lnTo>
                    <a:pt x="1696212" y="41656"/>
                  </a:lnTo>
                  <a:lnTo>
                    <a:pt x="1696212" y="34544"/>
                  </a:lnTo>
                  <a:lnTo>
                    <a:pt x="1693418" y="31750"/>
                  </a:lnTo>
                  <a:close/>
                </a:path>
                <a:path w="1976120" h="76200">
                  <a:moveTo>
                    <a:pt x="1718818" y="31750"/>
                  </a:moveTo>
                  <a:lnTo>
                    <a:pt x="1711833" y="31750"/>
                  </a:lnTo>
                  <a:lnTo>
                    <a:pt x="1708912" y="34544"/>
                  </a:lnTo>
                  <a:lnTo>
                    <a:pt x="1708912" y="41656"/>
                  </a:lnTo>
                  <a:lnTo>
                    <a:pt x="1711833" y="44450"/>
                  </a:lnTo>
                  <a:lnTo>
                    <a:pt x="1718818" y="44450"/>
                  </a:lnTo>
                  <a:lnTo>
                    <a:pt x="1721739" y="41656"/>
                  </a:lnTo>
                  <a:lnTo>
                    <a:pt x="1721739" y="34544"/>
                  </a:lnTo>
                  <a:lnTo>
                    <a:pt x="1718818" y="31750"/>
                  </a:lnTo>
                  <a:close/>
                </a:path>
                <a:path w="1976120" h="76200">
                  <a:moveTo>
                    <a:pt x="1744218" y="31750"/>
                  </a:moveTo>
                  <a:lnTo>
                    <a:pt x="1737233" y="31750"/>
                  </a:lnTo>
                  <a:lnTo>
                    <a:pt x="1734439" y="34544"/>
                  </a:lnTo>
                  <a:lnTo>
                    <a:pt x="1734439" y="41656"/>
                  </a:lnTo>
                  <a:lnTo>
                    <a:pt x="1737233" y="44450"/>
                  </a:lnTo>
                  <a:lnTo>
                    <a:pt x="1744218" y="44450"/>
                  </a:lnTo>
                  <a:lnTo>
                    <a:pt x="1747139" y="41656"/>
                  </a:lnTo>
                  <a:lnTo>
                    <a:pt x="1747139" y="34544"/>
                  </a:lnTo>
                  <a:lnTo>
                    <a:pt x="1744218" y="31750"/>
                  </a:lnTo>
                  <a:close/>
                </a:path>
                <a:path w="1976120" h="76200">
                  <a:moveTo>
                    <a:pt x="1769618" y="31750"/>
                  </a:moveTo>
                  <a:lnTo>
                    <a:pt x="1762633" y="31750"/>
                  </a:lnTo>
                  <a:lnTo>
                    <a:pt x="1759839" y="34544"/>
                  </a:lnTo>
                  <a:lnTo>
                    <a:pt x="1759839" y="41656"/>
                  </a:lnTo>
                  <a:lnTo>
                    <a:pt x="1762633" y="44450"/>
                  </a:lnTo>
                  <a:lnTo>
                    <a:pt x="1769618" y="44450"/>
                  </a:lnTo>
                  <a:lnTo>
                    <a:pt x="1772539" y="41656"/>
                  </a:lnTo>
                  <a:lnTo>
                    <a:pt x="1772539" y="34544"/>
                  </a:lnTo>
                  <a:lnTo>
                    <a:pt x="1769618" y="31750"/>
                  </a:lnTo>
                  <a:close/>
                </a:path>
                <a:path w="1976120" h="76200">
                  <a:moveTo>
                    <a:pt x="1795018" y="31750"/>
                  </a:moveTo>
                  <a:lnTo>
                    <a:pt x="1788033" y="31750"/>
                  </a:lnTo>
                  <a:lnTo>
                    <a:pt x="1785239" y="34544"/>
                  </a:lnTo>
                  <a:lnTo>
                    <a:pt x="1785239" y="41656"/>
                  </a:lnTo>
                  <a:lnTo>
                    <a:pt x="1788033" y="44450"/>
                  </a:lnTo>
                  <a:lnTo>
                    <a:pt x="1795018" y="44450"/>
                  </a:lnTo>
                  <a:lnTo>
                    <a:pt x="1797939" y="41656"/>
                  </a:lnTo>
                  <a:lnTo>
                    <a:pt x="1797939" y="34544"/>
                  </a:lnTo>
                  <a:lnTo>
                    <a:pt x="1795018" y="31750"/>
                  </a:lnTo>
                  <a:close/>
                </a:path>
                <a:path w="1976120" h="76200">
                  <a:moveTo>
                    <a:pt x="1820545" y="31750"/>
                  </a:moveTo>
                  <a:lnTo>
                    <a:pt x="1813433" y="31750"/>
                  </a:lnTo>
                  <a:lnTo>
                    <a:pt x="1810639" y="34544"/>
                  </a:lnTo>
                  <a:lnTo>
                    <a:pt x="1810639" y="41656"/>
                  </a:lnTo>
                  <a:lnTo>
                    <a:pt x="1813433" y="44450"/>
                  </a:lnTo>
                  <a:lnTo>
                    <a:pt x="1820545" y="44450"/>
                  </a:lnTo>
                  <a:lnTo>
                    <a:pt x="1823339" y="41656"/>
                  </a:lnTo>
                  <a:lnTo>
                    <a:pt x="1823339" y="34544"/>
                  </a:lnTo>
                  <a:lnTo>
                    <a:pt x="1820545" y="31750"/>
                  </a:lnTo>
                  <a:close/>
                </a:path>
                <a:path w="1976120" h="76200">
                  <a:moveTo>
                    <a:pt x="1845945" y="31750"/>
                  </a:moveTo>
                  <a:lnTo>
                    <a:pt x="1838833" y="31750"/>
                  </a:lnTo>
                  <a:lnTo>
                    <a:pt x="1836039" y="34544"/>
                  </a:lnTo>
                  <a:lnTo>
                    <a:pt x="1836039" y="41656"/>
                  </a:lnTo>
                  <a:lnTo>
                    <a:pt x="1838833" y="44450"/>
                  </a:lnTo>
                  <a:lnTo>
                    <a:pt x="1845945" y="44450"/>
                  </a:lnTo>
                  <a:lnTo>
                    <a:pt x="1848739" y="41656"/>
                  </a:lnTo>
                  <a:lnTo>
                    <a:pt x="1848739" y="34544"/>
                  </a:lnTo>
                  <a:lnTo>
                    <a:pt x="1845945" y="31750"/>
                  </a:lnTo>
                  <a:close/>
                </a:path>
                <a:path w="1976120" h="76200">
                  <a:moveTo>
                    <a:pt x="1871345" y="31750"/>
                  </a:moveTo>
                  <a:lnTo>
                    <a:pt x="1864233" y="31750"/>
                  </a:lnTo>
                  <a:lnTo>
                    <a:pt x="1861439" y="34544"/>
                  </a:lnTo>
                  <a:lnTo>
                    <a:pt x="1861439" y="41656"/>
                  </a:lnTo>
                  <a:lnTo>
                    <a:pt x="1864233" y="44450"/>
                  </a:lnTo>
                  <a:lnTo>
                    <a:pt x="1871345" y="44450"/>
                  </a:lnTo>
                  <a:lnTo>
                    <a:pt x="1874139" y="41656"/>
                  </a:lnTo>
                  <a:lnTo>
                    <a:pt x="1874139" y="34544"/>
                  </a:lnTo>
                  <a:lnTo>
                    <a:pt x="1871345" y="31750"/>
                  </a:lnTo>
                  <a:close/>
                </a:path>
                <a:path w="1976120" h="76200">
                  <a:moveTo>
                    <a:pt x="1896745" y="31750"/>
                  </a:moveTo>
                  <a:lnTo>
                    <a:pt x="1889760" y="31750"/>
                  </a:lnTo>
                  <a:lnTo>
                    <a:pt x="1886839" y="34544"/>
                  </a:lnTo>
                  <a:lnTo>
                    <a:pt x="1886839" y="41656"/>
                  </a:lnTo>
                  <a:lnTo>
                    <a:pt x="1889760" y="44450"/>
                  </a:lnTo>
                  <a:lnTo>
                    <a:pt x="1896745" y="44450"/>
                  </a:lnTo>
                  <a:lnTo>
                    <a:pt x="1899539" y="41656"/>
                  </a:lnTo>
                  <a:lnTo>
                    <a:pt x="1899539" y="34544"/>
                  </a:lnTo>
                  <a:lnTo>
                    <a:pt x="1896745" y="31750"/>
                  </a:lnTo>
                  <a:close/>
                </a:path>
                <a:path w="1976120" h="76200">
                  <a:moveTo>
                    <a:pt x="1922145" y="31750"/>
                  </a:moveTo>
                  <a:lnTo>
                    <a:pt x="1915160" y="31750"/>
                  </a:lnTo>
                  <a:lnTo>
                    <a:pt x="1912239" y="34544"/>
                  </a:lnTo>
                  <a:lnTo>
                    <a:pt x="1912239" y="41656"/>
                  </a:lnTo>
                  <a:lnTo>
                    <a:pt x="1915160" y="44450"/>
                  </a:lnTo>
                  <a:lnTo>
                    <a:pt x="1922145" y="44450"/>
                  </a:lnTo>
                  <a:lnTo>
                    <a:pt x="1924939" y="41656"/>
                  </a:lnTo>
                  <a:lnTo>
                    <a:pt x="1924939" y="34544"/>
                  </a:lnTo>
                  <a:lnTo>
                    <a:pt x="1922145" y="31750"/>
                  </a:lnTo>
                  <a:close/>
                </a:path>
                <a:path w="1976120" h="76200">
                  <a:moveTo>
                    <a:pt x="1947545" y="31750"/>
                  </a:moveTo>
                  <a:lnTo>
                    <a:pt x="1940560" y="31750"/>
                  </a:lnTo>
                  <a:lnTo>
                    <a:pt x="1937639" y="34544"/>
                  </a:lnTo>
                  <a:lnTo>
                    <a:pt x="1937639" y="41656"/>
                  </a:lnTo>
                  <a:lnTo>
                    <a:pt x="1940560" y="44450"/>
                  </a:lnTo>
                  <a:lnTo>
                    <a:pt x="1947545" y="44450"/>
                  </a:lnTo>
                  <a:lnTo>
                    <a:pt x="1950339" y="41656"/>
                  </a:lnTo>
                  <a:lnTo>
                    <a:pt x="1950339" y="34544"/>
                  </a:lnTo>
                  <a:lnTo>
                    <a:pt x="1947545" y="31750"/>
                  </a:lnTo>
                  <a:close/>
                </a:path>
                <a:path w="1976120" h="76200">
                  <a:moveTo>
                    <a:pt x="1972945" y="31750"/>
                  </a:moveTo>
                  <a:lnTo>
                    <a:pt x="1965960" y="31750"/>
                  </a:lnTo>
                  <a:lnTo>
                    <a:pt x="1963039" y="34544"/>
                  </a:lnTo>
                  <a:lnTo>
                    <a:pt x="1963039" y="41656"/>
                  </a:lnTo>
                  <a:lnTo>
                    <a:pt x="1965960" y="44450"/>
                  </a:lnTo>
                  <a:lnTo>
                    <a:pt x="1972945" y="44450"/>
                  </a:lnTo>
                  <a:lnTo>
                    <a:pt x="1975865" y="41656"/>
                  </a:lnTo>
                  <a:lnTo>
                    <a:pt x="1975865" y="34544"/>
                  </a:lnTo>
                  <a:lnTo>
                    <a:pt x="1972945" y="31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32888" y="5212080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1440179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290320" y="899160"/>
                  </a:lnTo>
                  <a:lnTo>
                    <a:pt x="1440179" y="749300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23208" y="596138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859" y="0"/>
                  </a:moveTo>
                  <a:lnTo>
                    <a:pt x="29971" y="29972"/>
                  </a:lnTo>
                  <a:lnTo>
                    <a:pt x="0" y="149860"/>
                  </a:lnTo>
                  <a:lnTo>
                    <a:pt x="14985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2888" y="5212080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1290320" y="899160"/>
                  </a:moveTo>
                  <a:lnTo>
                    <a:pt x="1320291" y="779272"/>
                  </a:lnTo>
                  <a:lnTo>
                    <a:pt x="1440179" y="749300"/>
                  </a:lnTo>
                  <a:lnTo>
                    <a:pt x="1290320" y="899160"/>
                  </a:lnTo>
                  <a:lnTo>
                    <a:pt x="0" y="899160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749300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352290" y="2479484"/>
            <a:ext cx="1995805" cy="313055"/>
            <a:chOff x="4352290" y="2479484"/>
            <a:chExt cx="1995805" cy="313055"/>
          </a:xfrm>
        </p:grpSpPr>
        <p:sp>
          <p:nvSpPr>
            <p:cNvPr id="44" name="object 44"/>
            <p:cNvSpPr/>
            <p:nvPr/>
          </p:nvSpPr>
          <p:spPr>
            <a:xfrm>
              <a:off x="4352290" y="2596896"/>
              <a:ext cx="1995805" cy="76200"/>
            </a:xfrm>
            <a:custGeom>
              <a:avLst/>
              <a:gdLst/>
              <a:ahLst/>
              <a:cxnLst/>
              <a:rect l="l" t="t" r="r" b="b"/>
              <a:pathLst>
                <a:path w="1995804" h="76200">
                  <a:moveTo>
                    <a:pt x="9906" y="31750"/>
                  </a:moveTo>
                  <a:lnTo>
                    <a:pt x="2794" y="31750"/>
                  </a:lnTo>
                  <a:lnTo>
                    <a:pt x="0" y="34543"/>
                  </a:lnTo>
                  <a:lnTo>
                    <a:pt x="0" y="41655"/>
                  </a:lnTo>
                  <a:lnTo>
                    <a:pt x="2794" y="44450"/>
                  </a:lnTo>
                  <a:lnTo>
                    <a:pt x="9906" y="44450"/>
                  </a:lnTo>
                  <a:lnTo>
                    <a:pt x="12700" y="41655"/>
                  </a:lnTo>
                  <a:lnTo>
                    <a:pt x="12700" y="34543"/>
                  </a:lnTo>
                  <a:lnTo>
                    <a:pt x="9906" y="31750"/>
                  </a:lnTo>
                  <a:close/>
                </a:path>
                <a:path w="1995804" h="76200">
                  <a:moveTo>
                    <a:pt x="35306" y="31750"/>
                  </a:moveTo>
                  <a:lnTo>
                    <a:pt x="28194" y="31750"/>
                  </a:lnTo>
                  <a:lnTo>
                    <a:pt x="25400" y="34543"/>
                  </a:lnTo>
                  <a:lnTo>
                    <a:pt x="25400" y="41655"/>
                  </a:lnTo>
                  <a:lnTo>
                    <a:pt x="28194" y="44450"/>
                  </a:lnTo>
                  <a:lnTo>
                    <a:pt x="35306" y="44450"/>
                  </a:lnTo>
                  <a:lnTo>
                    <a:pt x="38100" y="41655"/>
                  </a:lnTo>
                  <a:lnTo>
                    <a:pt x="38100" y="34543"/>
                  </a:lnTo>
                  <a:lnTo>
                    <a:pt x="35306" y="31750"/>
                  </a:lnTo>
                  <a:close/>
                </a:path>
                <a:path w="1995804" h="76200">
                  <a:moveTo>
                    <a:pt x="60706" y="31750"/>
                  </a:moveTo>
                  <a:lnTo>
                    <a:pt x="53721" y="31750"/>
                  </a:lnTo>
                  <a:lnTo>
                    <a:pt x="50800" y="34543"/>
                  </a:lnTo>
                  <a:lnTo>
                    <a:pt x="50800" y="41655"/>
                  </a:lnTo>
                  <a:lnTo>
                    <a:pt x="53721" y="44450"/>
                  </a:lnTo>
                  <a:lnTo>
                    <a:pt x="60706" y="44450"/>
                  </a:lnTo>
                  <a:lnTo>
                    <a:pt x="63500" y="41655"/>
                  </a:lnTo>
                  <a:lnTo>
                    <a:pt x="63500" y="34543"/>
                  </a:lnTo>
                  <a:lnTo>
                    <a:pt x="60706" y="31750"/>
                  </a:lnTo>
                  <a:close/>
                </a:path>
                <a:path w="1995804" h="76200">
                  <a:moveTo>
                    <a:pt x="86106" y="31750"/>
                  </a:moveTo>
                  <a:lnTo>
                    <a:pt x="79121" y="31750"/>
                  </a:lnTo>
                  <a:lnTo>
                    <a:pt x="76200" y="34543"/>
                  </a:lnTo>
                  <a:lnTo>
                    <a:pt x="76200" y="41655"/>
                  </a:lnTo>
                  <a:lnTo>
                    <a:pt x="79121" y="44450"/>
                  </a:lnTo>
                  <a:lnTo>
                    <a:pt x="86106" y="44450"/>
                  </a:lnTo>
                  <a:lnTo>
                    <a:pt x="88900" y="41655"/>
                  </a:lnTo>
                  <a:lnTo>
                    <a:pt x="88900" y="34543"/>
                  </a:lnTo>
                  <a:lnTo>
                    <a:pt x="86106" y="31750"/>
                  </a:lnTo>
                  <a:close/>
                </a:path>
                <a:path w="1995804" h="76200">
                  <a:moveTo>
                    <a:pt x="111506" y="31750"/>
                  </a:moveTo>
                  <a:lnTo>
                    <a:pt x="104521" y="31750"/>
                  </a:lnTo>
                  <a:lnTo>
                    <a:pt x="101600" y="34543"/>
                  </a:lnTo>
                  <a:lnTo>
                    <a:pt x="101600" y="41655"/>
                  </a:lnTo>
                  <a:lnTo>
                    <a:pt x="104521" y="44450"/>
                  </a:lnTo>
                  <a:lnTo>
                    <a:pt x="111506" y="44450"/>
                  </a:lnTo>
                  <a:lnTo>
                    <a:pt x="114300" y="41655"/>
                  </a:lnTo>
                  <a:lnTo>
                    <a:pt x="114300" y="34543"/>
                  </a:lnTo>
                  <a:lnTo>
                    <a:pt x="111506" y="31750"/>
                  </a:lnTo>
                  <a:close/>
                </a:path>
                <a:path w="1995804" h="76200">
                  <a:moveTo>
                    <a:pt x="136906" y="31750"/>
                  </a:moveTo>
                  <a:lnTo>
                    <a:pt x="129921" y="31750"/>
                  </a:lnTo>
                  <a:lnTo>
                    <a:pt x="127000" y="34543"/>
                  </a:lnTo>
                  <a:lnTo>
                    <a:pt x="127000" y="41655"/>
                  </a:lnTo>
                  <a:lnTo>
                    <a:pt x="129921" y="44450"/>
                  </a:lnTo>
                  <a:lnTo>
                    <a:pt x="136906" y="44450"/>
                  </a:lnTo>
                  <a:lnTo>
                    <a:pt x="139826" y="41655"/>
                  </a:lnTo>
                  <a:lnTo>
                    <a:pt x="139826" y="34543"/>
                  </a:lnTo>
                  <a:lnTo>
                    <a:pt x="136906" y="31750"/>
                  </a:lnTo>
                  <a:close/>
                </a:path>
                <a:path w="1995804" h="76200">
                  <a:moveTo>
                    <a:pt x="162306" y="31750"/>
                  </a:moveTo>
                  <a:lnTo>
                    <a:pt x="155321" y="31750"/>
                  </a:lnTo>
                  <a:lnTo>
                    <a:pt x="152526" y="34543"/>
                  </a:lnTo>
                  <a:lnTo>
                    <a:pt x="152526" y="41655"/>
                  </a:lnTo>
                  <a:lnTo>
                    <a:pt x="155321" y="44450"/>
                  </a:lnTo>
                  <a:lnTo>
                    <a:pt x="162306" y="44450"/>
                  </a:lnTo>
                  <a:lnTo>
                    <a:pt x="165226" y="41655"/>
                  </a:lnTo>
                  <a:lnTo>
                    <a:pt x="165226" y="34543"/>
                  </a:lnTo>
                  <a:lnTo>
                    <a:pt x="162306" y="31750"/>
                  </a:lnTo>
                  <a:close/>
                </a:path>
                <a:path w="1995804" h="76200">
                  <a:moveTo>
                    <a:pt x="187706" y="31750"/>
                  </a:moveTo>
                  <a:lnTo>
                    <a:pt x="180721" y="31750"/>
                  </a:lnTo>
                  <a:lnTo>
                    <a:pt x="177926" y="34543"/>
                  </a:lnTo>
                  <a:lnTo>
                    <a:pt x="177926" y="41655"/>
                  </a:lnTo>
                  <a:lnTo>
                    <a:pt x="180721" y="44450"/>
                  </a:lnTo>
                  <a:lnTo>
                    <a:pt x="187706" y="44450"/>
                  </a:lnTo>
                  <a:lnTo>
                    <a:pt x="190626" y="41655"/>
                  </a:lnTo>
                  <a:lnTo>
                    <a:pt x="190626" y="34543"/>
                  </a:lnTo>
                  <a:lnTo>
                    <a:pt x="187706" y="31750"/>
                  </a:lnTo>
                  <a:close/>
                </a:path>
                <a:path w="1995804" h="76200">
                  <a:moveTo>
                    <a:pt x="213106" y="31750"/>
                  </a:moveTo>
                  <a:lnTo>
                    <a:pt x="206121" y="31750"/>
                  </a:lnTo>
                  <a:lnTo>
                    <a:pt x="203326" y="34543"/>
                  </a:lnTo>
                  <a:lnTo>
                    <a:pt x="203326" y="41655"/>
                  </a:lnTo>
                  <a:lnTo>
                    <a:pt x="206121" y="44450"/>
                  </a:lnTo>
                  <a:lnTo>
                    <a:pt x="213106" y="44450"/>
                  </a:lnTo>
                  <a:lnTo>
                    <a:pt x="216026" y="41655"/>
                  </a:lnTo>
                  <a:lnTo>
                    <a:pt x="216026" y="34543"/>
                  </a:lnTo>
                  <a:lnTo>
                    <a:pt x="213106" y="31750"/>
                  </a:lnTo>
                  <a:close/>
                </a:path>
                <a:path w="1995804" h="76200">
                  <a:moveTo>
                    <a:pt x="238633" y="31750"/>
                  </a:moveTo>
                  <a:lnTo>
                    <a:pt x="231521" y="31750"/>
                  </a:lnTo>
                  <a:lnTo>
                    <a:pt x="228726" y="34543"/>
                  </a:lnTo>
                  <a:lnTo>
                    <a:pt x="228726" y="41655"/>
                  </a:lnTo>
                  <a:lnTo>
                    <a:pt x="231521" y="44450"/>
                  </a:lnTo>
                  <a:lnTo>
                    <a:pt x="238633" y="44450"/>
                  </a:lnTo>
                  <a:lnTo>
                    <a:pt x="241426" y="41655"/>
                  </a:lnTo>
                  <a:lnTo>
                    <a:pt x="241426" y="34543"/>
                  </a:lnTo>
                  <a:lnTo>
                    <a:pt x="238633" y="31750"/>
                  </a:lnTo>
                  <a:close/>
                </a:path>
                <a:path w="1995804" h="76200">
                  <a:moveTo>
                    <a:pt x="264033" y="31750"/>
                  </a:moveTo>
                  <a:lnTo>
                    <a:pt x="256921" y="31750"/>
                  </a:lnTo>
                  <a:lnTo>
                    <a:pt x="254126" y="34543"/>
                  </a:lnTo>
                  <a:lnTo>
                    <a:pt x="254126" y="41655"/>
                  </a:lnTo>
                  <a:lnTo>
                    <a:pt x="256921" y="44450"/>
                  </a:lnTo>
                  <a:lnTo>
                    <a:pt x="264033" y="44450"/>
                  </a:lnTo>
                  <a:lnTo>
                    <a:pt x="266826" y="41655"/>
                  </a:lnTo>
                  <a:lnTo>
                    <a:pt x="266826" y="34543"/>
                  </a:lnTo>
                  <a:lnTo>
                    <a:pt x="264033" y="31750"/>
                  </a:lnTo>
                  <a:close/>
                </a:path>
                <a:path w="1995804" h="76200">
                  <a:moveTo>
                    <a:pt x="289433" y="31750"/>
                  </a:moveTo>
                  <a:lnTo>
                    <a:pt x="282321" y="31750"/>
                  </a:lnTo>
                  <a:lnTo>
                    <a:pt x="279526" y="34543"/>
                  </a:lnTo>
                  <a:lnTo>
                    <a:pt x="279526" y="41655"/>
                  </a:lnTo>
                  <a:lnTo>
                    <a:pt x="282321" y="44450"/>
                  </a:lnTo>
                  <a:lnTo>
                    <a:pt x="289433" y="44450"/>
                  </a:lnTo>
                  <a:lnTo>
                    <a:pt x="292226" y="41655"/>
                  </a:lnTo>
                  <a:lnTo>
                    <a:pt x="292226" y="34543"/>
                  </a:lnTo>
                  <a:lnTo>
                    <a:pt x="289433" y="31750"/>
                  </a:lnTo>
                  <a:close/>
                </a:path>
                <a:path w="1995804" h="76200">
                  <a:moveTo>
                    <a:pt x="314833" y="31750"/>
                  </a:moveTo>
                  <a:lnTo>
                    <a:pt x="307848" y="31750"/>
                  </a:lnTo>
                  <a:lnTo>
                    <a:pt x="304926" y="34543"/>
                  </a:lnTo>
                  <a:lnTo>
                    <a:pt x="304926" y="41655"/>
                  </a:lnTo>
                  <a:lnTo>
                    <a:pt x="307848" y="44450"/>
                  </a:lnTo>
                  <a:lnTo>
                    <a:pt x="314833" y="44450"/>
                  </a:lnTo>
                  <a:lnTo>
                    <a:pt x="317626" y="41655"/>
                  </a:lnTo>
                  <a:lnTo>
                    <a:pt x="317626" y="34543"/>
                  </a:lnTo>
                  <a:lnTo>
                    <a:pt x="314833" y="31750"/>
                  </a:lnTo>
                  <a:close/>
                </a:path>
                <a:path w="1995804" h="76200">
                  <a:moveTo>
                    <a:pt x="340233" y="31750"/>
                  </a:moveTo>
                  <a:lnTo>
                    <a:pt x="333248" y="31750"/>
                  </a:lnTo>
                  <a:lnTo>
                    <a:pt x="330326" y="34543"/>
                  </a:lnTo>
                  <a:lnTo>
                    <a:pt x="330326" y="41655"/>
                  </a:lnTo>
                  <a:lnTo>
                    <a:pt x="333248" y="44450"/>
                  </a:lnTo>
                  <a:lnTo>
                    <a:pt x="340233" y="44450"/>
                  </a:lnTo>
                  <a:lnTo>
                    <a:pt x="343026" y="41655"/>
                  </a:lnTo>
                  <a:lnTo>
                    <a:pt x="343026" y="34543"/>
                  </a:lnTo>
                  <a:lnTo>
                    <a:pt x="340233" y="31750"/>
                  </a:lnTo>
                  <a:close/>
                </a:path>
                <a:path w="1995804" h="76200">
                  <a:moveTo>
                    <a:pt x="365633" y="31750"/>
                  </a:moveTo>
                  <a:lnTo>
                    <a:pt x="358648" y="31750"/>
                  </a:lnTo>
                  <a:lnTo>
                    <a:pt x="355726" y="34543"/>
                  </a:lnTo>
                  <a:lnTo>
                    <a:pt x="355726" y="41655"/>
                  </a:lnTo>
                  <a:lnTo>
                    <a:pt x="358648" y="44450"/>
                  </a:lnTo>
                  <a:lnTo>
                    <a:pt x="365633" y="44450"/>
                  </a:lnTo>
                  <a:lnTo>
                    <a:pt x="368426" y="41655"/>
                  </a:lnTo>
                  <a:lnTo>
                    <a:pt x="368426" y="34543"/>
                  </a:lnTo>
                  <a:lnTo>
                    <a:pt x="365633" y="31750"/>
                  </a:lnTo>
                  <a:close/>
                </a:path>
                <a:path w="1995804" h="76200">
                  <a:moveTo>
                    <a:pt x="391033" y="31750"/>
                  </a:moveTo>
                  <a:lnTo>
                    <a:pt x="384048" y="31750"/>
                  </a:lnTo>
                  <a:lnTo>
                    <a:pt x="381126" y="34543"/>
                  </a:lnTo>
                  <a:lnTo>
                    <a:pt x="381126" y="41655"/>
                  </a:lnTo>
                  <a:lnTo>
                    <a:pt x="384048" y="44450"/>
                  </a:lnTo>
                  <a:lnTo>
                    <a:pt x="391033" y="44450"/>
                  </a:lnTo>
                  <a:lnTo>
                    <a:pt x="393954" y="41655"/>
                  </a:lnTo>
                  <a:lnTo>
                    <a:pt x="393954" y="34543"/>
                  </a:lnTo>
                  <a:lnTo>
                    <a:pt x="391033" y="31750"/>
                  </a:lnTo>
                  <a:close/>
                </a:path>
                <a:path w="1995804" h="76200">
                  <a:moveTo>
                    <a:pt x="416433" y="31750"/>
                  </a:moveTo>
                  <a:lnTo>
                    <a:pt x="409448" y="31750"/>
                  </a:lnTo>
                  <a:lnTo>
                    <a:pt x="406654" y="34543"/>
                  </a:lnTo>
                  <a:lnTo>
                    <a:pt x="406654" y="41655"/>
                  </a:lnTo>
                  <a:lnTo>
                    <a:pt x="409448" y="44450"/>
                  </a:lnTo>
                  <a:lnTo>
                    <a:pt x="416433" y="44450"/>
                  </a:lnTo>
                  <a:lnTo>
                    <a:pt x="419354" y="41655"/>
                  </a:lnTo>
                  <a:lnTo>
                    <a:pt x="419354" y="34543"/>
                  </a:lnTo>
                  <a:lnTo>
                    <a:pt x="416433" y="31750"/>
                  </a:lnTo>
                  <a:close/>
                </a:path>
                <a:path w="1995804" h="76200">
                  <a:moveTo>
                    <a:pt x="441833" y="31750"/>
                  </a:moveTo>
                  <a:lnTo>
                    <a:pt x="434848" y="31750"/>
                  </a:lnTo>
                  <a:lnTo>
                    <a:pt x="432054" y="34543"/>
                  </a:lnTo>
                  <a:lnTo>
                    <a:pt x="432054" y="41655"/>
                  </a:lnTo>
                  <a:lnTo>
                    <a:pt x="434848" y="44450"/>
                  </a:lnTo>
                  <a:lnTo>
                    <a:pt x="441833" y="44450"/>
                  </a:lnTo>
                  <a:lnTo>
                    <a:pt x="444754" y="41655"/>
                  </a:lnTo>
                  <a:lnTo>
                    <a:pt x="444754" y="34543"/>
                  </a:lnTo>
                  <a:lnTo>
                    <a:pt x="441833" y="31750"/>
                  </a:lnTo>
                  <a:close/>
                </a:path>
                <a:path w="1995804" h="76200">
                  <a:moveTo>
                    <a:pt x="467233" y="31750"/>
                  </a:moveTo>
                  <a:lnTo>
                    <a:pt x="460248" y="31750"/>
                  </a:lnTo>
                  <a:lnTo>
                    <a:pt x="457454" y="34543"/>
                  </a:lnTo>
                  <a:lnTo>
                    <a:pt x="457454" y="41655"/>
                  </a:lnTo>
                  <a:lnTo>
                    <a:pt x="460248" y="44450"/>
                  </a:lnTo>
                  <a:lnTo>
                    <a:pt x="467233" y="44450"/>
                  </a:lnTo>
                  <a:lnTo>
                    <a:pt x="470154" y="41655"/>
                  </a:lnTo>
                  <a:lnTo>
                    <a:pt x="470154" y="34543"/>
                  </a:lnTo>
                  <a:lnTo>
                    <a:pt x="467233" y="31750"/>
                  </a:lnTo>
                  <a:close/>
                </a:path>
                <a:path w="1995804" h="76200">
                  <a:moveTo>
                    <a:pt x="492760" y="31750"/>
                  </a:moveTo>
                  <a:lnTo>
                    <a:pt x="485648" y="31750"/>
                  </a:lnTo>
                  <a:lnTo>
                    <a:pt x="482854" y="34543"/>
                  </a:lnTo>
                  <a:lnTo>
                    <a:pt x="482854" y="41655"/>
                  </a:lnTo>
                  <a:lnTo>
                    <a:pt x="485648" y="44450"/>
                  </a:lnTo>
                  <a:lnTo>
                    <a:pt x="492760" y="44450"/>
                  </a:lnTo>
                  <a:lnTo>
                    <a:pt x="495554" y="41655"/>
                  </a:lnTo>
                  <a:lnTo>
                    <a:pt x="495554" y="34543"/>
                  </a:lnTo>
                  <a:lnTo>
                    <a:pt x="492760" y="31750"/>
                  </a:lnTo>
                  <a:close/>
                </a:path>
                <a:path w="1995804" h="76200">
                  <a:moveTo>
                    <a:pt x="518160" y="31750"/>
                  </a:moveTo>
                  <a:lnTo>
                    <a:pt x="511048" y="31750"/>
                  </a:lnTo>
                  <a:lnTo>
                    <a:pt x="508254" y="34543"/>
                  </a:lnTo>
                  <a:lnTo>
                    <a:pt x="508254" y="41655"/>
                  </a:lnTo>
                  <a:lnTo>
                    <a:pt x="511048" y="44450"/>
                  </a:lnTo>
                  <a:lnTo>
                    <a:pt x="518160" y="44450"/>
                  </a:lnTo>
                  <a:lnTo>
                    <a:pt x="520954" y="41655"/>
                  </a:lnTo>
                  <a:lnTo>
                    <a:pt x="520954" y="34543"/>
                  </a:lnTo>
                  <a:lnTo>
                    <a:pt x="518160" y="31750"/>
                  </a:lnTo>
                  <a:close/>
                </a:path>
                <a:path w="1995804" h="76200">
                  <a:moveTo>
                    <a:pt x="543560" y="31750"/>
                  </a:moveTo>
                  <a:lnTo>
                    <a:pt x="536448" y="31750"/>
                  </a:lnTo>
                  <a:lnTo>
                    <a:pt x="533654" y="34543"/>
                  </a:lnTo>
                  <a:lnTo>
                    <a:pt x="533654" y="41655"/>
                  </a:lnTo>
                  <a:lnTo>
                    <a:pt x="536448" y="44450"/>
                  </a:lnTo>
                  <a:lnTo>
                    <a:pt x="543560" y="44450"/>
                  </a:lnTo>
                  <a:lnTo>
                    <a:pt x="546354" y="41655"/>
                  </a:lnTo>
                  <a:lnTo>
                    <a:pt x="546354" y="34543"/>
                  </a:lnTo>
                  <a:lnTo>
                    <a:pt x="543560" y="31750"/>
                  </a:lnTo>
                  <a:close/>
                </a:path>
                <a:path w="1995804" h="76200">
                  <a:moveTo>
                    <a:pt x="568960" y="31750"/>
                  </a:moveTo>
                  <a:lnTo>
                    <a:pt x="561975" y="31750"/>
                  </a:lnTo>
                  <a:lnTo>
                    <a:pt x="559054" y="34543"/>
                  </a:lnTo>
                  <a:lnTo>
                    <a:pt x="559054" y="41655"/>
                  </a:lnTo>
                  <a:lnTo>
                    <a:pt x="561975" y="44450"/>
                  </a:lnTo>
                  <a:lnTo>
                    <a:pt x="568960" y="44450"/>
                  </a:lnTo>
                  <a:lnTo>
                    <a:pt x="571754" y="41655"/>
                  </a:lnTo>
                  <a:lnTo>
                    <a:pt x="571754" y="34543"/>
                  </a:lnTo>
                  <a:lnTo>
                    <a:pt x="568960" y="31750"/>
                  </a:lnTo>
                  <a:close/>
                </a:path>
                <a:path w="1995804" h="76200">
                  <a:moveTo>
                    <a:pt x="594360" y="31750"/>
                  </a:moveTo>
                  <a:lnTo>
                    <a:pt x="587375" y="31750"/>
                  </a:lnTo>
                  <a:lnTo>
                    <a:pt x="584454" y="34543"/>
                  </a:lnTo>
                  <a:lnTo>
                    <a:pt x="584454" y="41655"/>
                  </a:lnTo>
                  <a:lnTo>
                    <a:pt x="587375" y="44450"/>
                  </a:lnTo>
                  <a:lnTo>
                    <a:pt x="594360" y="44450"/>
                  </a:lnTo>
                  <a:lnTo>
                    <a:pt x="597154" y="41655"/>
                  </a:lnTo>
                  <a:lnTo>
                    <a:pt x="597154" y="34543"/>
                  </a:lnTo>
                  <a:lnTo>
                    <a:pt x="594360" y="31750"/>
                  </a:lnTo>
                  <a:close/>
                </a:path>
                <a:path w="1995804" h="76200">
                  <a:moveTo>
                    <a:pt x="619760" y="31750"/>
                  </a:moveTo>
                  <a:lnTo>
                    <a:pt x="612775" y="31750"/>
                  </a:lnTo>
                  <a:lnTo>
                    <a:pt x="609854" y="34543"/>
                  </a:lnTo>
                  <a:lnTo>
                    <a:pt x="609854" y="41655"/>
                  </a:lnTo>
                  <a:lnTo>
                    <a:pt x="612775" y="44450"/>
                  </a:lnTo>
                  <a:lnTo>
                    <a:pt x="619760" y="44450"/>
                  </a:lnTo>
                  <a:lnTo>
                    <a:pt x="622554" y="41655"/>
                  </a:lnTo>
                  <a:lnTo>
                    <a:pt x="622554" y="34543"/>
                  </a:lnTo>
                  <a:lnTo>
                    <a:pt x="619760" y="31750"/>
                  </a:lnTo>
                  <a:close/>
                </a:path>
                <a:path w="1995804" h="76200">
                  <a:moveTo>
                    <a:pt x="645160" y="31750"/>
                  </a:moveTo>
                  <a:lnTo>
                    <a:pt x="638175" y="31750"/>
                  </a:lnTo>
                  <a:lnTo>
                    <a:pt x="635254" y="34543"/>
                  </a:lnTo>
                  <a:lnTo>
                    <a:pt x="635254" y="41655"/>
                  </a:lnTo>
                  <a:lnTo>
                    <a:pt x="638175" y="44450"/>
                  </a:lnTo>
                  <a:lnTo>
                    <a:pt x="645160" y="44450"/>
                  </a:lnTo>
                  <a:lnTo>
                    <a:pt x="648081" y="41655"/>
                  </a:lnTo>
                  <a:lnTo>
                    <a:pt x="648081" y="34543"/>
                  </a:lnTo>
                  <a:lnTo>
                    <a:pt x="645160" y="31750"/>
                  </a:lnTo>
                  <a:close/>
                </a:path>
                <a:path w="1995804" h="76200">
                  <a:moveTo>
                    <a:pt x="670560" y="31750"/>
                  </a:moveTo>
                  <a:lnTo>
                    <a:pt x="663575" y="31750"/>
                  </a:lnTo>
                  <a:lnTo>
                    <a:pt x="660781" y="34543"/>
                  </a:lnTo>
                  <a:lnTo>
                    <a:pt x="660781" y="41655"/>
                  </a:lnTo>
                  <a:lnTo>
                    <a:pt x="663575" y="44450"/>
                  </a:lnTo>
                  <a:lnTo>
                    <a:pt x="670560" y="44450"/>
                  </a:lnTo>
                  <a:lnTo>
                    <a:pt x="673481" y="41655"/>
                  </a:lnTo>
                  <a:lnTo>
                    <a:pt x="673481" y="34543"/>
                  </a:lnTo>
                  <a:lnTo>
                    <a:pt x="670560" y="31750"/>
                  </a:lnTo>
                  <a:close/>
                </a:path>
                <a:path w="1995804" h="76200">
                  <a:moveTo>
                    <a:pt x="695960" y="31750"/>
                  </a:moveTo>
                  <a:lnTo>
                    <a:pt x="688975" y="31750"/>
                  </a:lnTo>
                  <a:lnTo>
                    <a:pt x="686181" y="34543"/>
                  </a:lnTo>
                  <a:lnTo>
                    <a:pt x="686181" y="41655"/>
                  </a:lnTo>
                  <a:lnTo>
                    <a:pt x="688975" y="44450"/>
                  </a:lnTo>
                  <a:lnTo>
                    <a:pt x="695960" y="44450"/>
                  </a:lnTo>
                  <a:lnTo>
                    <a:pt x="698881" y="41655"/>
                  </a:lnTo>
                  <a:lnTo>
                    <a:pt x="698881" y="34543"/>
                  </a:lnTo>
                  <a:lnTo>
                    <a:pt x="695960" y="31750"/>
                  </a:lnTo>
                  <a:close/>
                </a:path>
                <a:path w="1995804" h="76200">
                  <a:moveTo>
                    <a:pt x="721360" y="31750"/>
                  </a:moveTo>
                  <a:lnTo>
                    <a:pt x="714375" y="31750"/>
                  </a:lnTo>
                  <a:lnTo>
                    <a:pt x="711581" y="34543"/>
                  </a:lnTo>
                  <a:lnTo>
                    <a:pt x="711581" y="41655"/>
                  </a:lnTo>
                  <a:lnTo>
                    <a:pt x="714375" y="44450"/>
                  </a:lnTo>
                  <a:lnTo>
                    <a:pt x="721360" y="44450"/>
                  </a:lnTo>
                  <a:lnTo>
                    <a:pt x="724281" y="41655"/>
                  </a:lnTo>
                  <a:lnTo>
                    <a:pt x="724281" y="34543"/>
                  </a:lnTo>
                  <a:lnTo>
                    <a:pt x="721360" y="31750"/>
                  </a:lnTo>
                  <a:close/>
                </a:path>
                <a:path w="1995804" h="76200">
                  <a:moveTo>
                    <a:pt x="746887" y="31750"/>
                  </a:moveTo>
                  <a:lnTo>
                    <a:pt x="739775" y="31750"/>
                  </a:lnTo>
                  <a:lnTo>
                    <a:pt x="736981" y="34543"/>
                  </a:lnTo>
                  <a:lnTo>
                    <a:pt x="736981" y="41655"/>
                  </a:lnTo>
                  <a:lnTo>
                    <a:pt x="739775" y="44450"/>
                  </a:lnTo>
                  <a:lnTo>
                    <a:pt x="746887" y="44450"/>
                  </a:lnTo>
                  <a:lnTo>
                    <a:pt x="749681" y="41655"/>
                  </a:lnTo>
                  <a:lnTo>
                    <a:pt x="749681" y="34543"/>
                  </a:lnTo>
                  <a:lnTo>
                    <a:pt x="746887" y="31750"/>
                  </a:lnTo>
                  <a:close/>
                </a:path>
                <a:path w="1995804" h="76200">
                  <a:moveTo>
                    <a:pt x="772287" y="31750"/>
                  </a:moveTo>
                  <a:lnTo>
                    <a:pt x="765175" y="31750"/>
                  </a:lnTo>
                  <a:lnTo>
                    <a:pt x="762381" y="34543"/>
                  </a:lnTo>
                  <a:lnTo>
                    <a:pt x="762381" y="41655"/>
                  </a:lnTo>
                  <a:lnTo>
                    <a:pt x="765175" y="44450"/>
                  </a:lnTo>
                  <a:lnTo>
                    <a:pt x="772287" y="44450"/>
                  </a:lnTo>
                  <a:lnTo>
                    <a:pt x="775081" y="41655"/>
                  </a:lnTo>
                  <a:lnTo>
                    <a:pt x="775081" y="34543"/>
                  </a:lnTo>
                  <a:lnTo>
                    <a:pt x="772287" y="31750"/>
                  </a:lnTo>
                  <a:close/>
                </a:path>
                <a:path w="1995804" h="76200">
                  <a:moveTo>
                    <a:pt x="797687" y="31750"/>
                  </a:moveTo>
                  <a:lnTo>
                    <a:pt x="790575" y="31750"/>
                  </a:lnTo>
                  <a:lnTo>
                    <a:pt x="787781" y="34543"/>
                  </a:lnTo>
                  <a:lnTo>
                    <a:pt x="787781" y="41655"/>
                  </a:lnTo>
                  <a:lnTo>
                    <a:pt x="790575" y="44450"/>
                  </a:lnTo>
                  <a:lnTo>
                    <a:pt x="797687" y="44450"/>
                  </a:lnTo>
                  <a:lnTo>
                    <a:pt x="800481" y="41655"/>
                  </a:lnTo>
                  <a:lnTo>
                    <a:pt x="800481" y="34543"/>
                  </a:lnTo>
                  <a:lnTo>
                    <a:pt x="797687" y="31750"/>
                  </a:lnTo>
                  <a:close/>
                </a:path>
                <a:path w="1995804" h="76200">
                  <a:moveTo>
                    <a:pt x="823087" y="31750"/>
                  </a:moveTo>
                  <a:lnTo>
                    <a:pt x="816101" y="31750"/>
                  </a:lnTo>
                  <a:lnTo>
                    <a:pt x="813181" y="34543"/>
                  </a:lnTo>
                  <a:lnTo>
                    <a:pt x="813181" y="41655"/>
                  </a:lnTo>
                  <a:lnTo>
                    <a:pt x="816101" y="44450"/>
                  </a:lnTo>
                  <a:lnTo>
                    <a:pt x="823087" y="44450"/>
                  </a:lnTo>
                  <a:lnTo>
                    <a:pt x="825881" y="41655"/>
                  </a:lnTo>
                  <a:lnTo>
                    <a:pt x="825881" y="34543"/>
                  </a:lnTo>
                  <a:lnTo>
                    <a:pt x="823087" y="31750"/>
                  </a:lnTo>
                  <a:close/>
                </a:path>
                <a:path w="1995804" h="76200">
                  <a:moveTo>
                    <a:pt x="848487" y="31750"/>
                  </a:moveTo>
                  <a:lnTo>
                    <a:pt x="841501" y="31750"/>
                  </a:lnTo>
                  <a:lnTo>
                    <a:pt x="838581" y="34543"/>
                  </a:lnTo>
                  <a:lnTo>
                    <a:pt x="838581" y="41655"/>
                  </a:lnTo>
                  <a:lnTo>
                    <a:pt x="841501" y="44450"/>
                  </a:lnTo>
                  <a:lnTo>
                    <a:pt x="848487" y="44450"/>
                  </a:lnTo>
                  <a:lnTo>
                    <a:pt x="851281" y="41655"/>
                  </a:lnTo>
                  <a:lnTo>
                    <a:pt x="851281" y="34543"/>
                  </a:lnTo>
                  <a:lnTo>
                    <a:pt x="848487" y="31750"/>
                  </a:lnTo>
                  <a:close/>
                </a:path>
                <a:path w="1995804" h="76200">
                  <a:moveTo>
                    <a:pt x="873887" y="31750"/>
                  </a:moveTo>
                  <a:lnTo>
                    <a:pt x="866901" y="31750"/>
                  </a:lnTo>
                  <a:lnTo>
                    <a:pt x="863981" y="34543"/>
                  </a:lnTo>
                  <a:lnTo>
                    <a:pt x="863981" y="41655"/>
                  </a:lnTo>
                  <a:lnTo>
                    <a:pt x="866901" y="44450"/>
                  </a:lnTo>
                  <a:lnTo>
                    <a:pt x="873887" y="44450"/>
                  </a:lnTo>
                  <a:lnTo>
                    <a:pt x="876681" y="41655"/>
                  </a:lnTo>
                  <a:lnTo>
                    <a:pt x="876681" y="34543"/>
                  </a:lnTo>
                  <a:lnTo>
                    <a:pt x="873887" y="31750"/>
                  </a:lnTo>
                  <a:close/>
                </a:path>
                <a:path w="1995804" h="76200">
                  <a:moveTo>
                    <a:pt x="899287" y="31750"/>
                  </a:moveTo>
                  <a:lnTo>
                    <a:pt x="892301" y="31750"/>
                  </a:lnTo>
                  <a:lnTo>
                    <a:pt x="889381" y="34543"/>
                  </a:lnTo>
                  <a:lnTo>
                    <a:pt x="889381" y="41655"/>
                  </a:lnTo>
                  <a:lnTo>
                    <a:pt x="892301" y="44450"/>
                  </a:lnTo>
                  <a:lnTo>
                    <a:pt x="899287" y="44450"/>
                  </a:lnTo>
                  <a:lnTo>
                    <a:pt x="902208" y="41655"/>
                  </a:lnTo>
                  <a:lnTo>
                    <a:pt x="902208" y="34543"/>
                  </a:lnTo>
                  <a:lnTo>
                    <a:pt x="899287" y="31750"/>
                  </a:lnTo>
                  <a:close/>
                </a:path>
                <a:path w="1995804" h="76200">
                  <a:moveTo>
                    <a:pt x="924687" y="31750"/>
                  </a:moveTo>
                  <a:lnTo>
                    <a:pt x="917701" y="31750"/>
                  </a:lnTo>
                  <a:lnTo>
                    <a:pt x="914908" y="34543"/>
                  </a:lnTo>
                  <a:lnTo>
                    <a:pt x="914908" y="41655"/>
                  </a:lnTo>
                  <a:lnTo>
                    <a:pt x="917701" y="44450"/>
                  </a:lnTo>
                  <a:lnTo>
                    <a:pt x="924687" y="44450"/>
                  </a:lnTo>
                  <a:lnTo>
                    <a:pt x="927608" y="41655"/>
                  </a:lnTo>
                  <a:lnTo>
                    <a:pt x="927608" y="34543"/>
                  </a:lnTo>
                  <a:lnTo>
                    <a:pt x="924687" y="31750"/>
                  </a:lnTo>
                  <a:close/>
                </a:path>
                <a:path w="1995804" h="76200">
                  <a:moveTo>
                    <a:pt x="950087" y="31750"/>
                  </a:moveTo>
                  <a:lnTo>
                    <a:pt x="943101" y="31750"/>
                  </a:lnTo>
                  <a:lnTo>
                    <a:pt x="940308" y="34543"/>
                  </a:lnTo>
                  <a:lnTo>
                    <a:pt x="940308" y="41655"/>
                  </a:lnTo>
                  <a:lnTo>
                    <a:pt x="943101" y="44450"/>
                  </a:lnTo>
                  <a:lnTo>
                    <a:pt x="950087" y="44450"/>
                  </a:lnTo>
                  <a:lnTo>
                    <a:pt x="953008" y="41655"/>
                  </a:lnTo>
                  <a:lnTo>
                    <a:pt x="953008" y="34543"/>
                  </a:lnTo>
                  <a:lnTo>
                    <a:pt x="950087" y="31750"/>
                  </a:lnTo>
                  <a:close/>
                </a:path>
                <a:path w="1995804" h="76200">
                  <a:moveTo>
                    <a:pt x="975487" y="31750"/>
                  </a:moveTo>
                  <a:lnTo>
                    <a:pt x="968501" y="31750"/>
                  </a:lnTo>
                  <a:lnTo>
                    <a:pt x="965708" y="34543"/>
                  </a:lnTo>
                  <a:lnTo>
                    <a:pt x="965708" y="41655"/>
                  </a:lnTo>
                  <a:lnTo>
                    <a:pt x="968501" y="44450"/>
                  </a:lnTo>
                  <a:lnTo>
                    <a:pt x="975487" y="44450"/>
                  </a:lnTo>
                  <a:lnTo>
                    <a:pt x="978408" y="41655"/>
                  </a:lnTo>
                  <a:lnTo>
                    <a:pt x="978408" y="34543"/>
                  </a:lnTo>
                  <a:lnTo>
                    <a:pt x="975487" y="31750"/>
                  </a:lnTo>
                  <a:close/>
                </a:path>
                <a:path w="1995804" h="76200">
                  <a:moveTo>
                    <a:pt x="1001013" y="31750"/>
                  </a:moveTo>
                  <a:lnTo>
                    <a:pt x="993901" y="31750"/>
                  </a:lnTo>
                  <a:lnTo>
                    <a:pt x="991108" y="34543"/>
                  </a:lnTo>
                  <a:lnTo>
                    <a:pt x="991108" y="41655"/>
                  </a:lnTo>
                  <a:lnTo>
                    <a:pt x="993901" y="44450"/>
                  </a:lnTo>
                  <a:lnTo>
                    <a:pt x="1001013" y="44450"/>
                  </a:lnTo>
                  <a:lnTo>
                    <a:pt x="1003808" y="41655"/>
                  </a:lnTo>
                  <a:lnTo>
                    <a:pt x="1003808" y="34543"/>
                  </a:lnTo>
                  <a:lnTo>
                    <a:pt x="1001013" y="31750"/>
                  </a:lnTo>
                  <a:close/>
                </a:path>
                <a:path w="1995804" h="76200">
                  <a:moveTo>
                    <a:pt x="1026413" y="31750"/>
                  </a:moveTo>
                  <a:lnTo>
                    <a:pt x="1019301" y="31750"/>
                  </a:lnTo>
                  <a:lnTo>
                    <a:pt x="1016508" y="34543"/>
                  </a:lnTo>
                  <a:lnTo>
                    <a:pt x="1016508" y="41655"/>
                  </a:lnTo>
                  <a:lnTo>
                    <a:pt x="1019301" y="44450"/>
                  </a:lnTo>
                  <a:lnTo>
                    <a:pt x="1026413" y="44450"/>
                  </a:lnTo>
                  <a:lnTo>
                    <a:pt x="1029208" y="41655"/>
                  </a:lnTo>
                  <a:lnTo>
                    <a:pt x="1029208" y="34543"/>
                  </a:lnTo>
                  <a:lnTo>
                    <a:pt x="1026413" y="31750"/>
                  </a:lnTo>
                  <a:close/>
                </a:path>
                <a:path w="1995804" h="76200">
                  <a:moveTo>
                    <a:pt x="1051814" y="31750"/>
                  </a:moveTo>
                  <a:lnTo>
                    <a:pt x="1044701" y="31750"/>
                  </a:lnTo>
                  <a:lnTo>
                    <a:pt x="1041908" y="34543"/>
                  </a:lnTo>
                  <a:lnTo>
                    <a:pt x="1041908" y="41655"/>
                  </a:lnTo>
                  <a:lnTo>
                    <a:pt x="1044701" y="44450"/>
                  </a:lnTo>
                  <a:lnTo>
                    <a:pt x="1051814" y="44450"/>
                  </a:lnTo>
                  <a:lnTo>
                    <a:pt x="1054608" y="41655"/>
                  </a:lnTo>
                  <a:lnTo>
                    <a:pt x="1054608" y="34543"/>
                  </a:lnTo>
                  <a:lnTo>
                    <a:pt x="1051814" y="31750"/>
                  </a:lnTo>
                  <a:close/>
                </a:path>
                <a:path w="1995804" h="76200">
                  <a:moveTo>
                    <a:pt x="1077214" y="31750"/>
                  </a:moveTo>
                  <a:lnTo>
                    <a:pt x="1070229" y="31750"/>
                  </a:lnTo>
                  <a:lnTo>
                    <a:pt x="1067308" y="34543"/>
                  </a:lnTo>
                  <a:lnTo>
                    <a:pt x="1067308" y="41655"/>
                  </a:lnTo>
                  <a:lnTo>
                    <a:pt x="1070229" y="44450"/>
                  </a:lnTo>
                  <a:lnTo>
                    <a:pt x="1077214" y="44450"/>
                  </a:lnTo>
                  <a:lnTo>
                    <a:pt x="1080008" y="41655"/>
                  </a:lnTo>
                  <a:lnTo>
                    <a:pt x="1080008" y="34543"/>
                  </a:lnTo>
                  <a:lnTo>
                    <a:pt x="1077214" y="31750"/>
                  </a:lnTo>
                  <a:close/>
                </a:path>
                <a:path w="1995804" h="76200">
                  <a:moveTo>
                    <a:pt x="1102614" y="31750"/>
                  </a:moveTo>
                  <a:lnTo>
                    <a:pt x="1095629" y="31750"/>
                  </a:lnTo>
                  <a:lnTo>
                    <a:pt x="1092708" y="34543"/>
                  </a:lnTo>
                  <a:lnTo>
                    <a:pt x="1092708" y="41655"/>
                  </a:lnTo>
                  <a:lnTo>
                    <a:pt x="1095629" y="44450"/>
                  </a:lnTo>
                  <a:lnTo>
                    <a:pt x="1102614" y="44450"/>
                  </a:lnTo>
                  <a:lnTo>
                    <a:pt x="1105408" y="41655"/>
                  </a:lnTo>
                  <a:lnTo>
                    <a:pt x="1105408" y="34543"/>
                  </a:lnTo>
                  <a:lnTo>
                    <a:pt x="1102614" y="31750"/>
                  </a:lnTo>
                  <a:close/>
                </a:path>
                <a:path w="1995804" h="76200">
                  <a:moveTo>
                    <a:pt x="1128014" y="31750"/>
                  </a:moveTo>
                  <a:lnTo>
                    <a:pt x="1121029" y="31750"/>
                  </a:lnTo>
                  <a:lnTo>
                    <a:pt x="1118108" y="34543"/>
                  </a:lnTo>
                  <a:lnTo>
                    <a:pt x="1118108" y="41655"/>
                  </a:lnTo>
                  <a:lnTo>
                    <a:pt x="1121029" y="44450"/>
                  </a:lnTo>
                  <a:lnTo>
                    <a:pt x="1128014" y="44450"/>
                  </a:lnTo>
                  <a:lnTo>
                    <a:pt x="1130808" y="41655"/>
                  </a:lnTo>
                  <a:lnTo>
                    <a:pt x="1130808" y="34543"/>
                  </a:lnTo>
                  <a:lnTo>
                    <a:pt x="1128014" y="31750"/>
                  </a:lnTo>
                  <a:close/>
                </a:path>
                <a:path w="1995804" h="76200">
                  <a:moveTo>
                    <a:pt x="1153414" y="31750"/>
                  </a:moveTo>
                  <a:lnTo>
                    <a:pt x="1146429" y="31750"/>
                  </a:lnTo>
                  <a:lnTo>
                    <a:pt x="1143508" y="34543"/>
                  </a:lnTo>
                  <a:lnTo>
                    <a:pt x="1143508" y="41655"/>
                  </a:lnTo>
                  <a:lnTo>
                    <a:pt x="1146429" y="44450"/>
                  </a:lnTo>
                  <a:lnTo>
                    <a:pt x="1153414" y="44450"/>
                  </a:lnTo>
                  <a:lnTo>
                    <a:pt x="1156335" y="41655"/>
                  </a:lnTo>
                  <a:lnTo>
                    <a:pt x="1156335" y="34543"/>
                  </a:lnTo>
                  <a:lnTo>
                    <a:pt x="1153414" y="31750"/>
                  </a:lnTo>
                  <a:close/>
                </a:path>
                <a:path w="1995804" h="76200">
                  <a:moveTo>
                    <a:pt x="1178814" y="31750"/>
                  </a:moveTo>
                  <a:lnTo>
                    <a:pt x="1171829" y="31750"/>
                  </a:lnTo>
                  <a:lnTo>
                    <a:pt x="1169035" y="34543"/>
                  </a:lnTo>
                  <a:lnTo>
                    <a:pt x="1169035" y="41655"/>
                  </a:lnTo>
                  <a:lnTo>
                    <a:pt x="1171829" y="44450"/>
                  </a:lnTo>
                  <a:lnTo>
                    <a:pt x="1178814" y="44450"/>
                  </a:lnTo>
                  <a:lnTo>
                    <a:pt x="1181735" y="41655"/>
                  </a:lnTo>
                  <a:lnTo>
                    <a:pt x="1181735" y="34543"/>
                  </a:lnTo>
                  <a:lnTo>
                    <a:pt x="1178814" y="31750"/>
                  </a:lnTo>
                  <a:close/>
                </a:path>
                <a:path w="1995804" h="76200">
                  <a:moveTo>
                    <a:pt x="1204214" y="31750"/>
                  </a:moveTo>
                  <a:lnTo>
                    <a:pt x="1197229" y="31750"/>
                  </a:lnTo>
                  <a:lnTo>
                    <a:pt x="1194435" y="34543"/>
                  </a:lnTo>
                  <a:lnTo>
                    <a:pt x="1194435" y="41655"/>
                  </a:lnTo>
                  <a:lnTo>
                    <a:pt x="1197229" y="44450"/>
                  </a:lnTo>
                  <a:lnTo>
                    <a:pt x="1204214" y="44450"/>
                  </a:lnTo>
                  <a:lnTo>
                    <a:pt x="1207135" y="41655"/>
                  </a:lnTo>
                  <a:lnTo>
                    <a:pt x="1207135" y="34543"/>
                  </a:lnTo>
                  <a:lnTo>
                    <a:pt x="1204214" y="31750"/>
                  </a:lnTo>
                  <a:close/>
                </a:path>
                <a:path w="1995804" h="76200">
                  <a:moveTo>
                    <a:pt x="1229614" y="31750"/>
                  </a:moveTo>
                  <a:lnTo>
                    <a:pt x="1222629" y="31750"/>
                  </a:lnTo>
                  <a:lnTo>
                    <a:pt x="1219835" y="34543"/>
                  </a:lnTo>
                  <a:lnTo>
                    <a:pt x="1219835" y="41655"/>
                  </a:lnTo>
                  <a:lnTo>
                    <a:pt x="1222629" y="44450"/>
                  </a:lnTo>
                  <a:lnTo>
                    <a:pt x="1229614" y="44450"/>
                  </a:lnTo>
                  <a:lnTo>
                    <a:pt x="1232535" y="41655"/>
                  </a:lnTo>
                  <a:lnTo>
                    <a:pt x="1232535" y="34543"/>
                  </a:lnTo>
                  <a:lnTo>
                    <a:pt x="1229614" y="31750"/>
                  </a:lnTo>
                  <a:close/>
                </a:path>
                <a:path w="1995804" h="76200">
                  <a:moveTo>
                    <a:pt x="1255140" y="31750"/>
                  </a:moveTo>
                  <a:lnTo>
                    <a:pt x="1248029" y="31750"/>
                  </a:lnTo>
                  <a:lnTo>
                    <a:pt x="1245235" y="34543"/>
                  </a:lnTo>
                  <a:lnTo>
                    <a:pt x="1245235" y="41655"/>
                  </a:lnTo>
                  <a:lnTo>
                    <a:pt x="1248029" y="44450"/>
                  </a:lnTo>
                  <a:lnTo>
                    <a:pt x="1255140" y="44450"/>
                  </a:lnTo>
                  <a:lnTo>
                    <a:pt x="1257935" y="41655"/>
                  </a:lnTo>
                  <a:lnTo>
                    <a:pt x="1257935" y="34543"/>
                  </a:lnTo>
                  <a:lnTo>
                    <a:pt x="1255140" y="31750"/>
                  </a:lnTo>
                  <a:close/>
                </a:path>
                <a:path w="1995804" h="76200">
                  <a:moveTo>
                    <a:pt x="1280540" y="31750"/>
                  </a:moveTo>
                  <a:lnTo>
                    <a:pt x="1273429" y="31750"/>
                  </a:lnTo>
                  <a:lnTo>
                    <a:pt x="1270635" y="34543"/>
                  </a:lnTo>
                  <a:lnTo>
                    <a:pt x="1270635" y="41655"/>
                  </a:lnTo>
                  <a:lnTo>
                    <a:pt x="1273429" y="44450"/>
                  </a:lnTo>
                  <a:lnTo>
                    <a:pt x="1280540" y="44450"/>
                  </a:lnTo>
                  <a:lnTo>
                    <a:pt x="1283335" y="41655"/>
                  </a:lnTo>
                  <a:lnTo>
                    <a:pt x="1283335" y="34543"/>
                  </a:lnTo>
                  <a:lnTo>
                    <a:pt x="1280540" y="31750"/>
                  </a:lnTo>
                  <a:close/>
                </a:path>
                <a:path w="1995804" h="76200">
                  <a:moveTo>
                    <a:pt x="1305940" y="31750"/>
                  </a:moveTo>
                  <a:lnTo>
                    <a:pt x="1298829" y="31750"/>
                  </a:lnTo>
                  <a:lnTo>
                    <a:pt x="1296035" y="34543"/>
                  </a:lnTo>
                  <a:lnTo>
                    <a:pt x="1296035" y="41655"/>
                  </a:lnTo>
                  <a:lnTo>
                    <a:pt x="1298829" y="44450"/>
                  </a:lnTo>
                  <a:lnTo>
                    <a:pt x="1305940" y="44450"/>
                  </a:lnTo>
                  <a:lnTo>
                    <a:pt x="1308735" y="41655"/>
                  </a:lnTo>
                  <a:lnTo>
                    <a:pt x="1308735" y="34543"/>
                  </a:lnTo>
                  <a:lnTo>
                    <a:pt x="1305940" y="31750"/>
                  </a:lnTo>
                  <a:close/>
                </a:path>
                <a:path w="1995804" h="76200">
                  <a:moveTo>
                    <a:pt x="1331340" y="31750"/>
                  </a:moveTo>
                  <a:lnTo>
                    <a:pt x="1324356" y="31750"/>
                  </a:lnTo>
                  <a:lnTo>
                    <a:pt x="1321435" y="34543"/>
                  </a:lnTo>
                  <a:lnTo>
                    <a:pt x="1321435" y="41655"/>
                  </a:lnTo>
                  <a:lnTo>
                    <a:pt x="1324356" y="44450"/>
                  </a:lnTo>
                  <a:lnTo>
                    <a:pt x="1331340" y="44450"/>
                  </a:lnTo>
                  <a:lnTo>
                    <a:pt x="1334135" y="41655"/>
                  </a:lnTo>
                  <a:lnTo>
                    <a:pt x="1334135" y="34543"/>
                  </a:lnTo>
                  <a:lnTo>
                    <a:pt x="1331340" y="31750"/>
                  </a:lnTo>
                  <a:close/>
                </a:path>
                <a:path w="1995804" h="76200">
                  <a:moveTo>
                    <a:pt x="1356740" y="31750"/>
                  </a:moveTo>
                  <a:lnTo>
                    <a:pt x="1349756" y="31750"/>
                  </a:lnTo>
                  <a:lnTo>
                    <a:pt x="1346835" y="34543"/>
                  </a:lnTo>
                  <a:lnTo>
                    <a:pt x="1346835" y="41655"/>
                  </a:lnTo>
                  <a:lnTo>
                    <a:pt x="1349756" y="44450"/>
                  </a:lnTo>
                  <a:lnTo>
                    <a:pt x="1356740" y="44450"/>
                  </a:lnTo>
                  <a:lnTo>
                    <a:pt x="1359535" y="41655"/>
                  </a:lnTo>
                  <a:lnTo>
                    <a:pt x="1359535" y="34543"/>
                  </a:lnTo>
                  <a:lnTo>
                    <a:pt x="1356740" y="31750"/>
                  </a:lnTo>
                  <a:close/>
                </a:path>
                <a:path w="1995804" h="76200">
                  <a:moveTo>
                    <a:pt x="1382140" y="31750"/>
                  </a:moveTo>
                  <a:lnTo>
                    <a:pt x="1375156" y="31750"/>
                  </a:lnTo>
                  <a:lnTo>
                    <a:pt x="1372235" y="34543"/>
                  </a:lnTo>
                  <a:lnTo>
                    <a:pt x="1372235" y="41655"/>
                  </a:lnTo>
                  <a:lnTo>
                    <a:pt x="1375156" y="44450"/>
                  </a:lnTo>
                  <a:lnTo>
                    <a:pt x="1382140" y="44450"/>
                  </a:lnTo>
                  <a:lnTo>
                    <a:pt x="1384935" y="41655"/>
                  </a:lnTo>
                  <a:lnTo>
                    <a:pt x="1384935" y="34543"/>
                  </a:lnTo>
                  <a:lnTo>
                    <a:pt x="1382140" y="31750"/>
                  </a:lnTo>
                  <a:close/>
                </a:path>
                <a:path w="1995804" h="76200">
                  <a:moveTo>
                    <a:pt x="1407540" y="31750"/>
                  </a:moveTo>
                  <a:lnTo>
                    <a:pt x="1400556" y="31750"/>
                  </a:lnTo>
                  <a:lnTo>
                    <a:pt x="1397635" y="34543"/>
                  </a:lnTo>
                  <a:lnTo>
                    <a:pt x="1397635" y="41655"/>
                  </a:lnTo>
                  <a:lnTo>
                    <a:pt x="1400556" y="44450"/>
                  </a:lnTo>
                  <a:lnTo>
                    <a:pt x="1407540" y="44450"/>
                  </a:lnTo>
                  <a:lnTo>
                    <a:pt x="1410462" y="41655"/>
                  </a:lnTo>
                  <a:lnTo>
                    <a:pt x="1410462" y="34543"/>
                  </a:lnTo>
                  <a:lnTo>
                    <a:pt x="1407540" y="31750"/>
                  </a:lnTo>
                  <a:close/>
                </a:path>
                <a:path w="1995804" h="76200">
                  <a:moveTo>
                    <a:pt x="1432940" y="31750"/>
                  </a:moveTo>
                  <a:lnTo>
                    <a:pt x="1425956" y="31750"/>
                  </a:lnTo>
                  <a:lnTo>
                    <a:pt x="1423162" y="34543"/>
                  </a:lnTo>
                  <a:lnTo>
                    <a:pt x="1423162" y="41655"/>
                  </a:lnTo>
                  <a:lnTo>
                    <a:pt x="1425956" y="44450"/>
                  </a:lnTo>
                  <a:lnTo>
                    <a:pt x="1432940" y="44450"/>
                  </a:lnTo>
                  <a:lnTo>
                    <a:pt x="1435862" y="41655"/>
                  </a:lnTo>
                  <a:lnTo>
                    <a:pt x="1435862" y="34543"/>
                  </a:lnTo>
                  <a:lnTo>
                    <a:pt x="1432940" y="31750"/>
                  </a:lnTo>
                  <a:close/>
                </a:path>
                <a:path w="1995804" h="76200">
                  <a:moveTo>
                    <a:pt x="1458340" y="31750"/>
                  </a:moveTo>
                  <a:lnTo>
                    <a:pt x="1451356" y="31750"/>
                  </a:lnTo>
                  <a:lnTo>
                    <a:pt x="1448562" y="34543"/>
                  </a:lnTo>
                  <a:lnTo>
                    <a:pt x="1448562" y="41655"/>
                  </a:lnTo>
                  <a:lnTo>
                    <a:pt x="1451356" y="44450"/>
                  </a:lnTo>
                  <a:lnTo>
                    <a:pt x="1458340" y="44450"/>
                  </a:lnTo>
                  <a:lnTo>
                    <a:pt x="1461262" y="41655"/>
                  </a:lnTo>
                  <a:lnTo>
                    <a:pt x="1461262" y="34543"/>
                  </a:lnTo>
                  <a:lnTo>
                    <a:pt x="1458340" y="31750"/>
                  </a:lnTo>
                  <a:close/>
                </a:path>
                <a:path w="1995804" h="76200">
                  <a:moveTo>
                    <a:pt x="1483740" y="31750"/>
                  </a:moveTo>
                  <a:lnTo>
                    <a:pt x="1476756" y="31750"/>
                  </a:lnTo>
                  <a:lnTo>
                    <a:pt x="1473962" y="34543"/>
                  </a:lnTo>
                  <a:lnTo>
                    <a:pt x="1473962" y="41655"/>
                  </a:lnTo>
                  <a:lnTo>
                    <a:pt x="1476756" y="44450"/>
                  </a:lnTo>
                  <a:lnTo>
                    <a:pt x="1483740" y="44450"/>
                  </a:lnTo>
                  <a:lnTo>
                    <a:pt x="1486662" y="41655"/>
                  </a:lnTo>
                  <a:lnTo>
                    <a:pt x="1486662" y="34543"/>
                  </a:lnTo>
                  <a:lnTo>
                    <a:pt x="1483740" y="31750"/>
                  </a:lnTo>
                  <a:close/>
                </a:path>
                <a:path w="1995804" h="76200">
                  <a:moveTo>
                    <a:pt x="1509268" y="31750"/>
                  </a:moveTo>
                  <a:lnTo>
                    <a:pt x="1502156" y="31750"/>
                  </a:lnTo>
                  <a:lnTo>
                    <a:pt x="1499362" y="34543"/>
                  </a:lnTo>
                  <a:lnTo>
                    <a:pt x="1499362" y="41655"/>
                  </a:lnTo>
                  <a:lnTo>
                    <a:pt x="1502156" y="44450"/>
                  </a:lnTo>
                  <a:lnTo>
                    <a:pt x="1509268" y="44450"/>
                  </a:lnTo>
                  <a:lnTo>
                    <a:pt x="1512062" y="41655"/>
                  </a:lnTo>
                  <a:lnTo>
                    <a:pt x="1512062" y="34543"/>
                  </a:lnTo>
                  <a:lnTo>
                    <a:pt x="1509268" y="31750"/>
                  </a:lnTo>
                  <a:close/>
                </a:path>
                <a:path w="1995804" h="76200">
                  <a:moveTo>
                    <a:pt x="1534668" y="31750"/>
                  </a:moveTo>
                  <a:lnTo>
                    <a:pt x="1527556" y="31750"/>
                  </a:lnTo>
                  <a:lnTo>
                    <a:pt x="1524762" y="34543"/>
                  </a:lnTo>
                  <a:lnTo>
                    <a:pt x="1524762" y="41655"/>
                  </a:lnTo>
                  <a:lnTo>
                    <a:pt x="1527556" y="44450"/>
                  </a:lnTo>
                  <a:lnTo>
                    <a:pt x="1534668" y="44450"/>
                  </a:lnTo>
                  <a:lnTo>
                    <a:pt x="1537462" y="41655"/>
                  </a:lnTo>
                  <a:lnTo>
                    <a:pt x="1537462" y="34543"/>
                  </a:lnTo>
                  <a:lnTo>
                    <a:pt x="1534668" y="31750"/>
                  </a:lnTo>
                  <a:close/>
                </a:path>
                <a:path w="1995804" h="76200">
                  <a:moveTo>
                    <a:pt x="1560068" y="31750"/>
                  </a:moveTo>
                  <a:lnTo>
                    <a:pt x="1552956" y="31750"/>
                  </a:lnTo>
                  <a:lnTo>
                    <a:pt x="1550162" y="34543"/>
                  </a:lnTo>
                  <a:lnTo>
                    <a:pt x="1550162" y="41655"/>
                  </a:lnTo>
                  <a:lnTo>
                    <a:pt x="1552956" y="44450"/>
                  </a:lnTo>
                  <a:lnTo>
                    <a:pt x="1560068" y="44450"/>
                  </a:lnTo>
                  <a:lnTo>
                    <a:pt x="1562862" y="41655"/>
                  </a:lnTo>
                  <a:lnTo>
                    <a:pt x="1562862" y="34543"/>
                  </a:lnTo>
                  <a:lnTo>
                    <a:pt x="1560068" y="31750"/>
                  </a:lnTo>
                  <a:close/>
                </a:path>
                <a:path w="1995804" h="76200">
                  <a:moveTo>
                    <a:pt x="1585468" y="31750"/>
                  </a:moveTo>
                  <a:lnTo>
                    <a:pt x="1578483" y="31750"/>
                  </a:lnTo>
                  <a:lnTo>
                    <a:pt x="1575562" y="34543"/>
                  </a:lnTo>
                  <a:lnTo>
                    <a:pt x="1575562" y="41655"/>
                  </a:lnTo>
                  <a:lnTo>
                    <a:pt x="1578483" y="44450"/>
                  </a:lnTo>
                  <a:lnTo>
                    <a:pt x="1585468" y="44450"/>
                  </a:lnTo>
                  <a:lnTo>
                    <a:pt x="1588262" y="41655"/>
                  </a:lnTo>
                  <a:lnTo>
                    <a:pt x="1588262" y="34543"/>
                  </a:lnTo>
                  <a:lnTo>
                    <a:pt x="1585468" y="31750"/>
                  </a:lnTo>
                  <a:close/>
                </a:path>
                <a:path w="1995804" h="76200">
                  <a:moveTo>
                    <a:pt x="1610868" y="31750"/>
                  </a:moveTo>
                  <a:lnTo>
                    <a:pt x="1603883" y="31750"/>
                  </a:lnTo>
                  <a:lnTo>
                    <a:pt x="1600962" y="34543"/>
                  </a:lnTo>
                  <a:lnTo>
                    <a:pt x="1600962" y="41655"/>
                  </a:lnTo>
                  <a:lnTo>
                    <a:pt x="1603883" y="44450"/>
                  </a:lnTo>
                  <a:lnTo>
                    <a:pt x="1610868" y="44450"/>
                  </a:lnTo>
                  <a:lnTo>
                    <a:pt x="1613662" y="41655"/>
                  </a:lnTo>
                  <a:lnTo>
                    <a:pt x="1613662" y="34543"/>
                  </a:lnTo>
                  <a:lnTo>
                    <a:pt x="1610868" y="31750"/>
                  </a:lnTo>
                  <a:close/>
                </a:path>
                <a:path w="1995804" h="76200">
                  <a:moveTo>
                    <a:pt x="1636268" y="31750"/>
                  </a:moveTo>
                  <a:lnTo>
                    <a:pt x="1629283" y="31750"/>
                  </a:lnTo>
                  <a:lnTo>
                    <a:pt x="1626362" y="34543"/>
                  </a:lnTo>
                  <a:lnTo>
                    <a:pt x="1626362" y="41655"/>
                  </a:lnTo>
                  <a:lnTo>
                    <a:pt x="1629283" y="44450"/>
                  </a:lnTo>
                  <a:lnTo>
                    <a:pt x="1636268" y="44450"/>
                  </a:lnTo>
                  <a:lnTo>
                    <a:pt x="1639062" y="41655"/>
                  </a:lnTo>
                  <a:lnTo>
                    <a:pt x="1639062" y="34543"/>
                  </a:lnTo>
                  <a:lnTo>
                    <a:pt x="1636268" y="31750"/>
                  </a:lnTo>
                  <a:close/>
                </a:path>
                <a:path w="1995804" h="76200">
                  <a:moveTo>
                    <a:pt x="1661668" y="31750"/>
                  </a:moveTo>
                  <a:lnTo>
                    <a:pt x="1654683" y="31750"/>
                  </a:lnTo>
                  <a:lnTo>
                    <a:pt x="1651762" y="34543"/>
                  </a:lnTo>
                  <a:lnTo>
                    <a:pt x="1651762" y="41655"/>
                  </a:lnTo>
                  <a:lnTo>
                    <a:pt x="1654683" y="44450"/>
                  </a:lnTo>
                  <a:lnTo>
                    <a:pt x="1661668" y="44450"/>
                  </a:lnTo>
                  <a:lnTo>
                    <a:pt x="1664589" y="41655"/>
                  </a:lnTo>
                  <a:lnTo>
                    <a:pt x="1664589" y="34543"/>
                  </a:lnTo>
                  <a:lnTo>
                    <a:pt x="1661668" y="31750"/>
                  </a:lnTo>
                  <a:close/>
                </a:path>
                <a:path w="1995804" h="76200">
                  <a:moveTo>
                    <a:pt x="1687068" y="31750"/>
                  </a:moveTo>
                  <a:lnTo>
                    <a:pt x="1680083" y="31750"/>
                  </a:lnTo>
                  <a:lnTo>
                    <a:pt x="1677289" y="34543"/>
                  </a:lnTo>
                  <a:lnTo>
                    <a:pt x="1677289" y="41655"/>
                  </a:lnTo>
                  <a:lnTo>
                    <a:pt x="1680083" y="44450"/>
                  </a:lnTo>
                  <a:lnTo>
                    <a:pt x="1687068" y="44450"/>
                  </a:lnTo>
                  <a:lnTo>
                    <a:pt x="1689989" y="41655"/>
                  </a:lnTo>
                  <a:lnTo>
                    <a:pt x="1689989" y="34543"/>
                  </a:lnTo>
                  <a:lnTo>
                    <a:pt x="1687068" y="31750"/>
                  </a:lnTo>
                  <a:close/>
                </a:path>
                <a:path w="1995804" h="76200">
                  <a:moveTo>
                    <a:pt x="1712468" y="31750"/>
                  </a:moveTo>
                  <a:lnTo>
                    <a:pt x="1705483" y="31750"/>
                  </a:lnTo>
                  <a:lnTo>
                    <a:pt x="1702689" y="34543"/>
                  </a:lnTo>
                  <a:lnTo>
                    <a:pt x="1702689" y="41655"/>
                  </a:lnTo>
                  <a:lnTo>
                    <a:pt x="1705483" y="44450"/>
                  </a:lnTo>
                  <a:lnTo>
                    <a:pt x="1712468" y="44450"/>
                  </a:lnTo>
                  <a:lnTo>
                    <a:pt x="1715389" y="41655"/>
                  </a:lnTo>
                  <a:lnTo>
                    <a:pt x="1715389" y="34543"/>
                  </a:lnTo>
                  <a:lnTo>
                    <a:pt x="1712468" y="31750"/>
                  </a:lnTo>
                  <a:close/>
                </a:path>
                <a:path w="1995804" h="76200">
                  <a:moveTo>
                    <a:pt x="1737995" y="31750"/>
                  </a:moveTo>
                  <a:lnTo>
                    <a:pt x="1730883" y="31750"/>
                  </a:lnTo>
                  <a:lnTo>
                    <a:pt x="1728089" y="34543"/>
                  </a:lnTo>
                  <a:lnTo>
                    <a:pt x="1728089" y="41655"/>
                  </a:lnTo>
                  <a:lnTo>
                    <a:pt x="1730883" y="44450"/>
                  </a:lnTo>
                  <a:lnTo>
                    <a:pt x="1737995" y="44450"/>
                  </a:lnTo>
                  <a:lnTo>
                    <a:pt x="1740789" y="41655"/>
                  </a:lnTo>
                  <a:lnTo>
                    <a:pt x="1740789" y="34543"/>
                  </a:lnTo>
                  <a:lnTo>
                    <a:pt x="1737995" y="31750"/>
                  </a:lnTo>
                  <a:close/>
                </a:path>
                <a:path w="1995804" h="76200">
                  <a:moveTo>
                    <a:pt x="1763395" y="31750"/>
                  </a:moveTo>
                  <a:lnTo>
                    <a:pt x="1756283" y="31750"/>
                  </a:lnTo>
                  <a:lnTo>
                    <a:pt x="1753489" y="34543"/>
                  </a:lnTo>
                  <a:lnTo>
                    <a:pt x="1753489" y="41655"/>
                  </a:lnTo>
                  <a:lnTo>
                    <a:pt x="1756283" y="44450"/>
                  </a:lnTo>
                  <a:lnTo>
                    <a:pt x="1763395" y="44450"/>
                  </a:lnTo>
                  <a:lnTo>
                    <a:pt x="1766189" y="41655"/>
                  </a:lnTo>
                  <a:lnTo>
                    <a:pt x="1766189" y="34543"/>
                  </a:lnTo>
                  <a:lnTo>
                    <a:pt x="1763395" y="31750"/>
                  </a:lnTo>
                  <a:close/>
                </a:path>
                <a:path w="1995804" h="76200">
                  <a:moveTo>
                    <a:pt x="1788795" y="31750"/>
                  </a:moveTo>
                  <a:lnTo>
                    <a:pt x="1781683" y="31750"/>
                  </a:lnTo>
                  <a:lnTo>
                    <a:pt x="1778889" y="34543"/>
                  </a:lnTo>
                  <a:lnTo>
                    <a:pt x="1778889" y="41655"/>
                  </a:lnTo>
                  <a:lnTo>
                    <a:pt x="1781683" y="44450"/>
                  </a:lnTo>
                  <a:lnTo>
                    <a:pt x="1788795" y="44450"/>
                  </a:lnTo>
                  <a:lnTo>
                    <a:pt x="1791589" y="41655"/>
                  </a:lnTo>
                  <a:lnTo>
                    <a:pt x="1791589" y="34543"/>
                  </a:lnTo>
                  <a:lnTo>
                    <a:pt x="1788795" y="31750"/>
                  </a:lnTo>
                  <a:close/>
                </a:path>
                <a:path w="1995804" h="76200">
                  <a:moveTo>
                    <a:pt x="1814195" y="31750"/>
                  </a:moveTo>
                  <a:lnTo>
                    <a:pt x="1807083" y="31750"/>
                  </a:lnTo>
                  <a:lnTo>
                    <a:pt x="1804289" y="34543"/>
                  </a:lnTo>
                  <a:lnTo>
                    <a:pt x="1804289" y="41655"/>
                  </a:lnTo>
                  <a:lnTo>
                    <a:pt x="1807083" y="44450"/>
                  </a:lnTo>
                  <a:lnTo>
                    <a:pt x="1814195" y="44450"/>
                  </a:lnTo>
                  <a:lnTo>
                    <a:pt x="1816989" y="41655"/>
                  </a:lnTo>
                  <a:lnTo>
                    <a:pt x="1816989" y="34543"/>
                  </a:lnTo>
                  <a:lnTo>
                    <a:pt x="1814195" y="31750"/>
                  </a:lnTo>
                  <a:close/>
                </a:path>
                <a:path w="1995804" h="76200">
                  <a:moveTo>
                    <a:pt x="1839595" y="31750"/>
                  </a:moveTo>
                  <a:lnTo>
                    <a:pt x="1832610" y="31750"/>
                  </a:lnTo>
                  <a:lnTo>
                    <a:pt x="1829689" y="34543"/>
                  </a:lnTo>
                  <a:lnTo>
                    <a:pt x="1829689" y="41655"/>
                  </a:lnTo>
                  <a:lnTo>
                    <a:pt x="1832610" y="44450"/>
                  </a:lnTo>
                  <a:lnTo>
                    <a:pt x="1839595" y="44450"/>
                  </a:lnTo>
                  <a:lnTo>
                    <a:pt x="1842389" y="41655"/>
                  </a:lnTo>
                  <a:lnTo>
                    <a:pt x="1842389" y="34543"/>
                  </a:lnTo>
                  <a:lnTo>
                    <a:pt x="1839595" y="31750"/>
                  </a:lnTo>
                  <a:close/>
                </a:path>
                <a:path w="1995804" h="76200">
                  <a:moveTo>
                    <a:pt x="1864995" y="31750"/>
                  </a:moveTo>
                  <a:lnTo>
                    <a:pt x="1858010" y="31750"/>
                  </a:lnTo>
                  <a:lnTo>
                    <a:pt x="1855089" y="34543"/>
                  </a:lnTo>
                  <a:lnTo>
                    <a:pt x="1855089" y="41655"/>
                  </a:lnTo>
                  <a:lnTo>
                    <a:pt x="1858010" y="44450"/>
                  </a:lnTo>
                  <a:lnTo>
                    <a:pt x="1864995" y="44450"/>
                  </a:lnTo>
                  <a:lnTo>
                    <a:pt x="1867789" y="41655"/>
                  </a:lnTo>
                  <a:lnTo>
                    <a:pt x="1867789" y="34543"/>
                  </a:lnTo>
                  <a:lnTo>
                    <a:pt x="1864995" y="31750"/>
                  </a:lnTo>
                  <a:close/>
                </a:path>
                <a:path w="1995804" h="76200">
                  <a:moveTo>
                    <a:pt x="1890395" y="31750"/>
                  </a:moveTo>
                  <a:lnTo>
                    <a:pt x="1883410" y="31750"/>
                  </a:lnTo>
                  <a:lnTo>
                    <a:pt x="1880489" y="34543"/>
                  </a:lnTo>
                  <a:lnTo>
                    <a:pt x="1880489" y="41655"/>
                  </a:lnTo>
                  <a:lnTo>
                    <a:pt x="1883410" y="44450"/>
                  </a:lnTo>
                  <a:lnTo>
                    <a:pt x="1890395" y="44450"/>
                  </a:lnTo>
                  <a:lnTo>
                    <a:pt x="1893189" y="41655"/>
                  </a:lnTo>
                  <a:lnTo>
                    <a:pt x="1893189" y="34543"/>
                  </a:lnTo>
                  <a:lnTo>
                    <a:pt x="1890395" y="31750"/>
                  </a:lnTo>
                  <a:close/>
                </a:path>
                <a:path w="1995804" h="76200">
                  <a:moveTo>
                    <a:pt x="1915795" y="31750"/>
                  </a:moveTo>
                  <a:lnTo>
                    <a:pt x="1908810" y="31750"/>
                  </a:lnTo>
                  <a:lnTo>
                    <a:pt x="1906015" y="34543"/>
                  </a:lnTo>
                  <a:lnTo>
                    <a:pt x="1906015" y="41655"/>
                  </a:lnTo>
                  <a:lnTo>
                    <a:pt x="1908810" y="44450"/>
                  </a:lnTo>
                  <a:lnTo>
                    <a:pt x="1915795" y="44450"/>
                  </a:lnTo>
                  <a:lnTo>
                    <a:pt x="1918715" y="41655"/>
                  </a:lnTo>
                  <a:lnTo>
                    <a:pt x="1918715" y="34543"/>
                  </a:lnTo>
                  <a:lnTo>
                    <a:pt x="1915795" y="31750"/>
                  </a:lnTo>
                  <a:close/>
                </a:path>
                <a:path w="1995804" h="76200">
                  <a:moveTo>
                    <a:pt x="1919605" y="0"/>
                  </a:moveTo>
                  <a:lnTo>
                    <a:pt x="1919605" y="76200"/>
                  </a:lnTo>
                  <a:lnTo>
                    <a:pt x="1995805" y="38100"/>
                  </a:lnTo>
                  <a:lnTo>
                    <a:pt x="191960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28388" y="2481072"/>
              <a:ext cx="1440180" cy="309880"/>
            </a:xfrm>
            <a:custGeom>
              <a:avLst/>
              <a:gdLst/>
              <a:ahLst/>
              <a:cxnLst/>
              <a:rect l="l" t="t" r="r" b="b"/>
              <a:pathLst>
                <a:path w="1440179" h="309880">
                  <a:moveTo>
                    <a:pt x="1440179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1388617" y="309372"/>
                  </a:lnTo>
                  <a:lnTo>
                    <a:pt x="1440179" y="257810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17006" y="2738881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51562" y="0"/>
                  </a:moveTo>
                  <a:lnTo>
                    <a:pt x="10287" y="10287"/>
                  </a:lnTo>
                  <a:lnTo>
                    <a:pt x="0" y="51562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28388" y="2481072"/>
              <a:ext cx="1440180" cy="309880"/>
            </a:xfrm>
            <a:custGeom>
              <a:avLst/>
              <a:gdLst/>
              <a:ahLst/>
              <a:cxnLst/>
              <a:rect l="l" t="t" r="r" b="b"/>
              <a:pathLst>
                <a:path w="1440179" h="309880">
                  <a:moveTo>
                    <a:pt x="1388617" y="309372"/>
                  </a:moveTo>
                  <a:lnTo>
                    <a:pt x="1398904" y="268097"/>
                  </a:lnTo>
                  <a:lnTo>
                    <a:pt x="1440179" y="257810"/>
                  </a:lnTo>
                  <a:lnTo>
                    <a:pt x="1388617" y="309372"/>
                  </a:lnTo>
                  <a:lnTo>
                    <a:pt x="0" y="309372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257810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039105" y="2533650"/>
            <a:ext cx="6184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Franklin Gothic Medium"/>
                <a:cs typeface="Franklin Gothic Medium"/>
              </a:rPr>
              <a:t>Unique</a:t>
            </a:r>
            <a:r>
              <a:rPr sz="800" spc="-45" dirty="0">
                <a:latin typeface="Franklin Gothic Medium"/>
                <a:cs typeface="Franklin Gothic Medium"/>
              </a:rPr>
              <a:t> </a:t>
            </a:r>
            <a:r>
              <a:rPr sz="800" spc="-5" dirty="0">
                <a:latin typeface="Franklin Gothic Medium"/>
                <a:cs typeface="Franklin Gothic Medium"/>
              </a:rPr>
              <a:t>Token</a:t>
            </a:r>
            <a:endParaRPr sz="800">
              <a:latin typeface="Franklin Gothic Medium"/>
              <a:cs typeface="Franklin Gothic Medium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981190" y="2485580"/>
            <a:ext cx="1995805" cy="313055"/>
            <a:chOff x="6981190" y="2485580"/>
            <a:chExt cx="1995805" cy="313055"/>
          </a:xfrm>
        </p:grpSpPr>
        <p:sp>
          <p:nvSpPr>
            <p:cNvPr id="50" name="object 50"/>
            <p:cNvSpPr/>
            <p:nvPr/>
          </p:nvSpPr>
          <p:spPr>
            <a:xfrm>
              <a:off x="6981190" y="2602991"/>
              <a:ext cx="1995805" cy="76200"/>
            </a:xfrm>
            <a:custGeom>
              <a:avLst/>
              <a:gdLst/>
              <a:ahLst/>
              <a:cxnLst/>
              <a:rect l="l" t="t" r="r" b="b"/>
              <a:pathLst>
                <a:path w="1995804" h="76200">
                  <a:moveTo>
                    <a:pt x="9905" y="31750"/>
                  </a:moveTo>
                  <a:lnTo>
                    <a:pt x="2793" y="31750"/>
                  </a:lnTo>
                  <a:lnTo>
                    <a:pt x="0" y="34544"/>
                  </a:lnTo>
                  <a:lnTo>
                    <a:pt x="0" y="41656"/>
                  </a:lnTo>
                  <a:lnTo>
                    <a:pt x="2793" y="44450"/>
                  </a:lnTo>
                  <a:lnTo>
                    <a:pt x="9905" y="44450"/>
                  </a:lnTo>
                  <a:lnTo>
                    <a:pt x="12700" y="41656"/>
                  </a:lnTo>
                  <a:lnTo>
                    <a:pt x="12700" y="34544"/>
                  </a:lnTo>
                  <a:lnTo>
                    <a:pt x="9905" y="31750"/>
                  </a:lnTo>
                  <a:close/>
                </a:path>
                <a:path w="1995804" h="76200">
                  <a:moveTo>
                    <a:pt x="35305" y="31750"/>
                  </a:moveTo>
                  <a:lnTo>
                    <a:pt x="28193" y="31750"/>
                  </a:lnTo>
                  <a:lnTo>
                    <a:pt x="25400" y="34544"/>
                  </a:lnTo>
                  <a:lnTo>
                    <a:pt x="25400" y="41656"/>
                  </a:lnTo>
                  <a:lnTo>
                    <a:pt x="28193" y="44450"/>
                  </a:lnTo>
                  <a:lnTo>
                    <a:pt x="35305" y="44450"/>
                  </a:lnTo>
                  <a:lnTo>
                    <a:pt x="38100" y="41656"/>
                  </a:lnTo>
                  <a:lnTo>
                    <a:pt x="38100" y="34544"/>
                  </a:lnTo>
                  <a:lnTo>
                    <a:pt x="35305" y="31750"/>
                  </a:lnTo>
                  <a:close/>
                </a:path>
                <a:path w="1995804" h="76200">
                  <a:moveTo>
                    <a:pt x="60705" y="31750"/>
                  </a:moveTo>
                  <a:lnTo>
                    <a:pt x="53720" y="31750"/>
                  </a:lnTo>
                  <a:lnTo>
                    <a:pt x="50800" y="34544"/>
                  </a:lnTo>
                  <a:lnTo>
                    <a:pt x="50800" y="41656"/>
                  </a:lnTo>
                  <a:lnTo>
                    <a:pt x="53720" y="44450"/>
                  </a:lnTo>
                  <a:lnTo>
                    <a:pt x="60705" y="44450"/>
                  </a:lnTo>
                  <a:lnTo>
                    <a:pt x="63500" y="41656"/>
                  </a:lnTo>
                  <a:lnTo>
                    <a:pt x="63500" y="34544"/>
                  </a:lnTo>
                  <a:lnTo>
                    <a:pt x="60705" y="31750"/>
                  </a:lnTo>
                  <a:close/>
                </a:path>
                <a:path w="1995804" h="76200">
                  <a:moveTo>
                    <a:pt x="86105" y="31750"/>
                  </a:moveTo>
                  <a:lnTo>
                    <a:pt x="79120" y="31750"/>
                  </a:lnTo>
                  <a:lnTo>
                    <a:pt x="76200" y="34544"/>
                  </a:lnTo>
                  <a:lnTo>
                    <a:pt x="76200" y="41656"/>
                  </a:lnTo>
                  <a:lnTo>
                    <a:pt x="79120" y="44450"/>
                  </a:lnTo>
                  <a:lnTo>
                    <a:pt x="86105" y="44450"/>
                  </a:lnTo>
                  <a:lnTo>
                    <a:pt x="88900" y="41656"/>
                  </a:lnTo>
                  <a:lnTo>
                    <a:pt x="88900" y="34544"/>
                  </a:lnTo>
                  <a:lnTo>
                    <a:pt x="86105" y="31750"/>
                  </a:lnTo>
                  <a:close/>
                </a:path>
                <a:path w="1995804" h="76200">
                  <a:moveTo>
                    <a:pt x="111505" y="31750"/>
                  </a:moveTo>
                  <a:lnTo>
                    <a:pt x="104520" y="31750"/>
                  </a:lnTo>
                  <a:lnTo>
                    <a:pt x="101600" y="34544"/>
                  </a:lnTo>
                  <a:lnTo>
                    <a:pt x="101600" y="41656"/>
                  </a:lnTo>
                  <a:lnTo>
                    <a:pt x="104520" y="44450"/>
                  </a:lnTo>
                  <a:lnTo>
                    <a:pt x="111505" y="44450"/>
                  </a:lnTo>
                  <a:lnTo>
                    <a:pt x="114300" y="41656"/>
                  </a:lnTo>
                  <a:lnTo>
                    <a:pt x="114300" y="34544"/>
                  </a:lnTo>
                  <a:lnTo>
                    <a:pt x="111505" y="31750"/>
                  </a:lnTo>
                  <a:close/>
                </a:path>
                <a:path w="1995804" h="76200">
                  <a:moveTo>
                    <a:pt x="136905" y="31750"/>
                  </a:moveTo>
                  <a:lnTo>
                    <a:pt x="129920" y="31750"/>
                  </a:lnTo>
                  <a:lnTo>
                    <a:pt x="127000" y="34544"/>
                  </a:lnTo>
                  <a:lnTo>
                    <a:pt x="127000" y="41656"/>
                  </a:lnTo>
                  <a:lnTo>
                    <a:pt x="129920" y="44450"/>
                  </a:lnTo>
                  <a:lnTo>
                    <a:pt x="136905" y="44450"/>
                  </a:lnTo>
                  <a:lnTo>
                    <a:pt x="139826" y="41656"/>
                  </a:lnTo>
                  <a:lnTo>
                    <a:pt x="139826" y="34544"/>
                  </a:lnTo>
                  <a:lnTo>
                    <a:pt x="136905" y="31750"/>
                  </a:lnTo>
                  <a:close/>
                </a:path>
                <a:path w="1995804" h="76200">
                  <a:moveTo>
                    <a:pt x="162305" y="31750"/>
                  </a:moveTo>
                  <a:lnTo>
                    <a:pt x="155320" y="31750"/>
                  </a:lnTo>
                  <a:lnTo>
                    <a:pt x="152526" y="34544"/>
                  </a:lnTo>
                  <a:lnTo>
                    <a:pt x="152526" y="41656"/>
                  </a:lnTo>
                  <a:lnTo>
                    <a:pt x="155320" y="44450"/>
                  </a:lnTo>
                  <a:lnTo>
                    <a:pt x="162305" y="44450"/>
                  </a:lnTo>
                  <a:lnTo>
                    <a:pt x="165226" y="41656"/>
                  </a:lnTo>
                  <a:lnTo>
                    <a:pt x="165226" y="34544"/>
                  </a:lnTo>
                  <a:lnTo>
                    <a:pt x="162305" y="31750"/>
                  </a:lnTo>
                  <a:close/>
                </a:path>
                <a:path w="1995804" h="76200">
                  <a:moveTo>
                    <a:pt x="187705" y="31750"/>
                  </a:moveTo>
                  <a:lnTo>
                    <a:pt x="180720" y="31750"/>
                  </a:lnTo>
                  <a:lnTo>
                    <a:pt x="177926" y="34544"/>
                  </a:lnTo>
                  <a:lnTo>
                    <a:pt x="177926" y="41656"/>
                  </a:lnTo>
                  <a:lnTo>
                    <a:pt x="180720" y="44450"/>
                  </a:lnTo>
                  <a:lnTo>
                    <a:pt x="187705" y="44450"/>
                  </a:lnTo>
                  <a:lnTo>
                    <a:pt x="190626" y="41656"/>
                  </a:lnTo>
                  <a:lnTo>
                    <a:pt x="190626" y="34544"/>
                  </a:lnTo>
                  <a:lnTo>
                    <a:pt x="187705" y="31750"/>
                  </a:lnTo>
                  <a:close/>
                </a:path>
                <a:path w="1995804" h="76200">
                  <a:moveTo>
                    <a:pt x="213105" y="31750"/>
                  </a:moveTo>
                  <a:lnTo>
                    <a:pt x="206120" y="31750"/>
                  </a:lnTo>
                  <a:lnTo>
                    <a:pt x="203326" y="34544"/>
                  </a:lnTo>
                  <a:lnTo>
                    <a:pt x="203326" y="41656"/>
                  </a:lnTo>
                  <a:lnTo>
                    <a:pt x="206120" y="44450"/>
                  </a:lnTo>
                  <a:lnTo>
                    <a:pt x="213105" y="44450"/>
                  </a:lnTo>
                  <a:lnTo>
                    <a:pt x="216026" y="41656"/>
                  </a:lnTo>
                  <a:lnTo>
                    <a:pt x="216026" y="34544"/>
                  </a:lnTo>
                  <a:lnTo>
                    <a:pt x="213105" y="31750"/>
                  </a:lnTo>
                  <a:close/>
                </a:path>
                <a:path w="1995804" h="76200">
                  <a:moveTo>
                    <a:pt x="238632" y="31750"/>
                  </a:moveTo>
                  <a:lnTo>
                    <a:pt x="231520" y="31750"/>
                  </a:lnTo>
                  <a:lnTo>
                    <a:pt x="228726" y="34544"/>
                  </a:lnTo>
                  <a:lnTo>
                    <a:pt x="228726" y="41656"/>
                  </a:lnTo>
                  <a:lnTo>
                    <a:pt x="231520" y="44450"/>
                  </a:lnTo>
                  <a:lnTo>
                    <a:pt x="238632" y="44450"/>
                  </a:lnTo>
                  <a:lnTo>
                    <a:pt x="241426" y="41656"/>
                  </a:lnTo>
                  <a:lnTo>
                    <a:pt x="241426" y="34544"/>
                  </a:lnTo>
                  <a:lnTo>
                    <a:pt x="238632" y="31750"/>
                  </a:lnTo>
                  <a:close/>
                </a:path>
                <a:path w="1995804" h="76200">
                  <a:moveTo>
                    <a:pt x="264032" y="31750"/>
                  </a:moveTo>
                  <a:lnTo>
                    <a:pt x="256920" y="31750"/>
                  </a:lnTo>
                  <a:lnTo>
                    <a:pt x="254126" y="34544"/>
                  </a:lnTo>
                  <a:lnTo>
                    <a:pt x="254126" y="41656"/>
                  </a:lnTo>
                  <a:lnTo>
                    <a:pt x="256920" y="44450"/>
                  </a:lnTo>
                  <a:lnTo>
                    <a:pt x="264032" y="44450"/>
                  </a:lnTo>
                  <a:lnTo>
                    <a:pt x="266826" y="41656"/>
                  </a:lnTo>
                  <a:lnTo>
                    <a:pt x="266826" y="34544"/>
                  </a:lnTo>
                  <a:lnTo>
                    <a:pt x="264032" y="31750"/>
                  </a:lnTo>
                  <a:close/>
                </a:path>
                <a:path w="1995804" h="76200">
                  <a:moveTo>
                    <a:pt x="289432" y="31750"/>
                  </a:moveTo>
                  <a:lnTo>
                    <a:pt x="282320" y="31750"/>
                  </a:lnTo>
                  <a:lnTo>
                    <a:pt x="279526" y="34544"/>
                  </a:lnTo>
                  <a:lnTo>
                    <a:pt x="279526" y="41656"/>
                  </a:lnTo>
                  <a:lnTo>
                    <a:pt x="282320" y="44450"/>
                  </a:lnTo>
                  <a:lnTo>
                    <a:pt x="289432" y="44450"/>
                  </a:lnTo>
                  <a:lnTo>
                    <a:pt x="292226" y="41656"/>
                  </a:lnTo>
                  <a:lnTo>
                    <a:pt x="292226" y="34544"/>
                  </a:lnTo>
                  <a:lnTo>
                    <a:pt x="289432" y="31750"/>
                  </a:lnTo>
                  <a:close/>
                </a:path>
                <a:path w="1995804" h="76200">
                  <a:moveTo>
                    <a:pt x="314832" y="31750"/>
                  </a:moveTo>
                  <a:lnTo>
                    <a:pt x="307848" y="31750"/>
                  </a:lnTo>
                  <a:lnTo>
                    <a:pt x="304926" y="34544"/>
                  </a:lnTo>
                  <a:lnTo>
                    <a:pt x="304926" y="41656"/>
                  </a:lnTo>
                  <a:lnTo>
                    <a:pt x="307848" y="44450"/>
                  </a:lnTo>
                  <a:lnTo>
                    <a:pt x="314832" y="44450"/>
                  </a:lnTo>
                  <a:lnTo>
                    <a:pt x="317626" y="41656"/>
                  </a:lnTo>
                  <a:lnTo>
                    <a:pt x="317626" y="34544"/>
                  </a:lnTo>
                  <a:lnTo>
                    <a:pt x="314832" y="31750"/>
                  </a:lnTo>
                  <a:close/>
                </a:path>
                <a:path w="1995804" h="76200">
                  <a:moveTo>
                    <a:pt x="340232" y="31750"/>
                  </a:moveTo>
                  <a:lnTo>
                    <a:pt x="333248" y="31750"/>
                  </a:lnTo>
                  <a:lnTo>
                    <a:pt x="330326" y="34544"/>
                  </a:lnTo>
                  <a:lnTo>
                    <a:pt x="330326" y="41656"/>
                  </a:lnTo>
                  <a:lnTo>
                    <a:pt x="333248" y="44450"/>
                  </a:lnTo>
                  <a:lnTo>
                    <a:pt x="340232" y="44450"/>
                  </a:lnTo>
                  <a:lnTo>
                    <a:pt x="343026" y="41656"/>
                  </a:lnTo>
                  <a:lnTo>
                    <a:pt x="343026" y="34544"/>
                  </a:lnTo>
                  <a:lnTo>
                    <a:pt x="340232" y="31750"/>
                  </a:lnTo>
                  <a:close/>
                </a:path>
                <a:path w="1995804" h="76200">
                  <a:moveTo>
                    <a:pt x="365632" y="31750"/>
                  </a:moveTo>
                  <a:lnTo>
                    <a:pt x="358648" y="31750"/>
                  </a:lnTo>
                  <a:lnTo>
                    <a:pt x="355726" y="34544"/>
                  </a:lnTo>
                  <a:lnTo>
                    <a:pt x="355726" y="41656"/>
                  </a:lnTo>
                  <a:lnTo>
                    <a:pt x="358648" y="44450"/>
                  </a:lnTo>
                  <a:lnTo>
                    <a:pt x="365632" y="44450"/>
                  </a:lnTo>
                  <a:lnTo>
                    <a:pt x="368426" y="41656"/>
                  </a:lnTo>
                  <a:lnTo>
                    <a:pt x="368426" y="34544"/>
                  </a:lnTo>
                  <a:lnTo>
                    <a:pt x="365632" y="31750"/>
                  </a:lnTo>
                  <a:close/>
                </a:path>
                <a:path w="1995804" h="76200">
                  <a:moveTo>
                    <a:pt x="391032" y="31750"/>
                  </a:moveTo>
                  <a:lnTo>
                    <a:pt x="384048" y="31750"/>
                  </a:lnTo>
                  <a:lnTo>
                    <a:pt x="381126" y="34544"/>
                  </a:lnTo>
                  <a:lnTo>
                    <a:pt x="381126" y="41656"/>
                  </a:lnTo>
                  <a:lnTo>
                    <a:pt x="384048" y="44450"/>
                  </a:lnTo>
                  <a:lnTo>
                    <a:pt x="391032" y="44450"/>
                  </a:lnTo>
                  <a:lnTo>
                    <a:pt x="393953" y="41656"/>
                  </a:lnTo>
                  <a:lnTo>
                    <a:pt x="393953" y="34544"/>
                  </a:lnTo>
                  <a:lnTo>
                    <a:pt x="391032" y="31750"/>
                  </a:lnTo>
                  <a:close/>
                </a:path>
                <a:path w="1995804" h="76200">
                  <a:moveTo>
                    <a:pt x="416432" y="31750"/>
                  </a:moveTo>
                  <a:lnTo>
                    <a:pt x="409448" y="31750"/>
                  </a:lnTo>
                  <a:lnTo>
                    <a:pt x="406653" y="34544"/>
                  </a:lnTo>
                  <a:lnTo>
                    <a:pt x="406653" y="41656"/>
                  </a:lnTo>
                  <a:lnTo>
                    <a:pt x="409448" y="44450"/>
                  </a:lnTo>
                  <a:lnTo>
                    <a:pt x="416432" y="44450"/>
                  </a:lnTo>
                  <a:lnTo>
                    <a:pt x="419353" y="41656"/>
                  </a:lnTo>
                  <a:lnTo>
                    <a:pt x="419353" y="34544"/>
                  </a:lnTo>
                  <a:lnTo>
                    <a:pt x="416432" y="31750"/>
                  </a:lnTo>
                  <a:close/>
                </a:path>
                <a:path w="1995804" h="76200">
                  <a:moveTo>
                    <a:pt x="441832" y="31750"/>
                  </a:moveTo>
                  <a:lnTo>
                    <a:pt x="434848" y="31750"/>
                  </a:lnTo>
                  <a:lnTo>
                    <a:pt x="432053" y="34544"/>
                  </a:lnTo>
                  <a:lnTo>
                    <a:pt x="432053" y="41656"/>
                  </a:lnTo>
                  <a:lnTo>
                    <a:pt x="434848" y="44450"/>
                  </a:lnTo>
                  <a:lnTo>
                    <a:pt x="441832" y="44450"/>
                  </a:lnTo>
                  <a:lnTo>
                    <a:pt x="444753" y="41656"/>
                  </a:lnTo>
                  <a:lnTo>
                    <a:pt x="444753" y="34544"/>
                  </a:lnTo>
                  <a:lnTo>
                    <a:pt x="441832" y="31750"/>
                  </a:lnTo>
                  <a:close/>
                </a:path>
                <a:path w="1995804" h="76200">
                  <a:moveTo>
                    <a:pt x="467232" y="31750"/>
                  </a:moveTo>
                  <a:lnTo>
                    <a:pt x="460248" y="31750"/>
                  </a:lnTo>
                  <a:lnTo>
                    <a:pt x="457453" y="34544"/>
                  </a:lnTo>
                  <a:lnTo>
                    <a:pt x="457453" y="41656"/>
                  </a:lnTo>
                  <a:lnTo>
                    <a:pt x="460248" y="44450"/>
                  </a:lnTo>
                  <a:lnTo>
                    <a:pt x="467232" y="44450"/>
                  </a:lnTo>
                  <a:lnTo>
                    <a:pt x="470153" y="41656"/>
                  </a:lnTo>
                  <a:lnTo>
                    <a:pt x="470153" y="34544"/>
                  </a:lnTo>
                  <a:lnTo>
                    <a:pt x="467232" y="31750"/>
                  </a:lnTo>
                  <a:close/>
                </a:path>
                <a:path w="1995804" h="76200">
                  <a:moveTo>
                    <a:pt x="492759" y="31750"/>
                  </a:moveTo>
                  <a:lnTo>
                    <a:pt x="485648" y="31750"/>
                  </a:lnTo>
                  <a:lnTo>
                    <a:pt x="482853" y="34544"/>
                  </a:lnTo>
                  <a:lnTo>
                    <a:pt x="482853" y="41656"/>
                  </a:lnTo>
                  <a:lnTo>
                    <a:pt x="485648" y="44450"/>
                  </a:lnTo>
                  <a:lnTo>
                    <a:pt x="492759" y="44450"/>
                  </a:lnTo>
                  <a:lnTo>
                    <a:pt x="495553" y="41656"/>
                  </a:lnTo>
                  <a:lnTo>
                    <a:pt x="495553" y="34544"/>
                  </a:lnTo>
                  <a:lnTo>
                    <a:pt x="492759" y="31750"/>
                  </a:lnTo>
                  <a:close/>
                </a:path>
                <a:path w="1995804" h="76200">
                  <a:moveTo>
                    <a:pt x="518159" y="31750"/>
                  </a:moveTo>
                  <a:lnTo>
                    <a:pt x="511048" y="31750"/>
                  </a:lnTo>
                  <a:lnTo>
                    <a:pt x="508253" y="34544"/>
                  </a:lnTo>
                  <a:lnTo>
                    <a:pt x="508253" y="41656"/>
                  </a:lnTo>
                  <a:lnTo>
                    <a:pt x="511048" y="44450"/>
                  </a:lnTo>
                  <a:lnTo>
                    <a:pt x="518159" y="44450"/>
                  </a:lnTo>
                  <a:lnTo>
                    <a:pt x="520953" y="41656"/>
                  </a:lnTo>
                  <a:lnTo>
                    <a:pt x="520953" y="34544"/>
                  </a:lnTo>
                  <a:lnTo>
                    <a:pt x="518159" y="31750"/>
                  </a:lnTo>
                  <a:close/>
                </a:path>
                <a:path w="1995804" h="76200">
                  <a:moveTo>
                    <a:pt x="543559" y="31750"/>
                  </a:moveTo>
                  <a:lnTo>
                    <a:pt x="536448" y="31750"/>
                  </a:lnTo>
                  <a:lnTo>
                    <a:pt x="533653" y="34544"/>
                  </a:lnTo>
                  <a:lnTo>
                    <a:pt x="533653" y="41656"/>
                  </a:lnTo>
                  <a:lnTo>
                    <a:pt x="536448" y="44450"/>
                  </a:lnTo>
                  <a:lnTo>
                    <a:pt x="543559" y="44450"/>
                  </a:lnTo>
                  <a:lnTo>
                    <a:pt x="546353" y="41656"/>
                  </a:lnTo>
                  <a:lnTo>
                    <a:pt x="546353" y="34544"/>
                  </a:lnTo>
                  <a:lnTo>
                    <a:pt x="543559" y="31750"/>
                  </a:lnTo>
                  <a:close/>
                </a:path>
                <a:path w="1995804" h="76200">
                  <a:moveTo>
                    <a:pt x="568959" y="31750"/>
                  </a:moveTo>
                  <a:lnTo>
                    <a:pt x="561975" y="31750"/>
                  </a:lnTo>
                  <a:lnTo>
                    <a:pt x="559053" y="34544"/>
                  </a:lnTo>
                  <a:lnTo>
                    <a:pt x="559053" y="41656"/>
                  </a:lnTo>
                  <a:lnTo>
                    <a:pt x="561975" y="44450"/>
                  </a:lnTo>
                  <a:lnTo>
                    <a:pt x="568959" y="44450"/>
                  </a:lnTo>
                  <a:lnTo>
                    <a:pt x="571753" y="41656"/>
                  </a:lnTo>
                  <a:lnTo>
                    <a:pt x="571753" y="34544"/>
                  </a:lnTo>
                  <a:lnTo>
                    <a:pt x="568959" y="31750"/>
                  </a:lnTo>
                  <a:close/>
                </a:path>
                <a:path w="1995804" h="76200">
                  <a:moveTo>
                    <a:pt x="594359" y="31750"/>
                  </a:moveTo>
                  <a:lnTo>
                    <a:pt x="587375" y="31750"/>
                  </a:lnTo>
                  <a:lnTo>
                    <a:pt x="584453" y="34544"/>
                  </a:lnTo>
                  <a:lnTo>
                    <a:pt x="584453" y="41656"/>
                  </a:lnTo>
                  <a:lnTo>
                    <a:pt x="587375" y="44450"/>
                  </a:lnTo>
                  <a:lnTo>
                    <a:pt x="594359" y="44450"/>
                  </a:lnTo>
                  <a:lnTo>
                    <a:pt x="597153" y="41656"/>
                  </a:lnTo>
                  <a:lnTo>
                    <a:pt x="597153" y="34544"/>
                  </a:lnTo>
                  <a:lnTo>
                    <a:pt x="594359" y="31750"/>
                  </a:lnTo>
                  <a:close/>
                </a:path>
                <a:path w="1995804" h="76200">
                  <a:moveTo>
                    <a:pt x="619759" y="31750"/>
                  </a:moveTo>
                  <a:lnTo>
                    <a:pt x="612775" y="31750"/>
                  </a:lnTo>
                  <a:lnTo>
                    <a:pt x="609853" y="34544"/>
                  </a:lnTo>
                  <a:lnTo>
                    <a:pt x="609853" y="41656"/>
                  </a:lnTo>
                  <a:lnTo>
                    <a:pt x="612775" y="44450"/>
                  </a:lnTo>
                  <a:lnTo>
                    <a:pt x="619759" y="44450"/>
                  </a:lnTo>
                  <a:lnTo>
                    <a:pt x="622553" y="41656"/>
                  </a:lnTo>
                  <a:lnTo>
                    <a:pt x="622553" y="34544"/>
                  </a:lnTo>
                  <a:lnTo>
                    <a:pt x="619759" y="31750"/>
                  </a:lnTo>
                  <a:close/>
                </a:path>
                <a:path w="1995804" h="76200">
                  <a:moveTo>
                    <a:pt x="645159" y="31750"/>
                  </a:moveTo>
                  <a:lnTo>
                    <a:pt x="638175" y="31750"/>
                  </a:lnTo>
                  <a:lnTo>
                    <a:pt x="635253" y="34544"/>
                  </a:lnTo>
                  <a:lnTo>
                    <a:pt x="635253" y="41656"/>
                  </a:lnTo>
                  <a:lnTo>
                    <a:pt x="638175" y="44450"/>
                  </a:lnTo>
                  <a:lnTo>
                    <a:pt x="645159" y="44450"/>
                  </a:lnTo>
                  <a:lnTo>
                    <a:pt x="648080" y="41656"/>
                  </a:lnTo>
                  <a:lnTo>
                    <a:pt x="648080" y="34544"/>
                  </a:lnTo>
                  <a:lnTo>
                    <a:pt x="645159" y="31750"/>
                  </a:lnTo>
                  <a:close/>
                </a:path>
                <a:path w="1995804" h="76200">
                  <a:moveTo>
                    <a:pt x="670559" y="31750"/>
                  </a:moveTo>
                  <a:lnTo>
                    <a:pt x="663575" y="31750"/>
                  </a:lnTo>
                  <a:lnTo>
                    <a:pt x="660780" y="34544"/>
                  </a:lnTo>
                  <a:lnTo>
                    <a:pt x="660780" y="41656"/>
                  </a:lnTo>
                  <a:lnTo>
                    <a:pt x="663575" y="44450"/>
                  </a:lnTo>
                  <a:lnTo>
                    <a:pt x="670559" y="44450"/>
                  </a:lnTo>
                  <a:lnTo>
                    <a:pt x="673480" y="41656"/>
                  </a:lnTo>
                  <a:lnTo>
                    <a:pt x="673480" y="34544"/>
                  </a:lnTo>
                  <a:lnTo>
                    <a:pt x="670559" y="31750"/>
                  </a:lnTo>
                  <a:close/>
                </a:path>
                <a:path w="1995804" h="76200">
                  <a:moveTo>
                    <a:pt x="695959" y="31750"/>
                  </a:moveTo>
                  <a:lnTo>
                    <a:pt x="688975" y="31750"/>
                  </a:lnTo>
                  <a:lnTo>
                    <a:pt x="686180" y="34544"/>
                  </a:lnTo>
                  <a:lnTo>
                    <a:pt x="686180" y="41656"/>
                  </a:lnTo>
                  <a:lnTo>
                    <a:pt x="688975" y="44450"/>
                  </a:lnTo>
                  <a:lnTo>
                    <a:pt x="695959" y="44450"/>
                  </a:lnTo>
                  <a:lnTo>
                    <a:pt x="698880" y="41656"/>
                  </a:lnTo>
                  <a:lnTo>
                    <a:pt x="698880" y="34544"/>
                  </a:lnTo>
                  <a:lnTo>
                    <a:pt x="695959" y="31750"/>
                  </a:lnTo>
                  <a:close/>
                </a:path>
                <a:path w="1995804" h="76200">
                  <a:moveTo>
                    <a:pt x="721359" y="31750"/>
                  </a:moveTo>
                  <a:lnTo>
                    <a:pt x="714375" y="31750"/>
                  </a:lnTo>
                  <a:lnTo>
                    <a:pt x="711580" y="34544"/>
                  </a:lnTo>
                  <a:lnTo>
                    <a:pt x="711580" y="41656"/>
                  </a:lnTo>
                  <a:lnTo>
                    <a:pt x="714375" y="44450"/>
                  </a:lnTo>
                  <a:lnTo>
                    <a:pt x="721359" y="44450"/>
                  </a:lnTo>
                  <a:lnTo>
                    <a:pt x="724280" y="41656"/>
                  </a:lnTo>
                  <a:lnTo>
                    <a:pt x="724280" y="34544"/>
                  </a:lnTo>
                  <a:lnTo>
                    <a:pt x="721359" y="31750"/>
                  </a:lnTo>
                  <a:close/>
                </a:path>
                <a:path w="1995804" h="76200">
                  <a:moveTo>
                    <a:pt x="746886" y="31750"/>
                  </a:moveTo>
                  <a:lnTo>
                    <a:pt x="739775" y="31750"/>
                  </a:lnTo>
                  <a:lnTo>
                    <a:pt x="736980" y="34544"/>
                  </a:lnTo>
                  <a:lnTo>
                    <a:pt x="736980" y="41656"/>
                  </a:lnTo>
                  <a:lnTo>
                    <a:pt x="739775" y="44450"/>
                  </a:lnTo>
                  <a:lnTo>
                    <a:pt x="746886" y="44450"/>
                  </a:lnTo>
                  <a:lnTo>
                    <a:pt x="749680" y="41656"/>
                  </a:lnTo>
                  <a:lnTo>
                    <a:pt x="749680" y="34544"/>
                  </a:lnTo>
                  <a:lnTo>
                    <a:pt x="746886" y="31750"/>
                  </a:lnTo>
                  <a:close/>
                </a:path>
                <a:path w="1995804" h="76200">
                  <a:moveTo>
                    <a:pt x="772286" y="31750"/>
                  </a:moveTo>
                  <a:lnTo>
                    <a:pt x="765175" y="31750"/>
                  </a:lnTo>
                  <a:lnTo>
                    <a:pt x="762380" y="34544"/>
                  </a:lnTo>
                  <a:lnTo>
                    <a:pt x="762380" y="41656"/>
                  </a:lnTo>
                  <a:lnTo>
                    <a:pt x="765175" y="44450"/>
                  </a:lnTo>
                  <a:lnTo>
                    <a:pt x="772286" y="44450"/>
                  </a:lnTo>
                  <a:lnTo>
                    <a:pt x="775080" y="41656"/>
                  </a:lnTo>
                  <a:lnTo>
                    <a:pt x="775080" y="34544"/>
                  </a:lnTo>
                  <a:lnTo>
                    <a:pt x="772286" y="31750"/>
                  </a:lnTo>
                  <a:close/>
                </a:path>
                <a:path w="1995804" h="76200">
                  <a:moveTo>
                    <a:pt x="797686" y="31750"/>
                  </a:moveTo>
                  <a:lnTo>
                    <a:pt x="790575" y="31750"/>
                  </a:lnTo>
                  <a:lnTo>
                    <a:pt x="787780" y="34544"/>
                  </a:lnTo>
                  <a:lnTo>
                    <a:pt x="787780" y="41656"/>
                  </a:lnTo>
                  <a:lnTo>
                    <a:pt x="790575" y="44450"/>
                  </a:lnTo>
                  <a:lnTo>
                    <a:pt x="797686" y="44450"/>
                  </a:lnTo>
                  <a:lnTo>
                    <a:pt x="800480" y="41656"/>
                  </a:lnTo>
                  <a:lnTo>
                    <a:pt x="800480" y="34544"/>
                  </a:lnTo>
                  <a:lnTo>
                    <a:pt x="797686" y="31750"/>
                  </a:lnTo>
                  <a:close/>
                </a:path>
                <a:path w="1995804" h="76200">
                  <a:moveTo>
                    <a:pt x="823086" y="31750"/>
                  </a:moveTo>
                  <a:lnTo>
                    <a:pt x="816101" y="31750"/>
                  </a:lnTo>
                  <a:lnTo>
                    <a:pt x="813180" y="34544"/>
                  </a:lnTo>
                  <a:lnTo>
                    <a:pt x="813180" y="41656"/>
                  </a:lnTo>
                  <a:lnTo>
                    <a:pt x="816101" y="44450"/>
                  </a:lnTo>
                  <a:lnTo>
                    <a:pt x="823086" y="44450"/>
                  </a:lnTo>
                  <a:lnTo>
                    <a:pt x="825880" y="41656"/>
                  </a:lnTo>
                  <a:lnTo>
                    <a:pt x="825880" y="34544"/>
                  </a:lnTo>
                  <a:lnTo>
                    <a:pt x="823086" y="31750"/>
                  </a:lnTo>
                  <a:close/>
                </a:path>
                <a:path w="1995804" h="76200">
                  <a:moveTo>
                    <a:pt x="848486" y="31750"/>
                  </a:moveTo>
                  <a:lnTo>
                    <a:pt x="841501" y="31750"/>
                  </a:lnTo>
                  <a:lnTo>
                    <a:pt x="838580" y="34544"/>
                  </a:lnTo>
                  <a:lnTo>
                    <a:pt x="838580" y="41656"/>
                  </a:lnTo>
                  <a:lnTo>
                    <a:pt x="841501" y="44450"/>
                  </a:lnTo>
                  <a:lnTo>
                    <a:pt x="848486" y="44450"/>
                  </a:lnTo>
                  <a:lnTo>
                    <a:pt x="851280" y="41656"/>
                  </a:lnTo>
                  <a:lnTo>
                    <a:pt x="851280" y="34544"/>
                  </a:lnTo>
                  <a:lnTo>
                    <a:pt x="848486" y="31750"/>
                  </a:lnTo>
                  <a:close/>
                </a:path>
                <a:path w="1995804" h="76200">
                  <a:moveTo>
                    <a:pt x="873886" y="31750"/>
                  </a:moveTo>
                  <a:lnTo>
                    <a:pt x="866901" y="31750"/>
                  </a:lnTo>
                  <a:lnTo>
                    <a:pt x="863980" y="34544"/>
                  </a:lnTo>
                  <a:lnTo>
                    <a:pt x="863980" y="41656"/>
                  </a:lnTo>
                  <a:lnTo>
                    <a:pt x="866901" y="44450"/>
                  </a:lnTo>
                  <a:lnTo>
                    <a:pt x="873886" y="44450"/>
                  </a:lnTo>
                  <a:lnTo>
                    <a:pt x="876680" y="41656"/>
                  </a:lnTo>
                  <a:lnTo>
                    <a:pt x="876680" y="34544"/>
                  </a:lnTo>
                  <a:lnTo>
                    <a:pt x="873886" y="31750"/>
                  </a:lnTo>
                  <a:close/>
                </a:path>
                <a:path w="1995804" h="76200">
                  <a:moveTo>
                    <a:pt x="899286" y="31750"/>
                  </a:moveTo>
                  <a:lnTo>
                    <a:pt x="892301" y="31750"/>
                  </a:lnTo>
                  <a:lnTo>
                    <a:pt x="889380" y="34544"/>
                  </a:lnTo>
                  <a:lnTo>
                    <a:pt x="889380" y="41656"/>
                  </a:lnTo>
                  <a:lnTo>
                    <a:pt x="892301" y="44450"/>
                  </a:lnTo>
                  <a:lnTo>
                    <a:pt x="899286" y="44450"/>
                  </a:lnTo>
                  <a:lnTo>
                    <a:pt x="902207" y="41656"/>
                  </a:lnTo>
                  <a:lnTo>
                    <a:pt x="902207" y="34544"/>
                  </a:lnTo>
                  <a:lnTo>
                    <a:pt x="899286" y="31750"/>
                  </a:lnTo>
                  <a:close/>
                </a:path>
                <a:path w="1995804" h="76200">
                  <a:moveTo>
                    <a:pt x="924686" y="31750"/>
                  </a:moveTo>
                  <a:lnTo>
                    <a:pt x="917701" y="31750"/>
                  </a:lnTo>
                  <a:lnTo>
                    <a:pt x="914907" y="34544"/>
                  </a:lnTo>
                  <a:lnTo>
                    <a:pt x="914907" y="41656"/>
                  </a:lnTo>
                  <a:lnTo>
                    <a:pt x="917701" y="44450"/>
                  </a:lnTo>
                  <a:lnTo>
                    <a:pt x="924686" y="44450"/>
                  </a:lnTo>
                  <a:lnTo>
                    <a:pt x="927607" y="41656"/>
                  </a:lnTo>
                  <a:lnTo>
                    <a:pt x="927607" y="34544"/>
                  </a:lnTo>
                  <a:lnTo>
                    <a:pt x="924686" y="31750"/>
                  </a:lnTo>
                  <a:close/>
                </a:path>
                <a:path w="1995804" h="76200">
                  <a:moveTo>
                    <a:pt x="950086" y="31750"/>
                  </a:moveTo>
                  <a:lnTo>
                    <a:pt x="943101" y="31750"/>
                  </a:lnTo>
                  <a:lnTo>
                    <a:pt x="940307" y="34544"/>
                  </a:lnTo>
                  <a:lnTo>
                    <a:pt x="940307" y="41656"/>
                  </a:lnTo>
                  <a:lnTo>
                    <a:pt x="943101" y="44450"/>
                  </a:lnTo>
                  <a:lnTo>
                    <a:pt x="950086" y="44450"/>
                  </a:lnTo>
                  <a:lnTo>
                    <a:pt x="953007" y="41656"/>
                  </a:lnTo>
                  <a:lnTo>
                    <a:pt x="953007" y="34544"/>
                  </a:lnTo>
                  <a:lnTo>
                    <a:pt x="950086" y="31750"/>
                  </a:lnTo>
                  <a:close/>
                </a:path>
                <a:path w="1995804" h="76200">
                  <a:moveTo>
                    <a:pt x="975486" y="31750"/>
                  </a:moveTo>
                  <a:lnTo>
                    <a:pt x="968501" y="31750"/>
                  </a:lnTo>
                  <a:lnTo>
                    <a:pt x="965707" y="34544"/>
                  </a:lnTo>
                  <a:lnTo>
                    <a:pt x="965707" y="41656"/>
                  </a:lnTo>
                  <a:lnTo>
                    <a:pt x="968501" y="44450"/>
                  </a:lnTo>
                  <a:lnTo>
                    <a:pt x="975486" y="44450"/>
                  </a:lnTo>
                  <a:lnTo>
                    <a:pt x="978407" y="41656"/>
                  </a:lnTo>
                  <a:lnTo>
                    <a:pt x="978407" y="34544"/>
                  </a:lnTo>
                  <a:lnTo>
                    <a:pt x="975486" y="31750"/>
                  </a:lnTo>
                  <a:close/>
                </a:path>
                <a:path w="1995804" h="76200">
                  <a:moveTo>
                    <a:pt x="1001013" y="31750"/>
                  </a:moveTo>
                  <a:lnTo>
                    <a:pt x="993901" y="31750"/>
                  </a:lnTo>
                  <a:lnTo>
                    <a:pt x="991107" y="34544"/>
                  </a:lnTo>
                  <a:lnTo>
                    <a:pt x="991107" y="41656"/>
                  </a:lnTo>
                  <a:lnTo>
                    <a:pt x="993901" y="44450"/>
                  </a:lnTo>
                  <a:lnTo>
                    <a:pt x="1001013" y="44450"/>
                  </a:lnTo>
                  <a:lnTo>
                    <a:pt x="1003807" y="41656"/>
                  </a:lnTo>
                  <a:lnTo>
                    <a:pt x="1003807" y="34544"/>
                  </a:lnTo>
                  <a:lnTo>
                    <a:pt x="1001013" y="31750"/>
                  </a:lnTo>
                  <a:close/>
                </a:path>
                <a:path w="1995804" h="76200">
                  <a:moveTo>
                    <a:pt x="1026413" y="31750"/>
                  </a:moveTo>
                  <a:lnTo>
                    <a:pt x="1019301" y="31750"/>
                  </a:lnTo>
                  <a:lnTo>
                    <a:pt x="1016507" y="34544"/>
                  </a:lnTo>
                  <a:lnTo>
                    <a:pt x="1016507" y="41656"/>
                  </a:lnTo>
                  <a:lnTo>
                    <a:pt x="1019301" y="44450"/>
                  </a:lnTo>
                  <a:lnTo>
                    <a:pt x="1026413" y="44450"/>
                  </a:lnTo>
                  <a:lnTo>
                    <a:pt x="1029207" y="41656"/>
                  </a:lnTo>
                  <a:lnTo>
                    <a:pt x="1029207" y="34544"/>
                  </a:lnTo>
                  <a:lnTo>
                    <a:pt x="1026413" y="31750"/>
                  </a:lnTo>
                  <a:close/>
                </a:path>
                <a:path w="1995804" h="76200">
                  <a:moveTo>
                    <a:pt x="1051813" y="31750"/>
                  </a:moveTo>
                  <a:lnTo>
                    <a:pt x="1044701" y="31750"/>
                  </a:lnTo>
                  <a:lnTo>
                    <a:pt x="1041907" y="34544"/>
                  </a:lnTo>
                  <a:lnTo>
                    <a:pt x="1041907" y="41656"/>
                  </a:lnTo>
                  <a:lnTo>
                    <a:pt x="1044701" y="44450"/>
                  </a:lnTo>
                  <a:lnTo>
                    <a:pt x="1051813" y="44450"/>
                  </a:lnTo>
                  <a:lnTo>
                    <a:pt x="1054607" y="41656"/>
                  </a:lnTo>
                  <a:lnTo>
                    <a:pt x="1054607" y="34544"/>
                  </a:lnTo>
                  <a:lnTo>
                    <a:pt x="1051813" y="31750"/>
                  </a:lnTo>
                  <a:close/>
                </a:path>
                <a:path w="1995804" h="76200">
                  <a:moveTo>
                    <a:pt x="1077213" y="31750"/>
                  </a:moveTo>
                  <a:lnTo>
                    <a:pt x="1070228" y="31750"/>
                  </a:lnTo>
                  <a:lnTo>
                    <a:pt x="1067307" y="34544"/>
                  </a:lnTo>
                  <a:lnTo>
                    <a:pt x="1067307" y="41656"/>
                  </a:lnTo>
                  <a:lnTo>
                    <a:pt x="1070228" y="44450"/>
                  </a:lnTo>
                  <a:lnTo>
                    <a:pt x="1077213" y="44450"/>
                  </a:lnTo>
                  <a:lnTo>
                    <a:pt x="1080007" y="41656"/>
                  </a:lnTo>
                  <a:lnTo>
                    <a:pt x="1080007" y="34544"/>
                  </a:lnTo>
                  <a:lnTo>
                    <a:pt x="1077213" y="31750"/>
                  </a:lnTo>
                  <a:close/>
                </a:path>
                <a:path w="1995804" h="76200">
                  <a:moveTo>
                    <a:pt x="1102613" y="31750"/>
                  </a:moveTo>
                  <a:lnTo>
                    <a:pt x="1095628" y="31750"/>
                  </a:lnTo>
                  <a:lnTo>
                    <a:pt x="1092707" y="34544"/>
                  </a:lnTo>
                  <a:lnTo>
                    <a:pt x="1092707" y="41656"/>
                  </a:lnTo>
                  <a:lnTo>
                    <a:pt x="1095628" y="44450"/>
                  </a:lnTo>
                  <a:lnTo>
                    <a:pt x="1102613" y="44450"/>
                  </a:lnTo>
                  <a:lnTo>
                    <a:pt x="1105407" y="41656"/>
                  </a:lnTo>
                  <a:lnTo>
                    <a:pt x="1105407" y="34544"/>
                  </a:lnTo>
                  <a:lnTo>
                    <a:pt x="1102613" y="31750"/>
                  </a:lnTo>
                  <a:close/>
                </a:path>
                <a:path w="1995804" h="76200">
                  <a:moveTo>
                    <a:pt x="1128013" y="31750"/>
                  </a:moveTo>
                  <a:lnTo>
                    <a:pt x="1121028" y="31750"/>
                  </a:lnTo>
                  <a:lnTo>
                    <a:pt x="1118107" y="34544"/>
                  </a:lnTo>
                  <a:lnTo>
                    <a:pt x="1118107" y="41656"/>
                  </a:lnTo>
                  <a:lnTo>
                    <a:pt x="1121028" y="44450"/>
                  </a:lnTo>
                  <a:lnTo>
                    <a:pt x="1128013" y="44450"/>
                  </a:lnTo>
                  <a:lnTo>
                    <a:pt x="1130807" y="41656"/>
                  </a:lnTo>
                  <a:lnTo>
                    <a:pt x="1130807" y="34544"/>
                  </a:lnTo>
                  <a:lnTo>
                    <a:pt x="1128013" y="31750"/>
                  </a:lnTo>
                  <a:close/>
                </a:path>
                <a:path w="1995804" h="76200">
                  <a:moveTo>
                    <a:pt x="1153413" y="31750"/>
                  </a:moveTo>
                  <a:lnTo>
                    <a:pt x="1146428" y="31750"/>
                  </a:lnTo>
                  <a:lnTo>
                    <a:pt x="1143507" y="34544"/>
                  </a:lnTo>
                  <a:lnTo>
                    <a:pt x="1143507" y="41656"/>
                  </a:lnTo>
                  <a:lnTo>
                    <a:pt x="1146428" y="44450"/>
                  </a:lnTo>
                  <a:lnTo>
                    <a:pt x="1153413" y="44450"/>
                  </a:lnTo>
                  <a:lnTo>
                    <a:pt x="1156334" y="41656"/>
                  </a:lnTo>
                  <a:lnTo>
                    <a:pt x="1156334" y="34544"/>
                  </a:lnTo>
                  <a:lnTo>
                    <a:pt x="1153413" y="31750"/>
                  </a:lnTo>
                  <a:close/>
                </a:path>
                <a:path w="1995804" h="76200">
                  <a:moveTo>
                    <a:pt x="1178813" y="31750"/>
                  </a:moveTo>
                  <a:lnTo>
                    <a:pt x="1171828" y="31750"/>
                  </a:lnTo>
                  <a:lnTo>
                    <a:pt x="1169034" y="34544"/>
                  </a:lnTo>
                  <a:lnTo>
                    <a:pt x="1169034" y="41656"/>
                  </a:lnTo>
                  <a:lnTo>
                    <a:pt x="1171828" y="44450"/>
                  </a:lnTo>
                  <a:lnTo>
                    <a:pt x="1178813" y="44450"/>
                  </a:lnTo>
                  <a:lnTo>
                    <a:pt x="1181734" y="41656"/>
                  </a:lnTo>
                  <a:lnTo>
                    <a:pt x="1181734" y="34544"/>
                  </a:lnTo>
                  <a:lnTo>
                    <a:pt x="1178813" y="31750"/>
                  </a:lnTo>
                  <a:close/>
                </a:path>
                <a:path w="1995804" h="76200">
                  <a:moveTo>
                    <a:pt x="1204213" y="31750"/>
                  </a:moveTo>
                  <a:lnTo>
                    <a:pt x="1197228" y="31750"/>
                  </a:lnTo>
                  <a:lnTo>
                    <a:pt x="1194434" y="34544"/>
                  </a:lnTo>
                  <a:lnTo>
                    <a:pt x="1194434" y="41656"/>
                  </a:lnTo>
                  <a:lnTo>
                    <a:pt x="1197228" y="44450"/>
                  </a:lnTo>
                  <a:lnTo>
                    <a:pt x="1204213" y="44450"/>
                  </a:lnTo>
                  <a:lnTo>
                    <a:pt x="1207134" y="41656"/>
                  </a:lnTo>
                  <a:lnTo>
                    <a:pt x="1207134" y="34544"/>
                  </a:lnTo>
                  <a:lnTo>
                    <a:pt x="1204213" y="31750"/>
                  </a:lnTo>
                  <a:close/>
                </a:path>
                <a:path w="1995804" h="76200">
                  <a:moveTo>
                    <a:pt x="1229613" y="31750"/>
                  </a:moveTo>
                  <a:lnTo>
                    <a:pt x="1222628" y="31750"/>
                  </a:lnTo>
                  <a:lnTo>
                    <a:pt x="1219834" y="34544"/>
                  </a:lnTo>
                  <a:lnTo>
                    <a:pt x="1219834" y="41656"/>
                  </a:lnTo>
                  <a:lnTo>
                    <a:pt x="1222628" y="44450"/>
                  </a:lnTo>
                  <a:lnTo>
                    <a:pt x="1229613" y="44450"/>
                  </a:lnTo>
                  <a:lnTo>
                    <a:pt x="1232534" y="41656"/>
                  </a:lnTo>
                  <a:lnTo>
                    <a:pt x="1232534" y="34544"/>
                  </a:lnTo>
                  <a:lnTo>
                    <a:pt x="1229613" y="31750"/>
                  </a:lnTo>
                  <a:close/>
                </a:path>
                <a:path w="1995804" h="76200">
                  <a:moveTo>
                    <a:pt x="1255140" y="31750"/>
                  </a:moveTo>
                  <a:lnTo>
                    <a:pt x="1248028" y="31750"/>
                  </a:lnTo>
                  <a:lnTo>
                    <a:pt x="1245234" y="34544"/>
                  </a:lnTo>
                  <a:lnTo>
                    <a:pt x="1245234" y="41656"/>
                  </a:lnTo>
                  <a:lnTo>
                    <a:pt x="1248028" y="44450"/>
                  </a:lnTo>
                  <a:lnTo>
                    <a:pt x="1255140" y="44450"/>
                  </a:lnTo>
                  <a:lnTo>
                    <a:pt x="1257934" y="41656"/>
                  </a:lnTo>
                  <a:lnTo>
                    <a:pt x="1257934" y="34544"/>
                  </a:lnTo>
                  <a:lnTo>
                    <a:pt x="1255140" y="31750"/>
                  </a:lnTo>
                  <a:close/>
                </a:path>
                <a:path w="1995804" h="76200">
                  <a:moveTo>
                    <a:pt x="1280540" y="31750"/>
                  </a:moveTo>
                  <a:lnTo>
                    <a:pt x="1273428" y="31750"/>
                  </a:lnTo>
                  <a:lnTo>
                    <a:pt x="1270634" y="34544"/>
                  </a:lnTo>
                  <a:lnTo>
                    <a:pt x="1270634" y="41656"/>
                  </a:lnTo>
                  <a:lnTo>
                    <a:pt x="1273428" y="44450"/>
                  </a:lnTo>
                  <a:lnTo>
                    <a:pt x="1280540" y="44450"/>
                  </a:lnTo>
                  <a:lnTo>
                    <a:pt x="1283334" y="41656"/>
                  </a:lnTo>
                  <a:lnTo>
                    <a:pt x="1283334" y="34544"/>
                  </a:lnTo>
                  <a:lnTo>
                    <a:pt x="1280540" y="31750"/>
                  </a:lnTo>
                  <a:close/>
                </a:path>
                <a:path w="1995804" h="76200">
                  <a:moveTo>
                    <a:pt x="1305940" y="31750"/>
                  </a:moveTo>
                  <a:lnTo>
                    <a:pt x="1298828" y="31750"/>
                  </a:lnTo>
                  <a:lnTo>
                    <a:pt x="1296034" y="34544"/>
                  </a:lnTo>
                  <a:lnTo>
                    <a:pt x="1296034" y="41656"/>
                  </a:lnTo>
                  <a:lnTo>
                    <a:pt x="1298828" y="44450"/>
                  </a:lnTo>
                  <a:lnTo>
                    <a:pt x="1305940" y="44450"/>
                  </a:lnTo>
                  <a:lnTo>
                    <a:pt x="1308734" y="41656"/>
                  </a:lnTo>
                  <a:lnTo>
                    <a:pt x="1308734" y="34544"/>
                  </a:lnTo>
                  <a:lnTo>
                    <a:pt x="1305940" y="31750"/>
                  </a:lnTo>
                  <a:close/>
                </a:path>
                <a:path w="1995804" h="76200">
                  <a:moveTo>
                    <a:pt x="1331340" y="31750"/>
                  </a:moveTo>
                  <a:lnTo>
                    <a:pt x="1324355" y="31750"/>
                  </a:lnTo>
                  <a:lnTo>
                    <a:pt x="1321434" y="34544"/>
                  </a:lnTo>
                  <a:lnTo>
                    <a:pt x="1321434" y="41656"/>
                  </a:lnTo>
                  <a:lnTo>
                    <a:pt x="1324355" y="44450"/>
                  </a:lnTo>
                  <a:lnTo>
                    <a:pt x="1331340" y="44450"/>
                  </a:lnTo>
                  <a:lnTo>
                    <a:pt x="1334134" y="41656"/>
                  </a:lnTo>
                  <a:lnTo>
                    <a:pt x="1334134" y="34544"/>
                  </a:lnTo>
                  <a:lnTo>
                    <a:pt x="1331340" y="31750"/>
                  </a:lnTo>
                  <a:close/>
                </a:path>
                <a:path w="1995804" h="76200">
                  <a:moveTo>
                    <a:pt x="1356740" y="31750"/>
                  </a:moveTo>
                  <a:lnTo>
                    <a:pt x="1349755" y="31750"/>
                  </a:lnTo>
                  <a:lnTo>
                    <a:pt x="1346834" y="34544"/>
                  </a:lnTo>
                  <a:lnTo>
                    <a:pt x="1346834" y="41656"/>
                  </a:lnTo>
                  <a:lnTo>
                    <a:pt x="1349755" y="44450"/>
                  </a:lnTo>
                  <a:lnTo>
                    <a:pt x="1356740" y="44450"/>
                  </a:lnTo>
                  <a:lnTo>
                    <a:pt x="1359534" y="41656"/>
                  </a:lnTo>
                  <a:lnTo>
                    <a:pt x="1359534" y="34544"/>
                  </a:lnTo>
                  <a:lnTo>
                    <a:pt x="1356740" y="31750"/>
                  </a:lnTo>
                  <a:close/>
                </a:path>
                <a:path w="1995804" h="76200">
                  <a:moveTo>
                    <a:pt x="1382140" y="31750"/>
                  </a:moveTo>
                  <a:lnTo>
                    <a:pt x="1375155" y="31750"/>
                  </a:lnTo>
                  <a:lnTo>
                    <a:pt x="1372234" y="34544"/>
                  </a:lnTo>
                  <a:lnTo>
                    <a:pt x="1372234" y="41656"/>
                  </a:lnTo>
                  <a:lnTo>
                    <a:pt x="1375155" y="44450"/>
                  </a:lnTo>
                  <a:lnTo>
                    <a:pt x="1382140" y="44450"/>
                  </a:lnTo>
                  <a:lnTo>
                    <a:pt x="1384934" y="41656"/>
                  </a:lnTo>
                  <a:lnTo>
                    <a:pt x="1384934" y="34544"/>
                  </a:lnTo>
                  <a:lnTo>
                    <a:pt x="1382140" y="31750"/>
                  </a:lnTo>
                  <a:close/>
                </a:path>
                <a:path w="1995804" h="76200">
                  <a:moveTo>
                    <a:pt x="1407540" y="31750"/>
                  </a:moveTo>
                  <a:lnTo>
                    <a:pt x="1400555" y="31750"/>
                  </a:lnTo>
                  <a:lnTo>
                    <a:pt x="1397634" y="34544"/>
                  </a:lnTo>
                  <a:lnTo>
                    <a:pt x="1397634" y="41656"/>
                  </a:lnTo>
                  <a:lnTo>
                    <a:pt x="1400555" y="44450"/>
                  </a:lnTo>
                  <a:lnTo>
                    <a:pt x="1407540" y="44450"/>
                  </a:lnTo>
                  <a:lnTo>
                    <a:pt x="1410461" y="41656"/>
                  </a:lnTo>
                  <a:lnTo>
                    <a:pt x="1410461" y="34544"/>
                  </a:lnTo>
                  <a:lnTo>
                    <a:pt x="1407540" y="31750"/>
                  </a:lnTo>
                  <a:close/>
                </a:path>
                <a:path w="1995804" h="76200">
                  <a:moveTo>
                    <a:pt x="1432940" y="31750"/>
                  </a:moveTo>
                  <a:lnTo>
                    <a:pt x="1425955" y="31750"/>
                  </a:lnTo>
                  <a:lnTo>
                    <a:pt x="1423161" y="34544"/>
                  </a:lnTo>
                  <a:lnTo>
                    <a:pt x="1423161" y="41656"/>
                  </a:lnTo>
                  <a:lnTo>
                    <a:pt x="1425955" y="44450"/>
                  </a:lnTo>
                  <a:lnTo>
                    <a:pt x="1432940" y="44450"/>
                  </a:lnTo>
                  <a:lnTo>
                    <a:pt x="1435861" y="41656"/>
                  </a:lnTo>
                  <a:lnTo>
                    <a:pt x="1435861" y="34544"/>
                  </a:lnTo>
                  <a:lnTo>
                    <a:pt x="1432940" y="31750"/>
                  </a:lnTo>
                  <a:close/>
                </a:path>
                <a:path w="1995804" h="76200">
                  <a:moveTo>
                    <a:pt x="1458340" y="31750"/>
                  </a:moveTo>
                  <a:lnTo>
                    <a:pt x="1451355" y="31750"/>
                  </a:lnTo>
                  <a:lnTo>
                    <a:pt x="1448561" y="34544"/>
                  </a:lnTo>
                  <a:lnTo>
                    <a:pt x="1448561" y="41656"/>
                  </a:lnTo>
                  <a:lnTo>
                    <a:pt x="1451355" y="44450"/>
                  </a:lnTo>
                  <a:lnTo>
                    <a:pt x="1458340" y="44450"/>
                  </a:lnTo>
                  <a:lnTo>
                    <a:pt x="1461261" y="41656"/>
                  </a:lnTo>
                  <a:lnTo>
                    <a:pt x="1461261" y="34544"/>
                  </a:lnTo>
                  <a:lnTo>
                    <a:pt x="1458340" y="31750"/>
                  </a:lnTo>
                  <a:close/>
                </a:path>
                <a:path w="1995804" h="76200">
                  <a:moveTo>
                    <a:pt x="1483740" y="31750"/>
                  </a:moveTo>
                  <a:lnTo>
                    <a:pt x="1476755" y="31750"/>
                  </a:lnTo>
                  <a:lnTo>
                    <a:pt x="1473961" y="34544"/>
                  </a:lnTo>
                  <a:lnTo>
                    <a:pt x="1473961" y="41656"/>
                  </a:lnTo>
                  <a:lnTo>
                    <a:pt x="1476755" y="44450"/>
                  </a:lnTo>
                  <a:lnTo>
                    <a:pt x="1483740" y="44450"/>
                  </a:lnTo>
                  <a:lnTo>
                    <a:pt x="1486661" y="41656"/>
                  </a:lnTo>
                  <a:lnTo>
                    <a:pt x="1486661" y="34544"/>
                  </a:lnTo>
                  <a:lnTo>
                    <a:pt x="1483740" y="31750"/>
                  </a:lnTo>
                  <a:close/>
                </a:path>
                <a:path w="1995804" h="76200">
                  <a:moveTo>
                    <a:pt x="1509267" y="31750"/>
                  </a:moveTo>
                  <a:lnTo>
                    <a:pt x="1502155" y="31750"/>
                  </a:lnTo>
                  <a:lnTo>
                    <a:pt x="1499361" y="34544"/>
                  </a:lnTo>
                  <a:lnTo>
                    <a:pt x="1499361" y="41656"/>
                  </a:lnTo>
                  <a:lnTo>
                    <a:pt x="1502155" y="44450"/>
                  </a:lnTo>
                  <a:lnTo>
                    <a:pt x="1509267" y="44450"/>
                  </a:lnTo>
                  <a:lnTo>
                    <a:pt x="1512061" y="41656"/>
                  </a:lnTo>
                  <a:lnTo>
                    <a:pt x="1512061" y="34544"/>
                  </a:lnTo>
                  <a:lnTo>
                    <a:pt x="1509267" y="31750"/>
                  </a:lnTo>
                  <a:close/>
                </a:path>
                <a:path w="1995804" h="76200">
                  <a:moveTo>
                    <a:pt x="1534667" y="31750"/>
                  </a:moveTo>
                  <a:lnTo>
                    <a:pt x="1527555" y="31750"/>
                  </a:lnTo>
                  <a:lnTo>
                    <a:pt x="1524761" y="34544"/>
                  </a:lnTo>
                  <a:lnTo>
                    <a:pt x="1524761" y="41656"/>
                  </a:lnTo>
                  <a:lnTo>
                    <a:pt x="1527555" y="44450"/>
                  </a:lnTo>
                  <a:lnTo>
                    <a:pt x="1534667" y="44450"/>
                  </a:lnTo>
                  <a:lnTo>
                    <a:pt x="1537461" y="41656"/>
                  </a:lnTo>
                  <a:lnTo>
                    <a:pt x="1537461" y="34544"/>
                  </a:lnTo>
                  <a:lnTo>
                    <a:pt x="1534667" y="31750"/>
                  </a:lnTo>
                  <a:close/>
                </a:path>
                <a:path w="1995804" h="76200">
                  <a:moveTo>
                    <a:pt x="1560067" y="31750"/>
                  </a:moveTo>
                  <a:lnTo>
                    <a:pt x="1552955" y="31750"/>
                  </a:lnTo>
                  <a:lnTo>
                    <a:pt x="1550161" y="34544"/>
                  </a:lnTo>
                  <a:lnTo>
                    <a:pt x="1550161" y="41656"/>
                  </a:lnTo>
                  <a:lnTo>
                    <a:pt x="1552955" y="44450"/>
                  </a:lnTo>
                  <a:lnTo>
                    <a:pt x="1560067" y="44450"/>
                  </a:lnTo>
                  <a:lnTo>
                    <a:pt x="1562861" y="41656"/>
                  </a:lnTo>
                  <a:lnTo>
                    <a:pt x="1562861" y="34544"/>
                  </a:lnTo>
                  <a:lnTo>
                    <a:pt x="1560067" y="31750"/>
                  </a:lnTo>
                  <a:close/>
                </a:path>
                <a:path w="1995804" h="76200">
                  <a:moveTo>
                    <a:pt x="1585467" y="31750"/>
                  </a:moveTo>
                  <a:lnTo>
                    <a:pt x="1578482" y="31750"/>
                  </a:lnTo>
                  <a:lnTo>
                    <a:pt x="1575561" y="34544"/>
                  </a:lnTo>
                  <a:lnTo>
                    <a:pt x="1575561" y="41656"/>
                  </a:lnTo>
                  <a:lnTo>
                    <a:pt x="1578482" y="44450"/>
                  </a:lnTo>
                  <a:lnTo>
                    <a:pt x="1585467" y="44450"/>
                  </a:lnTo>
                  <a:lnTo>
                    <a:pt x="1588261" y="41656"/>
                  </a:lnTo>
                  <a:lnTo>
                    <a:pt x="1588261" y="34544"/>
                  </a:lnTo>
                  <a:lnTo>
                    <a:pt x="1585467" y="31750"/>
                  </a:lnTo>
                  <a:close/>
                </a:path>
                <a:path w="1995804" h="76200">
                  <a:moveTo>
                    <a:pt x="1610867" y="31750"/>
                  </a:moveTo>
                  <a:lnTo>
                    <a:pt x="1603882" y="31750"/>
                  </a:lnTo>
                  <a:lnTo>
                    <a:pt x="1600961" y="34544"/>
                  </a:lnTo>
                  <a:lnTo>
                    <a:pt x="1600961" y="41656"/>
                  </a:lnTo>
                  <a:lnTo>
                    <a:pt x="1603882" y="44450"/>
                  </a:lnTo>
                  <a:lnTo>
                    <a:pt x="1610867" y="44450"/>
                  </a:lnTo>
                  <a:lnTo>
                    <a:pt x="1613661" y="41656"/>
                  </a:lnTo>
                  <a:lnTo>
                    <a:pt x="1613661" y="34544"/>
                  </a:lnTo>
                  <a:lnTo>
                    <a:pt x="1610867" y="31750"/>
                  </a:lnTo>
                  <a:close/>
                </a:path>
                <a:path w="1995804" h="76200">
                  <a:moveTo>
                    <a:pt x="1636267" y="31750"/>
                  </a:moveTo>
                  <a:lnTo>
                    <a:pt x="1629282" y="31750"/>
                  </a:lnTo>
                  <a:lnTo>
                    <a:pt x="1626361" y="34544"/>
                  </a:lnTo>
                  <a:lnTo>
                    <a:pt x="1626361" y="41656"/>
                  </a:lnTo>
                  <a:lnTo>
                    <a:pt x="1629282" y="44450"/>
                  </a:lnTo>
                  <a:lnTo>
                    <a:pt x="1636267" y="44450"/>
                  </a:lnTo>
                  <a:lnTo>
                    <a:pt x="1639061" y="41656"/>
                  </a:lnTo>
                  <a:lnTo>
                    <a:pt x="1639061" y="34544"/>
                  </a:lnTo>
                  <a:lnTo>
                    <a:pt x="1636267" y="31750"/>
                  </a:lnTo>
                  <a:close/>
                </a:path>
                <a:path w="1995804" h="76200">
                  <a:moveTo>
                    <a:pt x="1661667" y="31750"/>
                  </a:moveTo>
                  <a:lnTo>
                    <a:pt x="1654682" y="31750"/>
                  </a:lnTo>
                  <a:lnTo>
                    <a:pt x="1651761" y="34544"/>
                  </a:lnTo>
                  <a:lnTo>
                    <a:pt x="1651761" y="41656"/>
                  </a:lnTo>
                  <a:lnTo>
                    <a:pt x="1654682" y="44450"/>
                  </a:lnTo>
                  <a:lnTo>
                    <a:pt x="1661667" y="44450"/>
                  </a:lnTo>
                  <a:lnTo>
                    <a:pt x="1664588" y="41656"/>
                  </a:lnTo>
                  <a:lnTo>
                    <a:pt x="1664588" y="34544"/>
                  </a:lnTo>
                  <a:lnTo>
                    <a:pt x="1661667" y="31750"/>
                  </a:lnTo>
                  <a:close/>
                </a:path>
                <a:path w="1995804" h="76200">
                  <a:moveTo>
                    <a:pt x="1687067" y="31750"/>
                  </a:moveTo>
                  <a:lnTo>
                    <a:pt x="1680082" y="31750"/>
                  </a:lnTo>
                  <a:lnTo>
                    <a:pt x="1677288" y="34544"/>
                  </a:lnTo>
                  <a:lnTo>
                    <a:pt x="1677288" y="41656"/>
                  </a:lnTo>
                  <a:lnTo>
                    <a:pt x="1680082" y="44450"/>
                  </a:lnTo>
                  <a:lnTo>
                    <a:pt x="1687067" y="44450"/>
                  </a:lnTo>
                  <a:lnTo>
                    <a:pt x="1689988" y="41656"/>
                  </a:lnTo>
                  <a:lnTo>
                    <a:pt x="1689988" y="34544"/>
                  </a:lnTo>
                  <a:lnTo>
                    <a:pt x="1687067" y="31750"/>
                  </a:lnTo>
                  <a:close/>
                </a:path>
                <a:path w="1995804" h="76200">
                  <a:moveTo>
                    <a:pt x="1712467" y="31750"/>
                  </a:moveTo>
                  <a:lnTo>
                    <a:pt x="1705482" y="31750"/>
                  </a:lnTo>
                  <a:lnTo>
                    <a:pt x="1702688" y="34544"/>
                  </a:lnTo>
                  <a:lnTo>
                    <a:pt x="1702688" y="41656"/>
                  </a:lnTo>
                  <a:lnTo>
                    <a:pt x="1705482" y="44450"/>
                  </a:lnTo>
                  <a:lnTo>
                    <a:pt x="1712467" y="44450"/>
                  </a:lnTo>
                  <a:lnTo>
                    <a:pt x="1715388" y="41656"/>
                  </a:lnTo>
                  <a:lnTo>
                    <a:pt x="1715388" y="34544"/>
                  </a:lnTo>
                  <a:lnTo>
                    <a:pt x="1712467" y="31750"/>
                  </a:lnTo>
                  <a:close/>
                </a:path>
                <a:path w="1995804" h="76200">
                  <a:moveTo>
                    <a:pt x="1737867" y="31750"/>
                  </a:moveTo>
                  <a:lnTo>
                    <a:pt x="1730882" y="31750"/>
                  </a:lnTo>
                  <a:lnTo>
                    <a:pt x="1728088" y="34544"/>
                  </a:lnTo>
                  <a:lnTo>
                    <a:pt x="1728088" y="41656"/>
                  </a:lnTo>
                  <a:lnTo>
                    <a:pt x="1730882" y="44450"/>
                  </a:lnTo>
                  <a:lnTo>
                    <a:pt x="1737867" y="44450"/>
                  </a:lnTo>
                  <a:lnTo>
                    <a:pt x="1740788" y="41656"/>
                  </a:lnTo>
                  <a:lnTo>
                    <a:pt x="1740788" y="34544"/>
                  </a:lnTo>
                  <a:lnTo>
                    <a:pt x="1737867" y="31750"/>
                  </a:lnTo>
                  <a:close/>
                </a:path>
                <a:path w="1995804" h="76200">
                  <a:moveTo>
                    <a:pt x="1763394" y="31750"/>
                  </a:moveTo>
                  <a:lnTo>
                    <a:pt x="1756282" y="31750"/>
                  </a:lnTo>
                  <a:lnTo>
                    <a:pt x="1753488" y="34544"/>
                  </a:lnTo>
                  <a:lnTo>
                    <a:pt x="1753488" y="41656"/>
                  </a:lnTo>
                  <a:lnTo>
                    <a:pt x="1756282" y="44450"/>
                  </a:lnTo>
                  <a:lnTo>
                    <a:pt x="1763394" y="44450"/>
                  </a:lnTo>
                  <a:lnTo>
                    <a:pt x="1766188" y="41656"/>
                  </a:lnTo>
                  <a:lnTo>
                    <a:pt x="1766188" y="34544"/>
                  </a:lnTo>
                  <a:lnTo>
                    <a:pt x="1763394" y="31750"/>
                  </a:lnTo>
                  <a:close/>
                </a:path>
                <a:path w="1995804" h="76200">
                  <a:moveTo>
                    <a:pt x="1788794" y="31750"/>
                  </a:moveTo>
                  <a:lnTo>
                    <a:pt x="1781682" y="31750"/>
                  </a:lnTo>
                  <a:lnTo>
                    <a:pt x="1778888" y="34544"/>
                  </a:lnTo>
                  <a:lnTo>
                    <a:pt x="1778888" y="41656"/>
                  </a:lnTo>
                  <a:lnTo>
                    <a:pt x="1781682" y="44450"/>
                  </a:lnTo>
                  <a:lnTo>
                    <a:pt x="1788794" y="44450"/>
                  </a:lnTo>
                  <a:lnTo>
                    <a:pt x="1791588" y="41656"/>
                  </a:lnTo>
                  <a:lnTo>
                    <a:pt x="1791588" y="34544"/>
                  </a:lnTo>
                  <a:lnTo>
                    <a:pt x="1788794" y="31750"/>
                  </a:lnTo>
                  <a:close/>
                </a:path>
                <a:path w="1995804" h="76200">
                  <a:moveTo>
                    <a:pt x="1814194" y="31750"/>
                  </a:moveTo>
                  <a:lnTo>
                    <a:pt x="1807082" y="31750"/>
                  </a:lnTo>
                  <a:lnTo>
                    <a:pt x="1804288" y="34544"/>
                  </a:lnTo>
                  <a:lnTo>
                    <a:pt x="1804288" y="41656"/>
                  </a:lnTo>
                  <a:lnTo>
                    <a:pt x="1807082" y="44450"/>
                  </a:lnTo>
                  <a:lnTo>
                    <a:pt x="1814194" y="44450"/>
                  </a:lnTo>
                  <a:lnTo>
                    <a:pt x="1816988" y="41656"/>
                  </a:lnTo>
                  <a:lnTo>
                    <a:pt x="1816988" y="34544"/>
                  </a:lnTo>
                  <a:lnTo>
                    <a:pt x="1814194" y="31750"/>
                  </a:lnTo>
                  <a:close/>
                </a:path>
                <a:path w="1995804" h="76200">
                  <a:moveTo>
                    <a:pt x="1839594" y="31750"/>
                  </a:moveTo>
                  <a:lnTo>
                    <a:pt x="1832609" y="31750"/>
                  </a:lnTo>
                  <a:lnTo>
                    <a:pt x="1829688" y="34544"/>
                  </a:lnTo>
                  <a:lnTo>
                    <a:pt x="1829688" y="41656"/>
                  </a:lnTo>
                  <a:lnTo>
                    <a:pt x="1832609" y="44450"/>
                  </a:lnTo>
                  <a:lnTo>
                    <a:pt x="1839594" y="44450"/>
                  </a:lnTo>
                  <a:lnTo>
                    <a:pt x="1842388" y="41656"/>
                  </a:lnTo>
                  <a:lnTo>
                    <a:pt x="1842388" y="34544"/>
                  </a:lnTo>
                  <a:lnTo>
                    <a:pt x="1839594" y="31750"/>
                  </a:lnTo>
                  <a:close/>
                </a:path>
                <a:path w="1995804" h="76200">
                  <a:moveTo>
                    <a:pt x="1864994" y="31750"/>
                  </a:moveTo>
                  <a:lnTo>
                    <a:pt x="1858009" y="31750"/>
                  </a:lnTo>
                  <a:lnTo>
                    <a:pt x="1855088" y="34544"/>
                  </a:lnTo>
                  <a:lnTo>
                    <a:pt x="1855088" y="41656"/>
                  </a:lnTo>
                  <a:lnTo>
                    <a:pt x="1858009" y="44450"/>
                  </a:lnTo>
                  <a:lnTo>
                    <a:pt x="1864994" y="44450"/>
                  </a:lnTo>
                  <a:lnTo>
                    <a:pt x="1867788" y="41656"/>
                  </a:lnTo>
                  <a:lnTo>
                    <a:pt x="1867788" y="34544"/>
                  </a:lnTo>
                  <a:lnTo>
                    <a:pt x="1864994" y="31750"/>
                  </a:lnTo>
                  <a:close/>
                </a:path>
                <a:path w="1995804" h="76200">
                  <a:moveTo>
                    <a:pt x="1890394" y="31750"/>
                  </a:moveTo>
                  <a:lnTo>
                    <a:pt x="1883409" y="31750"/>
                  </a:lnTo>
                  <a:lnTo>
                    <a:pt x="1880488" y="34544"/>
                  </a:lnTo>
                  <a:lnTo>
                    <a:pt x="1880488" y="41656"/>
                  </a:lnTo>
                  <a:lnTo>
                    <a:pt x="1883409" y="44450"/>
                  </a:lnTo>
                  <a:lnTo>
                    <a:pt x="1890394" y="44450"/>
                  </a:lnTo>
                  <a:lnTo>
                    <a:pt x="1893188" y="41656"/>
                  </a:lnTo>
                  <a:lnTo>
                    <a:pt x="1893188" y="34544"/>
                  </a:lnTo>
                  <a:lnTo>
                    <a:pt x="1890394" y="31750"/>
                  </a:lnTo>
                  <a:close/>
                </a:path>
                <a:path w="1995804" h="76200">
                  <a:moveTo>
                    <a:pt x="1915794" y="31750"/>
                  </a:moveTo>
                  <a:lnTo>
                    <a:pt x="1908809" y="31750"/>
                  </a:lnTo>
                  <a:lnTo>
                    <a:pt x="1905888" y="34544"/>
                  </a:lnTo>
                  <a:lnTo>
                    <a:pt x="1905888" y="41656"/>
                  </a:lnTo>
                  <a:lnTo>
                    <a:pt x="1908809" y="44450"/>
                  </a:lnTo>
                  <a:lnTo>
                    <a:pt x="1915794" y="44450"/>
                  </a:lnTo>
                  <a:lnTo>
                    <a:pt x="1918715" y="41656"/>
                  </a:lnTo>
                  <a:lnTo>
                    <a:pt x="1918715" y="34544"/>
                  </a:lnTo>
                  <a:lnTo>
                    <a:pt x="1915794" y="31750"/>
                  </a:lnTo>
                  <a:close/>
                </a:path>
                <a:path w="1995804" h="76200">
                  <a:moveTo>
                    <a:pt x="1919604" y="0"/>
                  </a:moveTo>
                  <a:lnTo>
                    <a:pt x="1919604" y="76200"/>
                  </a:lnTo>
                  <a:lnTo>
                    <a:pt x="1995804" y="38100"/>
                  </a:lnTo>
                  <a:lnTo>
                    <a:pt x="19196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57288" y="2487167"/>
              <a:ext cx="1440180" cy="309880"/>
            </a:xfrm>
            <a:custGeom>
              <a:avLst/>
              <a:gdLst/>
              <a:ahLst/>
              <a:cxnLst/>
              <a:rect l="l" t="t" r="r" b="b"/>
              <a:pathLst>
                <a:path w="1440179" h="309880">
                  <a:moveTo>
                    <a:pt x="1440179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1388617" y="309372"/>
                  </a:lnTo>
                  <a:lnTo>
                    <a:pt x="1440179" y="257810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45906" y="2744977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51562" y="0"/>
                  </a:moveTo>
                  <a:lnTo>
                    <a:pt x="10287" y="10287"/>
                  </a:lnTo>
                  <a:lnTo>
                    <a:pt x="0" y="51562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57288" y="2487167"/>
              <a:ext cx="1440180" cy="309880"/>
            </a:xfrm>
            <a:custGeom>
              <a:avLst/>
              <a:gdLst/>
              <a:ahLst/>
              <a:cxnLst/>
              <a:rect l="l" t="t" r="r" b="b"/>
              <a:pathLst>
                <a:path w="1440179" h="309880">
                  <a:moveTo>
                    <a:pt x="1388617" y="309372"/>
                  </a:moveTo>
                  <a:lnTo>
                    <a:pt x="1398904" y="268097"/>
                  </a:lnTo>
                  <a:lnTo>
                    <a:pt x="1440179" y="257810"/>
                  </a:lnTo>
                  <a:lnTo>
                    <a:pt x="1388617" y="309372"/>
                  </a:lnTo>
                  <a:lnTo>
                    <a:pt x="0" y="309372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257810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668514" y="2539745"/>
            <a:ext cx="6184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Franklin Gothic Medium"/>
                <a:cs typeface="Franklin Gothic Medium"/>
              </a:rPr>
              <a:t>Unique</a:t>
            </a:r>
            <a:r>
              <a:rPr sz="800" spc="-45" dirty="0">
                <a:latin typeface="Franklin Gothic Medium"/>
                <a:cs typeface="Franklin Gothic Medium"/>
              </a:rPr>
              <a:t> </a:t>
            </a:r>
            <a:r>
              <a:rPr sz="800" spc="-5" dirty="0">
                <a:latin typeface="Franklin Gothic Medium"/>
                <a:cs typeface="Franklin Gothic Medium"/>
              </a:rPr>
              <a:t>Token</a:t>
            </a:r>
            <a:endParaRPr sz="800">
              <a:latin typeface="Franklin Gothic Medium"/>
              <a:cs typeface="Franklin Gothic Medium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341866" y="2511488"/>
            <a:ext cx="1995805" cy="313055"/>
            <a:chOff x="9341866" y="2511488"/>
            <a:chExt cx="1995805" cy="313055"/>
          </a:xfrm>
        </p:grpSpPr>
        <p:sp>
          <p:nvSpPr>
            <p:cNvPr id="56" name="object 56"/>
            <p:cNvSpPr/>
            <p:nvPr/>
          </p:nvSpPr>
          <p:spPr>
            <a:xfrm>
              <a:off x="9341866" y="2630424"/>
              <a:ext cx="1995805" cy="76200"/>
            </a:xfrm>
            <a:custGeom>
              <a:avLst/>
              <a:gdLst/>
              <a:ahLst/>
              <a:cxnLst/>
              <a:rect l="l" t="t" r="r" b="b"/>
              <a:pathLst>
                <a:path w="1995804" h="76200">
                  <a:moveTo>
                    <a:pt x="9905" y="31750"/>
                  </a:moveTo>
                  <a:lnTo>
                    <a:pt x="2793" y="31750"/>
                  </a:lnTo>
                  <a:lnTo>
                    <a:pt x="0" y="34543"/>
                  </a:lnTo>
                  <a:lnTo>
                    <a:pt x="0" y="41655"/>
                  </a:lnTo>
                  <a:lnTo>
                    <a:pt x="2793" y="44450"/>
                  </a:lnTo>
                  <a:lnTo>
                    <a:pt x="9905" y="44450"/>
                  </a:lnTo>
                  <a:lnTo>
                    <a:pt x="12700" y="41655"/>
                  </a:lnTo>
                  <a:lnTo>
                    <a:pt x="12700" y="34543"/>
                  </a:lnTo>
                  <a:lnTo>
                    <a:pt x="9905" y="31750"/>
                  </a:lnTo>
                  <a:close/>
                </a:path>
                <a:path w="1995804" h="76200">
                  <a:moveTo>
                    <a:pt x="35305" y="31750"/>
                  </a:moveTo>
                  <a:lnTo>
                    <a:pt x="28193" y="31750"/>
                  </a:lnTo>
                  <a:lnTo>
                    <a:pt x="25400" y="34543"/>
                  </a:lnTo>
                  <a:lnTo>
                    <a:pt x="25400" y="41655"/>
                  </a:lnTo>
                  <a:lnTo>
                    <a:pt x="28193" y="44450"/>
                  </a:lnTo>
                  <a:lnTo>
                    <a:pt x="35305" y="44450"/>
                  </a:lnTo>
                  <a:lnTo>
                    <a:pt x="38100" y="41655"/>
                  </a:lnTo>
                  <a:lnTo>
                    <a:pt x="38100" y="34543"/>
                  </a:lnTo>
                  <a:lnTo>
                    <a:pt x="35305" y="31750"/>
                  </a:lnTo>
                  <a:close/>
                </a:path>
                <a:path w="1995804" h="76200">
                  <a:moveTo>
                    <a:pt x="60705" y="31750"/>
                  </a:moveTo>
                  <a:lnTo>
                    <a:pt x="53720" y="31750"/>
                  </a:lnTo>
                  <a:lnTo>
                    <a:pt x="50800" y="34543"/>
                  </a:lnTo>
                  <a:lnTo>
                    <a:pt x="50800" y="41655"/>
                  </a:lnTo>
                  <a:lnTo>
                    <a:pt x="53720" y="44450"/>
                  </a:lnTo>
                  <a:lnTo>
                    <a:pt x="60705" y="44450"/>
                  </a:lnTo>
                  <a:lnTo>
                    <a:pt x="63500" y="41655"/>
                  </a:lnTo>
                  <a:lnTo>
                    <a:pt x="63500" y="34543"/>
                  </a:lnTo>
                  <a:lnTo>
                    <a:pt x="60705" y="31750"/>
                  </a:lnTo>
                  <a:close/>
                </a:path>
                <a:path w="1995804" h="76200">
                  <a:moveTo>
                    <a:pt x="86105" y="31750"/>
                  </a:moveTo>
                  <a:lnTo>
                    <a:pt x="79120" y="31750"/>
                  </a:lnTo>
                  <a:lnTo>
                    <a:pt x="76200" y="34543"/>
                  </a:lnTo>
                  <a:lnTo>
                    <a:pt x="76200" y="41655"/>
                  </a:lnTo>
                  <a:lnTo>
                    <a:pt x="79120" y="44450"/>
                  </a:lnTo>
                  <a:lnTo>
                    <a:pt x="86105" y="44450"/>
                  </a:lnTo>
                  <a:lnTo>
                    <a:pt x="88900" y="41655"/>
                  </a:lnTo>
                  <a:lnTo>
                    <a:pt x="88900" y="34543"/>
                  </a:lnTo>
                  <a:lnTo>
                    <a:pt x="86105" y="31750"/>
                  </a:lnTo>
                  <a:close/>
                </a:path>
                <a:path w="1995804" h="76200">
                  <a:moveTo>
                    <a:pt x="111505" y="31750"/>
                  </a:moveTo>
                  <a:lnTo>
                    <a:pt x="104520" y="31750"/>
                  </a:lnTo>
                  <a:lnTo>
                    <a:pt x="101600" y="34543"/>
                  </a:lnTo>
                  <a:lnTo>
                    <a:pt x="101600" y="41655"/>
                  </a:lnTo>
                  <a:lnTo>
                    <a:pt x="104520" y="44450"/>
                  </a:lnTo>
                  <a:lnTo>
                    <a:pt x="111505" y="44450"/>
                  </a:lnTo>
                  <a:lnTo>
                    <a:pt x="114300" y="41655"/>
                  </a:lnTo>
                  <a:lnTo>
                    <a:pt x="114300" y="34543"/>
                  </a:lnTo>
                  <a:lnTo>
                    <a:pt x="111505" y="31750"/>
                  </a:lnTo>
                  <a:close/>
                </a:path>
                <a:path w="1995804" h="76200">
                  <a:moveTo>
                    <a:pt x="136905" y="31750"/>
                  </a:moveTo>
                  <a:lnTo>
                    <a:pt x="129920" y="31750"/>
                  </a:lnTo>
                  <a:lnTo>
                    <a:pt x="127000" y="34543"/>
                  </a:lnTo>
                  <a:lnTo>
                    <a:pt x="127000" y="41655"/>
                  </a:lnTo>
                  <a:lnTo>
                    <a:pt x="129920" y="44450"/>
                  </a:lnTo>
                  <a:lnTo>
                    <a:pt x="136905" y="44450"/>
                  </a:lnTo>
                  <a:lnTo>
                    <a:pt x="139826" y="41655"/>
                  </a:lnTo>
                  <a:lnTo>
                    <a:pt x="139826" y="34543"/>
                  </a:lnTo>
                  <a:lnTo>
                    <a:pt x="136905" y="31750"/>
                  </a:lnTo>
                  <a:close/>
                </a:path>
                <a:path w="1995804" h="76200">
                  <a:moveTo>
                    <a:pt x="162305" y="31750"/>
                  </a:moveTo>
                  <a:lnTo>
                    <a:pt x="155320" y="31750"/>
                  </a:lnTo>
                  <a:lnTo>
                    <a:pt x="152526" y="34543"/>
                  </a:lnTo>
                  <a:lnTo>
                    <a:pt x="152526" y="41655"/>
                  </a:lnTo>
                  <a:lnTo>
                    <a:pt x="155320" y="44450"/>
                  </a:lnTo>
                  <a:lnTo>
                    <a:pt x="162305" y="44450"/>
                  </a:lnTo>
                  <a:lnTo>
                    <a:pt x="165226" y="41655"/>
                  </a:lnTo>
                  <a:lnTo>
                    <a:pt x="165226" y="34543"/>
                  </a:lnTo>
                  <a:lnTo>
                    <a:pt x="162305" y="31750"/>
                  </a:lnTo>
                  <a:close/>
                </a:path>
                <a:path w="1995804" h="76200">
                  <a:moveTo>
                    <a:pt x="187705" y="31750"/>
                  </a:moveTo>
                  <a:lnTo>
                    <a:pt x="180720" y="31750"/>
                  </a:lnTo>
                  <a:lnTo>
                    <a:pt x="177926" y="34543"/>
                  </a:lnTo>
                  <a:lnTo>
                    <a:pt x="177926" y="41655"/>
                  </a:lnTo>
                  <a:lnTo>
                    <a:pt x="180720" y="44450"/>
                  </a:lnTo>
                  <a:lnTo>
                    <a:pt x="187705" y="44450"/>
                  </a:lnTo>
                  <a:lnTo>
                    <a:pt x="190626" y="41655"/>
                  </a:lnTo>
                  <a:lnTo>
                    <a:pt x="190626" y="34543"/>
                  </a:lnTo>
                  <a:lnTo>
                    <a:pt x="187705" y="31750"/>
                  </a:lnTo>
                  <a:close/>
                </a:path>
                <a:path w="1995804" h="76200">
                  <a:moveTo>
                    <a:pt x="213105" y="31750"/>
                  </a:moveTo>
                  <a:lnTo>
                    <a:pt x="206120" y="31750"/>
                  </a:lnTo>
                  <a:lnTo>
                    <a:pt x="203326" y="34543"/>
                  </a:lnTo>
                  <a:lnTo>
                    <a:pt x="203326" y="41655"/>
                  </a:lnTo>
                  <a:lnTo>
                    <a:pt x="206120" y="44450"/>
                  </a:lnTo>
                  <a:lnTo>
                    <a:pt x="213105" y="44450"/>
                  </a:lnTo>
                  <a:lnTo>
                    <a:pt x="216026" y="41655"/>
                  </a:lnTo>
                  <a:lnTo>
                    <a:pt x="216026" y="34543"/>
                  </a:lnTo>
                  <a:lnTo>
                    <a:pt x="213105" y="31750"/>
                  </a:lnTo>
                  <a:close/>
                </a:path>
                <a:path w="1995804" h="76200">
                  <a:moveTo>
                    <a:pt x="238632" y="31750"/>
                  </a:moveTo>
                  <a:lnTo>
                    <a:pt x="231520" y="31750"/>
                  </a:lnTo>
                  <a:lnTo>
                    <a:pt x="228726" y="34543"/>
                  </a:lnTo>
                  <a:lnTo>
                    <a:pt x="228726" y="41655"/>
                  </a:lnTo>
                  <a:lnTo>
                    <a:pt x="231520" y="44450"/>
                  </a:lnTo>
                  <a:lnTo>
                    <a:pt x="238632" y="44450"/>
                  </a:lnTo>
                  <a:lnTo>
                    <a:pt x="241426" y="41655"/>
                  </a:lnTo>
                  <a:lnTo>
                    <a:pt x="241426" y="34543"/>
                  </a:lnTo>
                  <a:lnTo>
                    <a:pt x="238632" y="31750"/>
                  </a:lnTo>
                  <a:close/>
                </a:path>
                <a:path w="1995804" h="76200">
                  <a:moveTo>
                    <a:pt x="264032" y="31750"/>
                  </a:moveTo>
                  <a:lnTo>
                    <a:pt x="256920" y="31750"/>
                  </a:lnTo>
                  <a:lnTo>
                    <a:pt x="254126" y="34543"/>
                  </a:lnTo>
                  <a:lnTo>
                    <a:pt x="254126" y="41655"/>
                  </a:lnTo>
                  <a:lnTo>
                    <a:pt x="256920" y="44450"/>
                  </a:lnTo>
                  <a:lnTo>
                    <a:pt x="264032" y="44450"/>
                  </a:lnTo>
                  <a:lnTo>
                    <a:pt x="266826" y="41655"/>
                  </a:lnTo>
                  <a:lnTo>
                    <a:pt x="266826" y="34543"/>
                  </a:lnTo>
                  <a:lnTo>
                    <a:pt x="264032" y="31750"/>
                  </a:lnTo>
                  <a:close/>
                </a:path>
                <a:path w="1995804" h="76200">
                  <a:moveTo>
                    <a:pt x="289432" y="31750"/>
                  </a:moveTo>
                  <a:lnTo>
                    <a:pt x="282320" y="31750"/>
                  </a:lnTo>
                  <a:lnTo>
                    <a:pt x="279526" y="34543"/>
                  </a:lnTo>
                  <a:lnTo>
                    <a:pt x="279526" y="41655"/>
                  </a:lnTo>
                  <a:lnTo>
                    <a:pt x="282320" y="44450"/>
                  </a:lnTo>
                  <a:lnTo>
                    <a:pt x="289432" y="44450"/>
                  </a:lnTo>
                  <a:lnTo>
                    <a:pt x="292226" y="41655"/>
                  </a:lnTo>
                  <a:lnTo>
                    <a:pt x="292226" y="34543"/>
                  </a:lnTo>
                  <a:lnTo>
                    <a:pt x="289432" y="31750"/>
                  </a:lnTo>
                  <a:close/>
                </a:path>
                <a:path w="1995804" h="76200">
                  <a:moveTo>
                    <a:pt x="314832" y="31750"/>
                  </a:moveTo>
                  <a:lnTo>
                    <a:pt x="307848" y="31750"/>
                  </a:lnTo>
                  <a:lnTo>
                    <a:pt x="304926" y="34543"/>
                  </a:lnTo>
                  <a:lnTo>
                    <a:pt x="304926" y="41655"/>
                  </a:lnTo>
                  <a:lnTo>
                    <a:pt x="307848" y="44450"/>
                  </a:lnTo>
                  <a:lnTo>
                    <a:pt x="314832" y="44450"/>
                  </a:lnTo>
                  <a:lnTo>
                    <a:pt x="317626" y="41655"/>
                  </a:lnTo>
                  <a:lnTo>
                    <a:pt x="317626" y="34543"/>
                  </a:lnTo>
                  <a:lnTo>
                    <a:pt x="314832" y="31750"/>
                  </a:lnTo>
                  <a:close/>
                </a:path>
                <a:path w="1995804" h="76200">
                  <a:moveTo>
                    <a:pt x="340232" y="31750"/>
                  </a:moveTo>
                  <a:lnTo>
                    <a:pt x="333248" y="31750"/>
                  </a:lnTo>
                  <a:lnTo>
                    <a:pt x="330326" y="34543"/>
                  </a:lnTo>
                  <a:lnTo>
                    <a:pt x="330326" y="41655"/>
                  </a:lnTo>
                  <a:lnTo>
                    <a:pt x="333248" y="44450"/>
                  </a:lnTo>
                  <a:lnTo>
                    <a:pt x="340232" y="44450"/>
                  </a:lnTo>
                  <a:lnTo>
                    <a:pt x="343026" y="41655"/>
                  </a:lnTo>
                  <a:lnTo>
                    <a:pt x="343026" y="34543"/>
                  </a:lnTo>
                  <a:lnTo>
                    <a:pt x="340232" y="31750"/>
                  </a:lnTo>
                  <a:close/>
                </a:path>
                <a:path w="1995804" h="76200">
                  <a:moveTo>
                    <a:pt x="365632" y="31750"/>
                  </a:moveTo>
                  <a:lnTo>
                    <a:pt x="358648" y="31750"/>
                  </a:lnTo>
                  <a:lnTo>
                    <a:pt x="355726" y="34543"/>
                  </a:lnTo>
                  <a:lnTo>
                    <a:pt x="355726" y="41655"/>
                  </a:lnTo>
                  <a:lnTo>
                    <a:pt x="358648" y="44450"/>
                  </a:lnTo>
                  <a:lnTo>
                    <a:pt x="365632" y="44450"/>
                  </a:lnTo>
                  <a:lnTo>
                    <a:pt x="368426" y="41655"/>
                  </a:lnTo>
                  <a:lnTo>
                    <a:pt x="368426" y="34543"/>
                  </a:lnTo>
                  <a:lnTo>
                    <a:pt x="365632" y="31750"/>
                  </a:lnTo>
                  <a:close/>
                </a:path>
                <a:path w="1995804" h="76200">
                  <a:moveTo>
                    <a:pt x="391032" y="31750"/>
                  </a:moveTo>
                  <a:lnTo>
                    <a:pt x="384048" y="31750"/>
                  </a:lnTo>
                  <a:lnTo>
                    <a:pt x="381126" y="34543"/>
                  </a:lnTo>
                  <a:lnTo>
                    <a:pt x="381126" y="41655"/>
                  </a:lnTo>
                  <a:lnTo>
                    <a:pt x="384048" y="44450"/>
                  </a:lnTo>
                  <a:lnTo>
                    <a:pt x="391032" y="44450"/>
                  </a:lnTo>
                  <a:lnTo>
                    <a:pt x="393953" y="41655"/>
                  </a:lnTo>
                  <a:lnTo>
                    <a:pt x="393953" y="34543"/>
                  </a:lnTo>
                  <a:lnTo>
                    <a:pt x="391032" y="31750"/>
                  </a:lnTo>
                  <a:close/>
                </a:path>
                <a:path w="1995804" h="76200">
                  <a:moveTo>
                    <a:pt x="416432" y="31750"/>
                  </a:moveTo>
                  <a:lnTo>
                    <a:pt x="409448" y="31750"/>
                  </a:lnTo>
                  <a:lnTo>
                    <a:pt x="406653" y="34543"/>
                  </a:lnTo>
                  <a:lnTo>
                    <a:pt x="406653" y="41655"/>
                  </a:lnTo>
                  <a:lnTo>
                    <a:pt x="409448" y="44450"/>
                  </a:lnTo>
                  <a:lnTo>
                    <a:pt x="416432" y="44450"/>
                  </a:lnTo>
                  <a:lnTo>
                    <a:pt x="419353" y="41655"/>
                  </a:lnTo>
                  <a:lnTo>
                    <a:pt x="419353" y="34543"/>
                  </a:lnTo>
                  <a:lnTo>
                    <a:pt x="416432" y="31750"/>
                  </a:lnTo>
                  <a:close/>
                </a:path>
                <a:path w="1995804" h="76200">
                  <a:moveTo>
                    <a:pt x="441832" y="31750"/>
                  </a:moveTo>
                  <a:lnTo>
                    <a:pt x="434848" y="31750"/>
                  </a:lnTo>
                  <a:lnTo>
                    <a:pt x="432053" y="34543"/>
                  </a:lnTo>
                  <a:lnTo>
                    <a:pt x="432053" y="41655"/>
                  </a:lnTo>
                  <a:lnTo>
                    <a:pt x="434848" y="44450"/>
                  </a:lnTo>
                  <a:lnTo>
                    <a:pt x="441832" y="44450"/>
                  </a:lnTo>
                  <a:lnTo>
                    <a:pt x="444753" y="41655"/>
                  </a:lnTo>
                  <a:lnTo>
                    <a:pt x="444753" y="34543"/>
                  </a:lnTo>
                  <a:lnTo>
                    <a:pt x="441832" y="31750"/>
                  </a:lnTo>
                  <a:close/>
                </a:path>
                <a:path w="1995804" h="76200">
                  <a:moveTo>
                    <a:pt x="467232" y="31750"/>
                  </a:moveTo>
                  <a:lnTo>
                    <a:pt x="460248" y="31750"/>
                  </a:lnTo>
                  <a:lnTo>
                    <a:pt x="457453" y="34543"/>
                  </a:lnTo>
                  <a:lnTo>
                    <a:pt x="457453" y="41655"/>
                  </a:lnTo>
                  <a:lnTo>
                    <a:pt x="460248" y="44450"/>
                  </a:lnTo>
                  <a:lnTo>
                    <a:pt x="467232" y="44450"/>
                  </a:lnTo>
                  <a:lnTo>
                    <a:pt x="470153" y="41655"/>
                  </a:lnTo>
                  <a:lnTo>
                    <a:pt x="470153" y="34543"/>
                  </a:lnTo>
                  <a:lnTo>
                    <a:pt x="467232" y="31750"/>
                  </a:lnTo>
                  <a:close/>
                </a:path>
                <a:path w="1995804" h="76200">
                  <a:moveTo>
                    <a:pt x="492759" y="31750"/>
                  </a:moveTo>
                  <a:lnTo>
                    <a:pt x="485648" y="31750"/>
                  </a:lnTo>
                  <a:lnTo>
                    <a:pt x="482853" y="34543"/>
                  </a:lnTo>
                  <a:lnTo>
                    <a:pt x="482853" y="41655"/>
                  </a:lnTo>
                  <a:lnTo>
                    <a:pt x="485648" y="44450"/>
                  </a:lnTo>
                  <a:lnTo>
                    <a:pt x="492759" y="44450"/>
                  </a:lnTo>
                  <a:lnTo>
                    <a:pt x="495553" y="41655"/>
                  </a:lnTo>
                  <a:lnTo>
                    <a:pt x="495553" y="34543"/>
                  </a:lnTo>
                  <a:lnTo>
                    <a:pt x="492759" y="31750"/>
                  </a:lnTo>
                  <a:close/>
                </a:path>
                <a:path w="1995804" h="76200">
                  <a:moveTo>
                    <a:pt x="518159" y="31750"/>
                  </a:moveTo>
                  <a:lnTo>
                    <a:pt x="511048" y="31750"/>
                  </a:lnTo>
                  <a:lnTo>
                    <a:pt x="508253" y="34543"/>
                  </a:lnTo>
                  <a:lnTo>
                    <a:pt x="508253" y="41655"/>
                  </a:lnTo>
                  <a:lnTo>
                    <a:pt x="511048" y="44450"/>
                  </a:lnTo>
                  <a:lnTo>
                    <a:pt x="518159" y="44450"/>
                  </a:lnTo>
                  <a:lnTo>
                    <a:pt x="520953" y="41655"/>
                  </a:lnTo>
                  <a:lnTo>
                    <a:pt x="520953" y="34543"/>
                  </a:lnTo>
                  <a:lnTo>
                    <a:pt x="518159" y="31750"/>
                  </a:lnTo>
                  <a:close/>
                </a:path>
                <a:path w="1995804" h="76200">
                  <a:moveTo>
                    <a:pt x="543559" y="31750"/>
                  </a:moveTo>
                  <a:lnTo>
                    <a:pt x="536448" y="31750"/>
                  </a:lnTo>
                  <a:lnTo>
                    <a:pt x="533653" y="34543"/>
                  </a:lnTo>
                  <a:lnTo>
                    <a:pt x="533653" y="41655"/>
                  </a:lnTo>
                  <a:lnTo>
                    <a:pt x="536448" y="44450"/>
                  </a:lnTo>
                  <a:lnTo>
                    <a:pt x="543559" y="44450"/>
                  </a:lnTo>
                  <a:lnTo>
                    <a:pt x="546353" y="41655"/>
                  </a:lnTo>
                  <a:lnTo>
                    <a:pt x="546353" y="34543"/>
                  </a:lnTo>
                  <a:lnTo>
                    <a:pt x="543559" y="31750"/>
                  </a:lnTo>
                  <a:close/>
                </a:path>
                <a:path w="1995804" h="76200">
                  <a:moveTo>
                    <a:pt x="568959" y="31750"/>
                  </a:moveTo>
                  <a:lnTo>
                    <a:pt x="561975" y="31750"/>
                  </a:lnTo>
                  <a:lnTo>
                    <a:pt x="559053" y="34543"/>
                  </a:lnTo>
                  <a:lnTo>
                    <a:pt x="559053" y="41655"/>
                  </a:lnTo>
                  <a:lnTo>
                    <a:pt x="561975" y="44450"/>
                  </a:lnTo>
                  <a:lnTo>
                    <a:pt x="568959" y="44450"/>
                  </a:lnTo>
                  <a:lnTo>
                    <a:pt x="571753" y="41655"/>
                  </a:lnTo>
                  <a:lnTo>
                    <a:pt x="571753" y="34543"/>
                  </a:lnTo>
                  <a:lnTo>
                    <a:pt x="568959" y="31750"/>
                  </a:lnTo>
                  <a:close/>
                </a:path>
                <a:path w="1995804" h="76200">
                  <a:moveTo>
                    <a:pt x="594359" y="31750"/>
                  </a:moveTo>
                  <a:lnTo>
                    <a:pt x="587375" y="31750"/>
                  </a:lnTo>
                  <a:lnTo>
                    <a:pt x="584453" y="34543"/>
                  </a:lnTo>
                  <a:lnTo>
                    <a:pt x="584453" y="41655"/>
                  </a:lnTo>
                  <a:lnTo>
                    <a:pt x="587375" y="44450"/>
                  </a:lnTo>
                  <a:lnTo>
                    <a:pt x="594359" y="44450"/>
                  </a:lnTo>
                  <a:lnTo>
                    <a:pt x="597153" y="41655"/>
                  </a:lnTo>
                  <a:lnTo>
                    <a:pt x="597153" y="34543"/>
                  </a:lnTo>
                  <a:lnTo>
                    <a:pt x="594359" y="31750"/>
                  </a:lnTo>
                  <a:close/>
                </a:path>
                <a:path w="1995804" h="76200">
                  <a:moveTo>
                    <a:pt x="619759" y="31750"/>
                  </a:moveTo>
                  <a:lnTo>
                    <a:pt x="612775" y="31750"/>
                  </a:lnTo>
                  <a:lnTo>
                    <a:pt x="609853" y="34543"/>
                  </a:lnTo>
                  <a:lnTo>
                    <a:pt x="609853" y="41655"/>
                  </a:lnTo>
                  <a:lnTo>
                    <a:pt x="612775" y="44450"/>
                  </a:lnTo>
                  <a:lnTo>
                    <a:pt x="619759" y="44450"/>
                  </a:lnTo>
                  <a:lnTo>
                    <a:pt x="622553" y="41655"/>
                  </a:lnTo>
                  <a:lnTo>
                    <a:pt x="622553" y="34543"/>
                  </a:lnTo>
                  <a:lnTo>
                    <a:pt x="619759" y="31750"/>
                  </a:lnTo>
                  <a:close/>
                </a:path>
                <a:path w="1995804" h="76200">
                  <a:moveTo>
                    <a:pt x="645159" y="31750"/>
                  </a:moveTo>
                  <a:lnTo>
                    <a:pt x="638175" y="31750"/>
                  </a:lnTo>
                  <a:lnTo>
                    <a:pt x="635253" y="34543"/>
                  </a:lnTo>
                  <a:lnTo>
                    <a:pt x="635253" y="41655"/>
                  </a:lnTo>
                  <a:lnTo>
                    <a:pt x="638175" y="44450"/>
                  </a:lnTo>
                  <a:lnTo>
                    <a:pt x="645159" y="44450"/>
                  </a:lnTo>
                  <a:lnTo>
                    <a:pt x="648080" y="41655"/>
                  </a:lnTo>
                  <a:lnTo>
                    <a:pt x="648080" y="34543"/>
                  </a:lnTo>
                  <a:lnTo>
                    <a:pt x="645159" y="31750"/>
                  </a:lnTo>
                  <a:close/>
                </a:path>
                <a:path w="1995804" h="76200">
                  <a:moveTo>
                    <a:pt x="670559" y="31750"/>
                  </a:moveTo>
                  <a:lnTo>
                    <a:pt x="663575" y="31750"/>
                  </a:lnTo>
                  <a:lnTo>
                    <a:pt x="660780" y="34543"/>
                  </a:lnTo>
                  <a:lnTo>
                    <a:pt x="660780" y="41655"/>
                  </a:lnTo>
                  <a:lnTo>
                    <a:pt x="663575" y="44450"/>
                  </a:lnTo>
                  <a:lnTo>
                    <a:pt x="670559" y="44450"/>
                  </a:lnTo>
                  <a:lnTo>
                    <a:pt x="673480" y="41655"/>
                  </a:lnTo>
                  <a:lnTo>
                    <a:pt x="673480" y="34543"/>
                  </a:lnTo>
                  <a:lnTo>
                    <a:pt x="670559" y="31750"/>
                  </a:lnTo>
                  <a:close/>
                </a:path>
                <a:path w="1995804" h="76200">
                  <a:moveTo>
                    <a:pt x="695959" y="31750"/>
                  </a:moveTo>
                  <a:lnTo>
                    <a:pt x="688975" y="31750"/>
                  </a:lnTo>
                  <a:lnTo>
                    <a:pt x="686180" y="34543"/>
                  </a:lnTo>
                  <a:lnTo>
                    <a:pt x="686180" y="41655"/>
                  </a:lnTo>
                  <a:lnTo>
                    <a:pt x="688975" y="44450"/>
                  </a:lnTo>
                  <a:lnTo>
                    <a:pt x="695959" y="44450"/>
                  </a:lnTo>
                  <a:lnTo>
                    <a:pt x="698880" y="41655"/>
                  </a:lnTo>
                  <a:lnTo>
                    <a:pt x="698880" y="34543"/>
                  </a:lnTo>
                  <a:lnTo>
                    <a:pt x="695959" y="31750"/>
                  </a:lnTo>
                  <a:close/>
                </a:path>
                <a:path w="1995804" h="76200">
                  <a:moveTo>
                    <a:pt x="721359" y="31750"/>
                  </a:moveTo>
                  <a:lnTo>
                    <a:pt x="714375" y="31750"/>
                  </a:lnTo>
                  <a:lnTo>
                    <a:pt x="711580" y="34543"/>
                  </a:lnTo>
                  <a:lnTo>
                    <a:pt x="711580" y="41655"/>
                  </a:lnTo>
                  <a:lnTo>
                    <a:pt x="714375" y="44450"/>
                  </a:lnTo>
                  <a:lnTo>
                    <a:pt x="721359" y="44450"/>
                  </a:lnTo>
                  <a:lnTo>
                    <a:pt x="724280" y="41655"/>
                  </a:lnTo>
                  <a:lnTo>
                    <a:pt x="724280" y="34543"/>
                  </a:lnTo>
                  <a:lnTo>
                    <a:pt x="721359" y="31750"/>
                  </a:lnTo>
                  <a:close/>
                </a:path>
                <a:path w="1995804" h="76200">
                  <a:moveTo>
                    <a:pt x="746886" y="31750"/>
                  </a:moveTo>
                  <a:lnTo>
                    <a:pt x="739775" y="31750"/>
                  </a:lnTo>
                  <a:lnTo>
                    <a:pt x="736980" y="34543"/>
                  </a:lnTo>
                  <a:lnTo>
                    <a:pt x="736980" y="41655"/>
                  </a:lnTo>
                  <a:lnTo>
                    <a:pt x="739775" y="44450"/>
                  </a:lnTo>
                  <a:lnTo>
                    <a:pt x="746886" y="44450"/>
                  </a:lnTo>
                  <a:lnTo>
                    <a:pt x="749680" y="41655"/>
                  </a:lnTo>
                  <a:lnTo>
                    <a:pt x="749680" y="34543"/>
                  </a:lnTo>
                  <a:lnTo>
                    <a:pt x="746886" y="31750"/>
                  </a:lnTo>
                  <a:close/>
                </a:path>
                <a:path w="1995804" h="76200">
                  <a:moveTo>
                    <a:pt x="772286" y="31750"/>
                  </a:moveTo>
                  <a:lnTo>
                    <a:pt x="765175" y="31750"/>
                  </a:lnTo>
                  <a:lnTo>
                    <a:pt x="762380" y="34543"/>
                  </a:lnTo>
                  <a:lnTo>
                    <a:pt x="762380" y="41655"/>
                  </a:lnTo>
                  <a:lnTo>
                    <a:pt x="765175" y="44450"/>
                  </a:lnTo>
                  <a:lnTo>
                    <a:pt x="772286" y="44450"/>
                  </a:lnTo>
                  <a:lnTo>
                    <a:pt x="775080" y="41655"/>
                  </a:lnTo>
                  <a:lnTo>
                    <a:pt x="775080" y="34543"/>
                  </a:lnTo>
                  <a:lnTo>
                    <a:pt x="772286" y="31750"/>
                  </a:lnTo>
                  <a:close/>
                </a:path>
                <a:path w="1995804" h="76200">
                  <a:moveTo>
                    <a:pt x="797686" y="31750"/>
                  </a:moveTo>
                  <a:lnTo>
                    <a:pt x="790575" y="31750"/>
                  </a:lnTo>
                  <a:lnTo>
                    <a:pt x="787780" y="34543"/>
                  </a:lnTo>
                  <a:lnTo>
                    <a:pt x="787780" y="41655"/>
                  </a:lnTo>
                  <a:lnTo>
                    <a:pt x="790575" y="44450"/>
                  </a:lnTo>
                  <a:lnTo>
                    <a:pt x="797686" y="44450"/>
                  </a:lnTo>
                  <a:lnTo>
                    <a:pt x="800480" y="41655"/>
                  </a:lnTo>
                  <a:lnTo>
                    <a:pt x="800480" y="34543"/>
                  </a:lnTo>
                  <a:lnTo>
                    <a:pt x="797686" y="31750"/>
                  </a:lnTo>
                  <a:close/>
                </a:path>
                <a:path w="1995804" h="76200">
                  <a:moveTo>
                    <a:pt x="823086" y="31750"/>
                  </a:moveTo>
                  <a:lnTo>
                    <a:pt x="816101" y="31750"/>
                  </a:lnTo>
                  <a:lnTo>
                    <a:pt x="813180" y="34543"/>
                  </a:lnTo>
                  <a:lnTo>
                    <a:pt x="813180" y="41655"/>
                  </a:lnTo>
                  <a:lnTo>
                    <a:pt x="816101" y="44450"/>
                  </a:lnTo>
                  <a:lnTo>
                    <a:pt x="823086" y="44450"/>
                  </a:lnTo>
                  <a:lnTo>
                    <a:pt x="825880" y="41655"/>
                  </a:lnTo>
                  <a:lnTo>
                    <a:pt x="825880" y="34543"/>
                  </a:lnTo>
                  <a:lnTo>
                    <a:pt x="823086" y="31750"/>
                  </a:lnTo>
                  <a:close/>
                </a:path>
                <a:path w="1995804" h="76200">
                  <a:moveTo>
                    <a:pt x="848486" y="31750"/>
                  </a:moveTo>
                  <a:lnTo>
                    <a:pt x="841501" y="31750"/>
                  </a:lnTo>
                  <a:lnTo>
                    <a:pt x="838580" y="34543"/>
                  </a:lnTo>
                  <a:lnTo>
                    <a:pt x="838580" y="41655"/>
                  </a:lnTo>
                  <a:lnTo>
                    <a:pt x="841501" y="44450"/>
                  </a:lnTo>
                  <a:lnTo>
                    <a:pt x="848486" y="44450"/>
                  </a:lnTo>
                  <a:lnTo>
                    <a:pt x="851280" y="41655"/>
                  </a:lnTo>
                  <a:lnTo>
                    <a:pt x="851280" y="34543"/>
                  </a:lnTo>
                  <a:lnTo>
                    <a:pt x="848486" y="31750"/>
                  </a:lnTo>
                  <a:close/>
                </a:path>
                <a:path w="1995804" h="76200">
                  <a:moveTo>
                    <a:pt x="873886" y="31750"/>
                  </a:moveTo>
                  <a:lnTo>
                    <a:pt x="866901" y="31750"/>
                  </a:lnTo>
                  <a:lnTo>
                    <a:pt x="863980" y="34543"/>
                  </a:lnTo>
                  <a:lnTo>
                    <a:pt x="863980" y="41655"/>
                  </a:lnTo>
                  <a:lnTo>
                    <a:pt x="866901" y="44450"/>
                  </a:lnTo>
                  <a:lnTo>
                    <a:pt x="873886" y="44450"/>
                  </a:lnTo>
                  <a:lnTo>
                    <a:pt x="876680" y="41655"/>
                  </a:lnTo>
                  <a:lnTo>
                    <a:pt x="876680" y="34543"/>
                  </a:lnTo>
                  <a:lnTo>
                    <a:pt x="873886" y="31750"/>
                  </a:lnTo>
                  <a:close/>
                </a:path>
                <a:path w="1995804" h="76200">
                  <a:moveTo>
                    <a:pt x="899286" y="31750"/>
                  </a:moveTo>
                  <a:lnTo>
                    <a:pt x="892301" y="31750"/>
                  </a:lnTo>
                  <a:lnTo>
                    <a:pt x="889380" y="34543"/>
                  </a:lnTo>
                  <a:lnTo>
                    <a:pt x="889380" y="41655"/>
                  </a:lnTo>
                  <a:lnTo>
                    <a:pt x="892301" y="44450"/>
                  </a:lnTo>
                  <a:lnTo>
                    <a:pt x="899286" y="44450"/>
                  </a:lnTo>
                  <a:lnTo>
                    <a:pt x="902207" y="41655"/>
                  </a:lnTo>
                  <a:lnTo>
                    <a:pt x="902207" y="34543"/>
                  </a:lnTo>
                  <a:lnTo>
                    <a:pt x="899286" y="31750"/>
                  </a:lnTo>
                  <a:close/>
                </a:path>
                <a:path w="1995804" h="76200">
                  <a:moveTo>
                    <a:pt x="924686" y="31750"/>
                  </a:moveTo>
                  <a:lnTo>
                    <a:pt x="917701" y="31750"/>
                  </a:lnTo>
                  <a:lnTo>
                    <a:pt x="914907" y="34543"/>
                  </a:lnTo>
                  <a:lnTo>
                    <a:pt x="914907" y="41655"/>
                  </a:lnTo>
                  <a:lnTo>
                    <a:pt x="917701" y="44450"/>
                  </a:lnTo>
                  <a:lnTo>
                    <a:pt x="924686" y="44450"/>
                  </a:lnTo>
                  <a:lnTo>
                    <a:pt x="927607" y="41655"/>
                  </a:lnTo>
                  <a:lnTo>
                    <a:pt x="927607" y="34543"/>
                  </a:lnTo>
                  <a:lnTo>
                    <a:pt x="924686" y="31750"/>
                  </a:lnTo>
                  <a:close/>
                </a:path>
                <a:path w="1995804" h="76200">
                  <a:moveTo>
                    <a:pt x="950086" y="31750"/>
                  </a:moveTo>
                  <a:lnTo>
                    <a:pt x="943101" y="31750"/>
                  </a:lnTo>
                  <a:lnTo>
                    <a:pt x="940307" y="34543"/>
                  </a:lnTo>
                  <a:lnTo>
                    <a:pt x="940307" y="41655"/>
                  </a:lnTo>
                  <a:lnTo>
                    <a:pt x="943101" y="44450"/>
                  </a:lnTo>
                  <a:lnTo>
                    <a:pt x="950086" y="44450"/>
                  </a:lnTo>
                  <a:lnTo>
                    <a:pt x="953007" y="41655"/>
                  </a:lnTo>
                  <a:lnTo>
                    <a:pt x="953007" y="34543"/>
                  </a:lnTo>
                  <a:lnTo>
                    <a:pt x="950086" y="31750"/>
                  </a:lnTo>
                  <a:close/>
                </a:path>
                <a:path w="1995804" h="76200">
                  <a:moveTo>
                    <a:pt x="975486" y="31750"/>
                  </a:moveTo>
                  <a:lnTo>
                    <a:pt x="968501" y="31750"/>
                  </a:lnTo>
                  <a:lnTo>
                    <a:pt x="965707" y="34543"/>
                  </a:lnTo>
                  <a:lnTo>
                    <a:pt x="965707" y="41655"/>
                  </a:lnTo>
                  <a:lnTo>
                    <a:pt x="968501" y="44450"/>
                  </a:lnTo>
                  <a:lnTo>
                    <a:pt x="975486" y="44450"/>
                  </a:lnTo>
                  <a:lnTo>
                    <a:pt x="978407" y="41655"/>
                  </a:lnTo>
                  <a:lnTo>
                    <a:pt x="978407" y="34543"/>
                  </a:lnTo>
                  <a:lnTo>
                    <a:pt x="975486" y="31750"/>
                  </a:lnTo>
                  <a:close/>
                </a:path>
                <a:path w="1995804" h="76200">
                  <a:moveTo>
                    <a:pt x="1001013" y="31750"/>
                  </a:moveTo>
                  <a:lnTo>
                    <a:pt x="993901" y="31750"/>
                  </a:lnTo>
                  <a:lnTo>
                    <a:pt x="991107" y="34543"/>
                  </a:lnTo>
                  <a:lnTo>
                    <a:pt x="991107" y="41655"/>
                  </a:lnTo>
                  <a:lnTo>
                    <a:pt x="993901" y="44450"/>
                  </a:lnTo>
                  <a:lnTo>
                    <a:pt x="1001013" y="44450"/>
                  </a:lnTo>
                  <a:lnTo>
                    <a:pt x="1003807" y="41655"/>
                  </a:lnTo>
                  <a:lnTo>
                    <a:pt x="1003807" y="34543"/>
                  </a:lnTo>
                  <a:lnTo>
                    <a:pt x="1001013" y="31750"/>
                  </a:lnTo>
                  <a:close/>
                </a:path>
                <a:path w="1995804" h="76200">
                  <a:moveTo>
                    <a:pt x="1026413" y="31750"/>
                  </a:moveTo>
                  <a:lnTo>
                    <a:pt x="1019301" y="31750"/>
                  </a:lnTo>
                  <a:lnTo>
                    <a:pt x="1016507" y="34543"/>
                  </a:lnTo>
                  <a:lnTo>
                    <a:pt x="1016507" y="41655"/>
                  </a:lnTo>
                  <a:lnTo>
                    <a:pt x="1019301" y="44450"/>
                  </a:lnTo>
                  <a:lnTo>
                    <a:pt x="1026413" y="44450"/>
                  </a:lnTo>
                  <a:lnTo>
                    <a:pt x="1029207" y="41655"/>
                  </a:lnTo>
                  <a:lnTo>
                    <a:pt x="1029207" y="34543"/>
                  </a:lnTo>
                  <a:lnTo>
                    <a:pt x="1026413" y="31750"/>
                  </a:lnTo>
                  <a:close/>
                </a:path>
                <a:path w="1995804" h="76200">
                  <a:moveTo>
                    <a:pt x="1051813" y="31750"/>
                  </a:moveTo>
                  <a:lnTo>
                    <a:pt x="1044701" y="31750"/>
                  </a:lnTo>
                  <a:lnTo>
                    <a:pt x="1041907" y="34543"/>
                  </a:lnTo>
                  <a:lnTo>
                    <a:pt x="1041907" y="41655"/>
                  </a:lnTo>
                  <a:lnTo>
                    <a:pt x="1044701" y="44450"/>
                  </a:lnTo>
                  <a:lnTo>
                    <a:pt x="1051813" y="44450"/>
                  </a:lnTo>
                  <a:lnTo>
                    <a:pt x="1054607" y="41655"/>
                  </a:lnTo>
                  <a:lnTo>
                    <a:pt x="1054607" y="34543"/>
                  </a:lnTo>
                  <a:lnTo>
                    <a:pt x="1051813" y="31750"/>
                  </a:lnTo>
                  <a:close/>
                </a:path>
                <a:path w="1995804" h="76200">
                  <a:moveTo>
                    <a:pt x="1077213" y="31750"/>
                  </a:moveTo>
                  <a:lnTo>
                    <a:pt x="1070228" y="31750"/>
                  </a:lnTo>
                  <a:lnTo>
                    <a:pt x="1067307" y="34543"/>
                  </a:lnTo>
                  <a:lnTo>
                    <a:pt x="1067307" y="41655"/>
                  </a:lnTo>
                  <a:lnTo>
                    <a:pt x="1070228" y="44450"/>
                  </a:lnTo>
                  <a:lnTo>
                    <a:pt x="1077213" y="44450"/>
                  </a:lnTo>
                  <a:lnTo>
                    <a:pt x="1080007" y="41655"/>
                  </a:lnTo>
                  <a:lnTo>
                    <a:pt x="1080007" y="34543"/>
                  </a:lnTo>
                  <a:lnTo>
                    <a:pt x="1077213" y="31750"/>
                  </a:lnTo>
                  <a:close/>
                </a:path>
                <a:path w="1995804" h="76200">
                  <a:moveTo>
                    <a:pt x="1102613" y="31750"/>
                  </a:moveTo>
                  <a:lnTo>
                    <a:pt x="1095628" y="31750"/>
                  </a:lnTo>
                  <a:lnTo>
                    <a:pt x="1092707" y="34543"/>
                  </a:lnTo>
                  <a:lnTo>
                    <a:pt x="1092707" y="41655"/>
                  </a:lnTo>
                  <a:lnTo>
                    <a:pt x="1095628" y="44450"/>
                  </a:lnTo>
                  <a:lnTo>
                    <a:pt x="1102613" y="44450"/>
                  </a:lnTo>
                  <a:lnTo>
                    <a:pt x="1105407" y="41655"/>
                  </a:lnTo>
                  <a:lnTo>
                    <a:pt x="1105407" y="34543"/>
                  </a:lnTo>
                  <a:lnTo>
                    <a:pt x="1102613" y="31750"/>
                  </a:lnTo>
                  <a:close/>
                </a:path>
                <a:path w="1995804" h="76200">
                  <a:moveTo>
                    <a:pt x="1128013" y="31750"/>
                  </a:moveTo>
                  <a:lnTo>
                    <a:pt x="1121028" y="31750"/>
                  </a:lnTo>
                  <a:lnTo>
                    <a:pt x="1118107" y="34543"/>
                  </a:lnTo>
                  <a:lnTo>
                    <a:pt x="1118107" y="41655"/>
                  </a:lnTo>
                  <a:lnTo>
                    <a:pt x="1121028" y="44450"/>
                  </a:lnTo>
                  <a:lnTo>
                    <a:pt x="1128013" y="44450"/>
                  </a:lnTo>
                  <a:lnTo>
                    <a:pt x="1130807" y="41655"/>
                  </a:lnTo>
                  <a:lnTo>
                    <a:pt x="1130807" y="34543"/>
                  </a:lnTo>
                  <a:lnTo>
                    <a:pt x="1128013" y="31750"/>
                  </a:lnTo>
                  <a:close/>
                </a:path>
                <a:path w="1995804" h="76200">
                  <a:moveTo>
                    <a:pt x="1153413" y="31750"/>
                  </a:moveTo>
                  <a:lnTo>
                    <a:pt x="1146428" y="31750"/>
                  </a:lnTo>
                  <a:lnTo>
                    <a:pt x="1143507" y="34543"/>
                  </a:lnTo>
                  <a:lnTo>
                    <a:pt x="1143507" y="41655"/>
                  </a:lnTo>
                  <a:lnTo>
                    <a:pt x="1146428" y="44450"/>
                  </a:lnTo>
                  <a:lnTo>
                    <a:pt x="1153413" y="44450"/>
                  </a:lnTo>
                  <a:lnTo>
                    <a:pt x="1156334" y="41655"/>
                  </a:lnTo>
                  <a:lnTo>
                    <a:pt x="1156334" y="34543"/>
                  </a:lnTo>
                  <a:lnTo>
                    <a:pt x="1153413" y="31750"/>
                  </a:lnTo>
                  <a:close/>
                </a:path>
                <a:path w="1995804" h="76200">
                  <a:moveTo>
                    <a:pt x="1178813" y="31750"/>
                  </a:moveTo>
                  <a:lnTo>
                    <a:pt x="1171828" y="31750"/>
                  </a:lnTo>
                  <a:lnTo>
                    <a:pt x="1169034" y="34543"/>
                  </a:lnTo>
                  <a:lnTo>
                    <a:pt x="1169034" y="41655"/>
                  </a:lnTo>
                  <a:lnTo>
                    <a:pt x="1171828" y="44450"/>
                  </a:lnTo>
                  <a:lnTo>
                    <a:pt x="1178813" y="44450"/>
                  </a:lnTo>
                  <a:lnTo>
                    <a:pt x="1181734" y="41655"/>
                  </a:lnTo>
                  <a:lnTo>
                    <a:pt x="1181734" y="34543"/>
                  </a:lnTo>
                  <a:lnTo>
                    <a:pt x="1178813" y="31750"/>
                  </a:lnTo>
                  <a:close/>
                </a:path>
                <a:path w="1995804" h="76200">
                  <a:moveTo>
                    <a:pt x="1204213" y="31750"/>
                  </a:moveTo>
                  <a:lnTo>
                    <a:pt x="1197228" y="31750"/>
                  </a:lnTo>
                  <a:lnTo>
                    <a:pt x="1194434" y="34543"/>
                  </a:lnTo>
                  <a:lnTo>
                    <a:pt x="1194434" y="41655"/>
                  </a:lnTo>
                  <a:lnTo>
                    <a:pt x="1197228" y="44450"/>
                  </a:lnTo>
                  <a:lnTo>
                    <a:pt x="1204213" y="44450"/>
                  </a:lnTo>
                  <a:lnTo>
                    <a:pt x="1207134" y="41655"/>
                  </a:lnTo>
                  <a:lnTo>
                    <a:pt x="1207134" y="34543"/>
                  </a:lnTo>
                  <a:lnTo>
                    <a:pt x="1204213" y="31750"/>
                  </a:lnTo>
                  <a:close/>
                </a:path>
                <a:path w="1995804" h="76200">
                  <a:moveTo>
                    <a:pt x="1229613" y="31750"/>
                  </a:moveTo>
                  <a:lnTo>
                    <a:pt x="1222628" y="31750"/>
                  </a:lnTo>
                  <a:lnTo>
                    <a:pt x="1219834" y="34543"/>
                  </a:lnTo>
                  <a:lnTo>
                    <a:pt x="1219834" y="41655"/>
                  </a:lnTo>
                  <a:lnTo>
                    <a:pt x="1222628" y="44450"/>
                  </a:lnTo>
                  <a:lnTo>
                    <a:pt x="1229613" y="44450"/>
                  </a:lnTo>
                  <a:lnTo>
                    <a:pt x="1232534" y="41655"/>
                  </a:lnTo>
                  <a:lnTo>
                    <a:pt x="1232534" y="34543"/>
                  </a:lnTo>
                  <a:lnTo>
                    <a:pt x="1229613" y="31750"/>
                  </a:lnTo>
                  <a:close/>
                </a:path>
                <a:path w="1995804" h="76200">
                  <a:moveTo>
                    <a:pt x="1255140" y="31750"/>
                  </a:moveTo>
                  <a:lnTo>
                    <a:pt x="1248028" y="31750"/>
                  </a:lnTo>
                  <a:lnTo>
                    <a:pt x="1245234" y="34543"/>
                  </a:lnTo>
                  <a:lnTo>
                    <a:pt x="1245234" y="41655"/>
                  </a:lnTo>
                  <a:lnTo>
                    <a:pt x="1248028" y="44450"/>
                  </a:lnTo>
                  <a:lnTo>
                    <a:pt x="1255140" y="44450"/>
                  </a:lnTo>
                  <a:lnTo>
                    <a:pt x="1257934" y="41655"/>
                  </a:lnTo>
                  <a:lnTo>
                    <a:pt x="1257934" y="34543"/>
                  </a:lnTo>
                  <a:lnTo>
                    <a:pt x="1255140" y="31750"/>
                  </a:lnTo>
                  <a:close/>
                </a:path>
                <a:path w="1995804" h="76200">
                  <a:moveTo>
                    <a:pt x="1280540" y="31750"/>
                  </a:moveTo>
                  <a:lnTo>
                    <a:pt x="1273428" y="31750"/>
                  </a:lnTo>
                  <a:lnTo>
                    <a:pt x="1270634" y="34543"/>
                  </a:lnTo>
                  <a:lnTo>
                    <a:pt x="1270634" y="41655"/>
                  </a:lnTo>
                  <a:lnTo>
                    <a:pt x="1273428" y="44450"/>
                  </a:lnTo>
                  <a:lnTo>
                    <a:pt x="1280540" y="44450"/>
                  </a:lnTo>
                  <a:lnTo>
                    <a:pt x="1283334" y="41655"/>
                  </a:lnTo>
                  <a:lnTo>
                    <a:pt x="1283334" y="34543"/>
                  </a:lnTo>
                  <a:lnTo>
                    <a:pt x="1280540" y="31750"/>
                  </a:lnTo>
                  <a:close/>
                </a:path>
                <a:path w="1995804" h="76200">
                  <a:moveTo>
                    <a:pt x="1305940" y="31750"/>
                  </a:moveTo>
                  <a:lnTo>
                    <a:pt x="1298828" y="31750"/>
                  </a:lnTo>
                  <a:lnTo>
                    <a:pt x="1296034" y="34543"/>
                  </a:lnTo>
                  <a:lnTo>
                    <a:pt x="1296034" y="41655"/>
                  </a:lnTo>
                  <a:lnTo>
                    <a:pt x="1298828" y="44450"/>
                  </a:lnTo>
                  <a:lnTo>
                    <a:pt x="1305940" y="44450"/>
                  </a:lnTo>
                  <a:lnTo>
                    <a:pt x="1308734" y="41655"/>
                  </a:lnTo>
                  <a:lnTo>
                    <a:pt x="1308734" y="34543"/>
                  </a:lnTo>
                  <a:lnTo>
                    <a:pt x="1305940" y="31750"/>
                  </a:lnTo>
                  <a:close/>
                </a:path>
                <a:path w="1995804" h="76200">
                  <a:moveTo>
                    <a:pt x="1331340" y="31750"/>
                  </a:moveTo>
                  <a:lnTo>
                    <a:pt x="1324355" y="31750"/>
                  </a:lnTo>
                  <a:lnTo>
                    <a:pt x="1321434" y="34543"/>
                  </a:lnTo>
                  <a:lnTo>
                    <a:pt x="1321434" y="41655"/>
                  </a:lnTo>
                  <a:lnTo>
                    <a:pt x="1324355" y="44450"/>
                  </a:lnTo>
                  <a:lnTo>
                    <a:pt x="1331340" y="44450"/>
                  </a:lnTo>
                  <a:lnTo>
                    <a:pt x="1334134" y="41655"/>
                  </a:lnTo>
                  <a:lnTo>
                    <a:pt x="1334134" y="34543"/>
                  </a:lnTo>
                  <a:lnTo>
                    <a:pt x="1331340" y="31750"/>
                  </a:lnTo>
                  <a:close/>
                </a:path>
                <a:path w="1995804" h="76200">
                  <a:moveTo>
                    <a:pt x="1356740" y="31750"/>
                  </a:moveTo>
                  <a:lnTo>
                    <a:pt x="1349755" y="31750"/>
                  </a:lnTo>
                  <a:lnTo>
                    <a:pt x="1346834" y="34543"/>
                  </a:lnTo>
                  <a:lnTo>
                    <a:pt x="1346834" y="41655"/>
                  </a:lnTo>
                  <a:lnTo>
                    <a:pt x="1349755" y="44450"/>
                  </a:lnTo>
                  <a:lnTo>
                    <a:pt x="1356740" y="44450"/>
                  </a:lnTo>
                  <a:lnTo>
                    <a:pt x="1359534" y="41655"/>
                  </a:lnTo>
                  <a:lnTo>
                    <a:pt x="1359534" y="34543"/>
                  </a:lnTo>
                  <a:lnTo>
                    <a:pt x="1356740" y="31750"/>
                  </a:lnTo>
                  <a:close/>
                </a:path>
                <a:path w="1995804" h="76200">
                  <a:moveTo>
                    <a:pt x="1382140" y="31750"/>
                  </a:moveTo>
                  <a:lnTo>
                    <a:pt x="1375155" y="31750"/>
                  </a:lnTo>
                  <a:lnTo>
                    <a:pt x="1372234" y="34543"/>
                  </a:lnTo>
                  <a:lnTo>
                    <a:pt x="1372234" y="41655"/>
                  </a:lnTo>
                  <a:lnTo>
                    <a:pt x="1375155" y="44450"/>
                  </a:lnTo>
                  <a:lnTo>
                    <a:pt x="1382140" y="44450"/>
                  </a:lnTo>
                  <a:lnTo>
                    <a:pt x="1384934" y="41655"/>
                  </a:lnTo>
                  <a:lnTo>
                    <a:pt x="1384934" y="34543"/>
                  </a:lnTo>
                  <a:lnTo>
                    <a:pt x="1382140" y="31750"/>
                  </a:lnTo>
                  <a:close/>
                </a:path>
                <a:path w="1995804" h="76200">
                  <a:moveTo>
                    <a:pt x="1407540" y="31750"/>
                  </a:moveTo>
                  <a:lnTo>
                    <a:pt x="1400555" y="31750"/>
                  </a:lnTo>
                  <a:lnTo>
                    <a:pt x="1397634" y="34543"/>
                  </a:lnTo>
                  <a:lnTo>
                    <a:pt x="1397634" y="41655"/>
                  </a:lnTo>
                  <a:lnTo>
                    <a:pt x="1400555" y="44450"/>
                  </a:lnTo>
                  <a:lnTo>
                    <a:pt x="1407540" y="44450"/>
                  </a:lnTo>
                  <a:lnTo>
                    <a:pt x="1410461" y="41655"/>
                  </a:lnTo>
                  <a:lnTo>
                    <a:pt x="1410461" y="34543"/>
                  </a:lnTo>
                  <a:lnTo>
                    <a:pt x="1407540" y="31750"/>
                  </a:lnTo>
                  <a:close/>
                </a:path>
                <a:path w="1995804" h="76200">
                  <a:moveTo>
                    <a:pt x="1432940" y="31750"/>
                  </a:moveTo>
                  <a:lnTo>
                    <a:pt x="1425955" y="31750"/>
                  </a:lnTo>
                  <a:lnTo>
                    <a:pt x="1423161" y="34543"/>
                  </a:lnTo>
                  <a:lnTo>
                    <a:pt x="1423161" y="41655"/>
                  </a:lnTo>
                  <a:lnTo>
                    <a:pt x="1425955" y="44450"/>
                  </a:lnTo>
                  <a:lnTo>
                    <a:pt x="1432940" y="44450"/>
                  </a:lnTo>
                  <a:lnTo>
                    <a:pt x="1435861" y="41655"/>
                  </a:lnTo>
                  <a:lnTo>
                    <a:pt x="1435861" y="34543"/>
                  </a:lnTo>
                  <a:lnTo>
                    <a:pt x="1432940" y="31750"/>
                  </a:lnTo>
                  <a:close/>
                </a:path>
                <a:path w="1995804" h="76200">
                  <a:moveTo>
                    <a:pt x="1458340" y="31750"/>
                  </a:moveTo>
                  <a:lnTo>
                    <a:pt x="1451355" y="31750"/>
                  </a:lnTo>
                  <a:lnTo>
                    <a:pt x="1448561" y="34543"/>
                  </a:lnTo>
                  <a:lnTo>
                    <a:pt x="1448561" y="41655"/>
                  </a:lnTo>
                  <a:lnTo>
                    <a:pt x="1451355" y="44450"/>
                  </a:lnTo>
                  <a:lnTo>
                    <a:pt x="1458340" y="44450"/>
                  </a:lnTo>
                  <a:lnTo>
                    <a:pt x="1461261" y="41655"/>
                  </a:lnTo>
                  <a:lnTo>
                    <a:pt x="1461261" y="34543"/>
                  </a:lnTo>
                  <a:lnTo>
                    <a:pt x="1458340" y="31750"/>
                  </a:lnTo>
                  <a:close/>
                </a:path>
                <a:path w="1995804" h="76200">
                  <a:moveTo>
                    <a:pt x="1483740" y="31750"/>
                  </a:moveTo>
                  <a:lnTo>
                    <a:pt x="1476755" y="31750"/>
                  </a:lnTo>
                  <a:lnTo>
                    <a:pt x="1473961" y="34543"/>
                  </a:lnTo>
                  <a:lnTo>
                    <a:pt x="1473961" y="41655"/>
                  </a:lnTo>
                  <a:lnTo>
                    <a:pt x="1476755" y="44450"/>
                  </a:lnTo>
                  <a:lnTo>
                    <a:pt x="1483740" y="44450"/>
                  </a:lnTo>
                  <a:lnTo>
                    <a:pt x="1486661" y="41655"/>
                  </a:lnTo>
                  <a:lnTo>
                    <a:pt x="1486661" y="34543"/>
                  </a:lnTo>
                  <a:lnTo>
                    <a:pt x="1483740" y="31750"/>
                  </a:lnTo>
                  <a:close/>
                </a:path>
                <a:path w="1995804" h="76200">
                  <a:moveTo>
                    <a:pt x="1509267" y="31750"/>
                  </a:moveTo>
                  <a:lnTo>
                    <a:pt x="1502155" y="31750"/>
                  </a:lnTo>
                  <a:lnTo>
                    <a:pt x="1499361" y="34543"/>
                  </a:lnTo>
                  <a:lnTo>
                    <a:pt x="1499361" y="41655"/>
                  </a:lnTo>
                  <a:lnTo>
                    <a:pt x="1502155" y="44450"/>
                  </a:lnTo>
                  <a:lnTo>
                    <a:pt x="1509267" y="44450"/>
                  </a:lnTo>
                  <a:lnTo>
                    <a:pt x="1512061" y="41655"/>
                  </a:lnTo>
                  <a:lnTo>
                    <a:pt x="1512061" y="34543"/>
                  </a:lnTo>
                  <a:lnTo>
                    <a:pt x="1509267" y="31750"/>
                  </a:lnTo>
                  <a:close/>
                </a:path>
                <a:path w="1995804" h="76200">
                  <a:moveTo>
                    <a:pt x="1534667" y="31750"/>
                  </a:moveTo>
                  <a:lnTo>
                    <a:pt x="1527555" y="31750"/>
                  </a:lnTo>
                  <a:lnTo>
                    <a:pt x="1524761" y="34543"/>
                  </a:lnTo>
                  <a:lnTo>
                    <a:pt x="1524761" y="41655"/>
                  </a:lnTo>
                  <a:lnTo>
                    <a:pt x="1527555" y="44450"/>
                  </a:lnTo>
                  <a:lnTo>
                    <a:pt x="1534667" y="44450"/>
                  </a:lnTo>
                  <a:lnTo>
                    <a:pt x="1537461" y="41655"/>
                  </a:lnTo>
                  <a:lnTo>
                    <a:pt x="1537461" y="34543"/>
                  </a:lnTo>
                  <a:lnTo>
                    <a:pt x="1534667" y="31750"/>
                  </a:lnTo>
                  <a:close/>
                </a:path>
                <a:path w="1995804" h="76200">
                  <a:moveTo>
                    <a:pt x="1560067" y="31750"/>
                  </a:moveTo>
                  <a:lnTo>
                    <a:pt x="1552955" y="31750"/>
                  </a:lnTo>
                  <a:lnTo>
                    <a:pt x="1550161" y="34543"/>
                  </a:lnTo>
                  <a:lnTo>
                    <a:pt x="1550161" y="41655"/>
                  </a:lnTo>
                  <a:lnTo>
                    <a:pt x="1552955" y="44450"/>
                  </a:lnTo>
                  <a:lnTo>
                    <a:pt x="1560067" y="44450"/>
                  </a:lnTo>
                  <a:lnTo>
                    <a:pt x="1562861" y="41655"/>
                  </a:lnTo>
                  <a:lnTo>
                    <a:pt x="1562861" y="34543"/>
                  </a:lnTo>
                  <a:lnTo>
                    <a:pt x="1560067" y="31750"/>
                  </a:lnTo>
                  <a:close/>
                </a:path>
                <a:path w="1995804" h="76200">
                  <a:moveTo>
                    <a:pt x="1585467" y="31750"/>
                  </a:moveTo>
                  <a:lnTo>
                    <a:pt x="1578482" y="31750"/>
                  </a:lnTo>
                  <a:lnTo>
                    <a:pt x="1575561" y="34543"/>
                  </a:lnTo>
                  <a:lnTo>
                    <a:pt x="1575561" y="41655"/>
                  </a:lnTo>
                  <a:lnTo>
                    <a:pt x="1578482" y="44450"/>
                  </a:lnTo>
                  <a:lnTo>
                    <a:pt x="1585467" y="44450"/>
                  </a:lnTo>
                  <a:lnTo>
                    <a:pt x="1588261" y="41655"/>
                  </a:lnTo>
                  <a:lnTo>
                    <a:pt x="1588261" y="34543"/>
                  </a:lnTo>
                  <a:lnTo>
                    <a:pt x="1585467" y="31750"/>
                  </a:lnTo>
                  <a:close/>
                </a:path>
                <a:path w="1995804" h="76200">
                  <a:moveTo>
                    <a:pt x="1610867" y="31750"/>
                  </a:moveTo>
                  <a:lnTo>
                    <a:pt x="1603882" y="31750"/>
                  </a:lnTo>
                  <a:lnTo>
                    <a:pt x="1600961" y="34543"/>
                  </a:lnTo>
                  <a:lnTo>
                    <a:pt x="1600961" y="41655"/>
                  </a:lnTo>
                  <a:lnTo>
                    <a:pt x="1603882" y="44450"/>
                  </a:lnTo>
                  <a:lnTo>
                    <a:pt x="1610867" y="44450"/>
                  </a:lnTo>
                  <a:lnTo>
                    <a:pt x="1613661" y="41655"/>
                  </a:lnTo>
                  <a:lnTo>
                    <a:pt x="1613661" y="34543"/>
                  </a:lnTo>
                  <a:lnTo>
                    <a:pt x="1610867" y="31750"/>
                  </a:lnTo>
                  <a:close/>
                </a:path>
                <a:path w="1995804" h="76200">
                  <a:moveTo>
                    <a:pt x="1636267" y="31750"/>
                  </a:moveTo>
                  <a:lnTo>
                    <a:pt x="1629282" y="31750"/>
                  </a:lnTo>
                  <a:lnTo>
                    <a:pt x="1626361" y="34543"/>
                  </a:lnTo>
                  <a:lnTo>
                    <a:pt x="1626361" y="41655"/>
                  </a:lnTo>
                  <a:lnTo>
                    <a:pt x="1629282" y="44450"/>
                  </a:lnTo>
                  <a:lnTo>
                    <a:pt x="1636267" y="44450"/>
                  </a:lnTo>
                  <a:lnTo>
                    <a:pt x="1639061" y="41655"/>
                  </a:lnTo>
                  <a:lnTo>
                    <a:pt x="1639061" y="34543"/>
                  </a:lnTo>
                  <a:lnTo>
                    <a:pt x="1636267" y="31750"/>
                  </a:lnTo>
                  <a:close/>
                </a:path>
                <a:path w="1995804" h="76200">
                  <a:moveTo>
                    <a:pt x="1661667" y="31750"/>
                  </a:moveTo>
                  <a:lnTo>
                    <a:pt x="1654682" y="31750"/>
                  </a:lnTo>
                  <a:lnTo>
                    <a:pt x="1651761" y="34543"/>
                  </a:lnTo>
                  <a:lnTo>
                    <a:pt x="1651761" y="41655"/>
                  </a:lnTo>
                  <a:lnTo>
                    <a:pt x="1654682" y="44450"/>
                  </a:lnTo>
                  <a:lnTo>
                    <a:pt x="1661667" y="44450"/>
                  </a:lnTo>
                  <a:lnTo>
                    <a:pt x="1664588" y="41655"/>
                  </a:lnTo>
                  <a:lnTo>
                    <a:pt x="1664588" y="34543"/>
                  </a:lnTo>
                  <a:lnTo>
                    <a:pt x="1661667" y="31750"/>
                  </a:lnTo>
                  <a:close/>
                </a:path>
                <a:path w="1995804" h="76200">
                  <a:moveTo>
                    <a:pt x="1687067" y="31750"/>
                  </a:moveTo>
                  <a:lnTo>
                    <a:pt x="1680082" y="31750"/>
                  </a:lnTo>
                  <a:lnTo>
                    <a:pt x="1677288" y="34543"/>
                  </a:lnTo>
                  <a:lnTo>
                    <a:pt x="1677288" y="41655"/>
                  </a:lnTo>
                  <a:lnTo>
                    <a:pt x="1680082" y="44450"/>
                  </a:lnTo>
                  <a:lnTo>
                    <a:pt x="1687067" y="44450"/>
                  </a:lnTo>
                  <a:lnTo>
                    <a:pt x="1689988" y="41655"/>
                  </a:lnTo>
                  <a:lnTo>
                    <a:pt x="1689988" y="34543"/>
                  </a:lnTo>
                  <a:lnTo>
                    <a:pt x="1687067" y="31750"/>
                  </a:lnTo>
                  <a:close/>
                </a:path>
                <a:path w="1995804" h="76200">
                  <a:moveTo>
                    <a:pt x="1712467" y="31750"/>
                  </a:moveTo>
                  <a:lnTo>
                    <a:pt x="1705482" y="31750"/>
                  </a:lnTo>
                  <a:lnTo>
                    <a:pt x="1702688" y="34543"/>
                  </a:lnTo>
                  <a:lnTo>
                    <a:pt x="1702688" y="41655"/>
                  </a:lnTo>
                  <a:lnTo>
                    <a:pt x="1705482" y="44450"/>
                  </a:lnTo>
                  <a:lnTo>
                    <a:pt x="1712467" y="44450"/>
                  </a:lnTo>
                  <a:lnTo>
                    <a:pt x="1715388" y="41655"/>
                  </a:lnTo>
                  <a:lnTo>
                    <a:pt x="1715388" y="34543"/>
                  </a:lnTo>
                  <a:lnTo>
                    <a:pt x="1712467" y="31750"/>
                  </a:lnTo>
                  <a:close/>
                </a:path>
                <a:path w="1995804" h="76200">
                  <a:moveTo>
                    <a:pt x="1737867" y="31750"/>
                  </a:moveTo>
                  <a:lnTo>
                    <a:pt x="1730882" y="31750"/>
                  </a:lnTo>
                  <a:lnTo>
                    <a:pt x="1728088" y="34543"/>
                  </a:lnTo>
                  <a:lnTo>
                    <a:pt x="1728088" y="41655"/>
                  </a:lnTo>
                  <a:lnTo>
                    <a:pt x="1730882" y="44450"/>
                  </a:lnTo>
                  <a:lnTo>
                    <a:pt x="1737867" y="44450"/>
                  </a:lnTo>
                  <a:lnTo>
                    <a:pt x="1740788" y="41655"/>
                  </a:lnTo>
                  <a:lnTo>
                    <a:pt x="1740788" y="34543"/>
                  </a:lnTo>
                  <a:lnTo>
                    <a:pt x="1737867" y="31750"/>
                  </a:lnTo>
                  <a:close/>
                </a:path>
                <a:path w="1995804" h="76200">
                  <a:moveTo>
                    <a:pt x="1763394" y="31750"/>
                  </a:moveTo>
                  <a:lnTo>
                    <a:pt x="1756282" y="31750"/>
                  </a:lnTo>
                  <a:lnTo>
                    <a:pt x="1753488" y="34543"/>
                  </a:lnTo>
                  <a:lnTo>
                    <a:pt x="1753488" y="41655"/>
                  </a:lnTo>
                  <a:lnTo>
                    <a:pt x="1756282" y="44450"/>
                  </a:lnTo>
                  <a:lnTo>
                    <a:pt x="1763394" y="44450"/>
                  </a:lnTo>
                  <a:lnTo>
                    <a:pt x="1766188" y="41655"/>
                  </a:lnTo>
                  <a:lnTo>
                    <a:pt x="1766188" y="34543"/>
                  </a:lnTo>
                  <a:lnTo>
                    <a:pt x="1763394" y="31750"/>
                  </a:lnTo>
                  <a:close/>
                </a:path>
                <a:path w="1995804" h="76200">
                  <a:moveTo>
                    <a:pt x="1788794" y="31750"/>
                  </a:moveTo>
                  <a:lnTo>
                    <a:pt x="1781682" y="31750"/>
                  </a:lnTo>
                  <a:lnTo>
                    <a:pt x="1778888" y="34543"/>
                  </a:lnTo>
                  <a:lnTo>
                    <a:pt x="1778888" y="41655"/>
                  </a:lnTo>
                  <a:lnTo>
                    <a:pt x="1781682" y="44450"/>
                  </a:lnTo>
                  <a:lnTo>
                    <a:pt x="1788794" y="44450"/>
                  </a:lnTo>
                  <a:lnTo>
                    <a:pt x="1791588" y="41655"/>
                  </a:lnTo>
                  <a:lnTo>
                    <a:pt x="1791588" y="34543"/>
                  </a:lnTo>
                  <a:lnTo>
                    <a:pt x="1788794" y="31750"/>
                  </a:lnTo>
                  <a:close/>
                </a:path>
                <a:path w="1995804" h="76200">
                  <a:moveTo>
                    <a:pt x="1814194" y="31750"/>
                  </a:moveTo>
                  <a:lnTo>
                    <a:pt x="1807082" y="31750"/>
                  </a:lnTo>
                  <a:lnTo>
                    <a:pt x="1804288" y="34543"/>
                  </a:lnTo>
                  <a:lnTo>
                    <a:pt x="1804288" y="41655"/>
                  </a:lnTo>
                  <a:lnTo>
                    <a:pt x="1807082" y="44450"/>
                  </a:lnTo>
                  <a:lnTo>
                    <a:pt x="1814194" y="44450"/>
                  </a:lnTo>
                  <a:lnTo>
                    <a:pt x="1816988" y="41655"/>
                  </a:lnTo>
                  <a:lnTo>
                    <a:pt x="1816988" y="34543"/>
                  </a:lnTo>
                  <a:lnTo>
                    <a:pt x="1814194" y="31750"/>
                  </a:lnTo>
                  <a:close/>
                </a:path>
                <a:path w="1995804" h="76200">
                  <a:moveTo>
                    <a:pt x="1839594" y="31750"/>
                  </a:moveTo>
                  <a:lnTo>
                    <a:pt x="1832609" y="31750"/>
                  </a:lnTo>
                  <a:lnTo>
                    <a:pt x="1829688" y="34543"/>
                  </a:lnTo>
                  <a:lnTo>
                    <a:pt x="1829688" y="41655"/>
                  </a:lnTo>
                  <a:lnTo>
                    <a:pt x="1832609" y="44450"/>
                  </a:lnTo>
                  <a:lnTo>
                    <a:pt x="1839594" y="44450"/>
                  </a:lnTo>
                  <a:lnTo>
                    <a:pt x="1842388" y="41655"/>
                  </a:lnTo>
                  <a:lnTo>
                    <a:pt x="1842388" y="34543"/>
                  </a:lnTo>
                  <a:lnTo>
                    <a:pt x="1839594" y="31750"/>
                  </a:lnTo>
                  <a:close/>
                </a:path>
                <a:path w="1995804" h="76200">
                  <a:moveTo>
                    <a:pt x="1864994" y="31750"/>
                  </a:moveTo>
                  <a:lnTo>
                    <a:pt x="1858009" y="31750"/>
                  </a:lnTo>
                  <a:lnTo>
                    <a:pt x="1855088" y="34543"/>
                  </a:lnTo>
                  <a:lnTo>
                    <a:pt x="1855088" y="41655"/>
                  </a:lnTo>
                  <a:lnTo>
                    <a:pt x="1858009" y="44450"/>
                  </a:lnTo>
                  <a:lnTo>
                    <a:pt x="1864994" y="44450"/>
                  </a:lnTo>
                  <a:lnTo>
                    <a:pt x="1867788" y="41655"/>
                  </a:lnTo>
                  <a:lnTo>
                    <a:pt x="1867788" y="34543"/>
                  </a:lnTo>
                  <a:lnTo>
                    <a:pt x="1864994" y="31750"/>
                  </a:lnTo>
                  <a:close/>
                </a:path>
                <a:path w="1995804" h="76200">
                  <a:moveTo>
                    <a:pt x="1890394" y="31750"/>
                  </a:moveTo>
                  <a:lnTo>
                    <a:pt x="1883409" y="31750"/>
                  </a:lnTo>
                  <a:lnTo>
                    <a:pt x="1880488" y="34543"/>
                  </a:lnTo>
                  <a:lnTo>
                    <a:pt x="1880488" y="41655"/>
                  </a:lnTo>
                  <a:lnTo>
                    <a:pt x="1883409" y="44450"/>
                  </a:lnTo>
                  <a:lnTo>
                    <a:pt x="1890394" y="44450"/>
                  </a:lnTo>
                  <a:lnTo>
                    <a:pt x="1893188" y="41655"/>
                  </a:lnTo>
                  <a:lnTo>
                    <a:pt x="1893188" y="34543"/>
                  </a:lnTo>
                  <a:lnTo>
                    <a:pt x="1890394" y="31750"/>
                  </a:lnTo>
                  <a:close/>
                </a:path>
                <a:path w="1995804" h="76200">
                  <a:moveTo>
                    <a:pt x="1915794" y="31750"/>
                  </a:moveTo>
                  <a:lnTo>
                    <a:pt x="1908809" y="31750"/>
                  </a:lnTo>
                  <a:lnTo>
                    <a:pt x="1905888" y="34543"/>
                  </a:lnTo>
                  <a:lnTo>
                    <a:pt x="1905888" y="41655"/>
                  </a:lnTo>
                  <a:lnTo>
                    <a:pt x="1908809" y="44450"/>
                  </a:lnTo>
                  <a:lnTo>
                    <a:pt x="1915794" y="44450"/>
                  </a:lnTo>
                  <a:lnTo>
                    <a:pt x="1918715" y="41655"/>
                  </a:lnTo>
                  <a:lnTo>
                    <a:pt x="1918715" y="34543"/>
                  </a:lnTo>
                  <a:lnTo>
                    <a:pt x="1915794" y="31750"/>
                  </a:lnTo>
                  <a:close/>
                </a:path>
                <a:path w="1995804" h="76200">
                  <a:moveTo>
                    <a:pt x="1919604" y="0"/>
                  </a:moveTo>
                  <a:lnTo>
                    <a:pt x="1919604" y="76200"/>
                  </a:lnTo>
                  <a:lnTo>
                    <a:pt x="1995804" y="38100"/>
                  </a:lnTo>
                  <a:lnTo>
                    <a:pt x="19196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17964" y="2513076"/>
              <a:ext cx="1438910" cy="309880"/>
            </a:xfrm>
            <a:custGeom>
              <a:avLst/>
              <a:gdLst/>
              <a:ahLst/>
              <a:cxnLst/>
              <a:rect l="l" t="t" r="r" b="b"/>
              <a:pathLst>
                <a:path w="1438909" h="309880">
                  <a:moveTo>
                    <a:pt x="1438655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1387093" y="309372"/>
                  </a:lnTo>
                  <a:lnTo>
                    <a:pt x="1438655" y="257810"/>
                  </a:lnTo>
                  <a:lnTo>
                    <a:pt x="1438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005058" y="2770886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51562" y="0"/>
                  </a:moveTo>
                  <a:lnTo>
                    <a:pt x="10287" y="10287"/>
                  </a:lnTo>
                  <a:lnTo>
                    <a:pt x="0" y="51562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617964" y="2513076"/>
              <a:ext cx="1438910" cy="309880"/>
            </a:xfrm>
            <a:custGeom>
              <a:avLst/>
              <a:gdLst/>
              <a:ahLst/>
              <a:cxnLst/>
              <a:rect l="l" t="t" r="r" b="b"/>
              <a:pathLst>
                <a:path w="1438909" h="309880">
                  <a:moveTo>
                    <a:pt x="1387093" y="309372"/>
                  </a:moveTo>
                  <a:lnTo>
                    <a:pt x="1397380" y="268097"/>
                  </a:lnTo>
                  <a:lnTo>
                    <a:pt x="1438655" y="257810"/>
                  </a:lnTo>
                  <a:lnTo>
                    <a:pt x="1387093" y="309372"/>
                  </a:lnTo>
                  <a:lnTo>
                    <a:pt x="0" y="309372"/>
                  </a:lnTo>
                  <a:lnTo>
                    <a:pt x="0" y="0"/>
                  </a:lnTo>
                  <a:lnTo>
                    <a:pt x="1438655" y="0"/>
                  </a:lnTo>
                  <a:lnTo>
                    <a:pt x="1438655" y="257810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971023" y="2566162"/>
            <a:ext cx="7359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Franklin Gothic Medium"/>
                <a:cs typeface="Franklin Gothic Medium"/>
              </a:rPr>
              <a:t>+65</a:t>
            </a:r>
            <a:r>
              <a:rPr sz="800" spc="-15" dirty="0">
                <a:latin typeface="Franklin Gothic Medium"/>
                <a:cs typeface="Franklin Gothic Medium"/>
              </a:rPr>
              <a:t> </a:t>
            </a:r>
            <a:r>
              <a:rPr sz="800" spc="-5" dirty="0">
                <a:latin typeface="Franklin Gothic Medium"/>
                <a:cs typeface="Franklin Gothic Medium"/>
              </a:rPr>
              <a:t>8765 4357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58464" y="5206746"/>
            <a:ext cx="589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Franklin Gothic Medium"/>
                <a:cs typeface="Franklin Gothic Medium"/>
              </a:rPr>
              <a:t>Adri</a:t>
            </a:r>
            <a:r>
              <a:rPr sz="800" dirty="0">
                <a:latin typeface="Franklin Gothic Medium"/>
                <a:cs typeface="Franklin Gothic Medium"/>
              </a:rPr>
              <a:t>en</a:t>
            </a:r>
            <a:r>
              <a:rPr sz="800" spc="-15" dirty="0">
                <a:latin typeface="Franklin Gothic Medium"/>
                <a:cs typeface="Franklin Gothic Medium"/>
              </a:rPr>
              <a:t> </a:t>
            </a:r>
            <a:r>
              <a:rPr sz="800" spc="5" dirty="0">
                <a:latin typeface="Franklin Gothic Medium"/>
                <a:cs typeface="Franklin Gothic Medium"/>
              </a:rPr>
              <a:t>B</a:t>
            </a:r>
            <a:r>
              <a:rPr sz="800" spc="-20" dirty="0">
                <a:latin typeface="Franklin Gothic Medium"/>
                <a:cs typeface="Franklin Gothic Medium"/>
              </a:rPr>
              <a:t>a</a:t>
            </a:r>
            <a:r>
              <a:rPr sz="800" spc="-10" dirty="0">
                <a:latin typeface="Franklin Gothic Medium"/>
                <a:cs typeface="Franklin Gothic Medium"/>
              </a:rPr>
              <a:t>ery  </a:t>
            </a:r>
            <a:r>
              <a:rPr sz="800" spc="-5" dirty="0">
                <a:latin typeface="Franklin Gothic Medium"/>
                <a:cs typeface="Franklin Gothic Medium"/>
              </a:rPr>
              <a:t>2</a:t>
            </a:r>
            <a:r>
              <a:rPr sz="800" dirty="0">
                <a:latin typeface="Franklin Gothic Medium"/>
                <a:cs typeface="Franklin Gothic Medium"/>
              </a:rPr>
              <a:t>3</a:t>
            </a:r>
            <a:r>
              <a:rPr sz="800" spc="10" dirty="0">
                <a:latin typeface="Franklin Gothic Medium"/>
                <a:cs typeface="Franklin Gothic Medium"/>
              </a:rPr>
              <a:t> </a:t>
            </a:r>
            <a:r>
              <a:rPr sz="800" spc="-10" dirty="0">
                <a:latin typeface="Franklin Gothic Medium"/>
                <a:cs typeface="Franklin Gothic Medium"/>
              </a:rPr>
              <a:t>Red</a:t>
            </a:r>
            <a:r>
              <a:rPr sz="800" spc="-25" dirty="0">
                <a:latin typeface="Franklin Gothic Medium"/>
                <a:cs typeface="Franklin Gothic Medium"/>
              </a:rPr>
              <a:t> </a:t>
            </a:r>
            <a:r>
              <a:rPr sz="800" spc="-15" dirty="0">
                <a:latin typeface="Franklin Gothic Medium"/>
                <a:cs typeface="Franklin Gothic Medium"/>
              </a:rPr>
              <a:t>Ro</a:t>
            </a:r>
            <a:r>
              <a:rPr sz="800" spc="-20" dirty="0">
                <a:latin typeface="Franklin Gothic Medium"/>
                <a:cs typeface="Franklin Gothic Medium"/>
              </a:rPr>
              <a:t>a</a:t>
            </a:r>
            <a:r>
              <a:rPr sz="800" dirty="0">
                <a:latin typeface="Franklin Gothic Medium"/>
                <a:cs typeface="Franklin Gothic Medium"/>
              </a:rPr>
              <a:t>d  </a:t>
            </a:r>
            <a:r>
              <a:rPr sz="800" spc="-10" dirty="0">
                <a:latin typeface="Franklin Gothic Medium"/>
                <a:cs typeface="Franklin Gothic Medium"/>
              </a:rPr>
              <a:t>Singapore </a:t>
            </a:r>
            <a:r>
              <a:rPr sz="800" spc="-5" dirty="0">
                <a:latin typeface="Franklin Gothic Medium"/>
                <a:cs typeface="Franklin Gothic Medium"/>
              </a:rPr>
              <a:t> </a:t>
            </a:r>
            <a:r>
              <a:rPr sz="800" spc="-15" dirty="0">
                <a:latin typeface="Franklin Gothic Medium"/>
                <a:cs typeface="Franklin Gothic Medium"/>
              </a:rPr>
              <a:t>ABC </a:t>
            </a:r>
            <a:r>
              <a:rPr sz="800" spc="-10" dirty="0">
                <a:latin typeface="Franklin Gothic Medium"/>
                <a:cs typeface="Franklin Gothic Medium"/>
              </a:rPr>
              <a:t>Bank </a:t>
            </a:r>
            <a:r>
              <a:rPr sz="800" spc="-5" dirty="0">
                <a:latin typeface="Franklin Gothic Medium"/>
                <a:cs typeface="Franklin Gothic Medium"/>
              </a:rPr>
              <a:t> </a:t>
            </a:r>
            <a:r>
              <a:rPr sz="800" spc="-10" dirty="0">
                <a:latin typeface="Franklin Gothic Medium"/>
                <a:cs typeface="Franklin Gothic Medium"/>
              </a:rPr>
              <a:t>ABCBSGSG </a:t>
            </a:r>
            <a:r>
              <a:rPr sz="800" spc="-5" dirty="0">
                <a:latin typeface="Franklin Gothic Medium"/>
                <a:cs typeface="Franklin Gothic Medium"/>
              </a:rPr>
              <a:t> 543535454</a:t>
            </a:r>
            <a:endParaRPr sz="800">
              <a:latin typeface="Franklin Gothic Medium"/>
              <a:cs typeface="Franklin Gothic Medium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354067" y="5210492"/>
            <a:ext cx="1976120" cy="904240"/>
            <a:chOff x="4354067" y="5210492"/>
            <a:chExt cx="1976120" cy="904240"/>
          </a:xfrm>
        </p:grpSpPr>
        <p:sp>
          <p:nvSpPr>
            <p:cNvPr id="63" name="object 63"/>
            <p:cNvSpPr/>
            <p:nvPr/>
          </p:nvSpPr>
          <p:spPr>
            <a:xfrm>
              <a:off x="4354067" y="5329427"/>
              <a:ext cx="1976120" cy="76200"/>
            </a:xfrm>
            <a:custGeom>
              <a:avLst/>
              <a:gdLst/>
              <a:ahLst/>
              <a:cxnLst/>
              <a:rect l="l" t="t" r="r" b="b"/>
              <a:pathLst>
                <a:path w="19761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9944" y="44450"/>
                  </a:lnTo>
                  <a:lnTo>
                    <a:pt x="57150" y="41656"/>
                  </a:lnTo>
                  <a:lnTo>
                    <a:pt x="57150" y="34544"/>
                  </a:lnTo>
                  <a:lnTo>
                    <a:pt x="59944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976120" h="76200">
                  <a:moveTo>
                    <a:pt x="67056" y="31750"/>
                  </a:moveTo>
                  <a:lnTo>
                    <a:pt x="59944" y="31750"/>
                  </a:lnTo>
                  <a:lnTo>
                    <a:pt x="57150" y="34544"/>
                  </a:lnTo>
                  <a:lnTo>
                    <a:pt x="57150" y="41656"/>
                  </a:lnTo>
                  <a:lnTo>
                    <a:pt x="59944" y="44450"/>
                  </a:lnTo>
                  <a:lnTo>
                    <a:pt x="67056" y="44450"/>
                  </a:lnTo>
                  <a:lnTo>
                    <a:pt x="69850" y="41656"/>
                  </a:lnTo>
                  <a:lnTo>
                    <a:pt x="69850" y="34544"/>
                  </a:lnTo>
                  <a:lnTo>
                    <a:pt x="67056" y="31750"/>
                  </a:lnTo>
                  <a:close/>
                </a:path>
                <a:path w="1976120" h="76200">
                  <a:moveTo>
                    <a:pt x="76200" y="31750"/>
                  </a:moveTo>
                  <a:lnTo>
                    <a:pt x="67056" y="31750"/>
                  </a:lnTo>
                  <a:lnTo>
                    <a:pt x="69850" y="34544"/>
                  </a:lnTo>
                  <a:lnTo>
                    <a:pt x="69850" y="41656"/>
                  </a:lnTo>
                  <a:lnTo>
                    <a:pt x="67056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976120" h="76200">
                  <a:moveTo>
                    <a:pt x="92456" y="31750"/>
                  </a:moveTo>
                  <a:lnTo>
                    <a:pt x="85344" y="31750"/>
                  </a:lnTo>
                  <a:lnTo>
                    <a:pt x="82550" y="34544"/>
                  </a:lnTo>
                  <a:lnTo>
                    <a:pt x="82550" y="41656"/>
                  </a:lnTo>
                  <a:lnTo>
                    <a:pt x="85344" y="44450"/>
                  </a:lnTo>
                  <a:lnTo>
                    <a:pt x="92456" y="44450"/>
                  </a:lnTo>
                  <a:lnTo>
                    <a:pt x="95250" y="41656"/>
                  </a:lnTo>
                  <a:lnTo>
                    <a:pt x="95250" y="34544"/>
                  </a:lnTo>
                  <a:lnTo>
                    <a:pt x="92456" y="31750"/>
                  </a:lnTo>
                  <a:close/>
                </a:path>
                <a:path w="1976120" h="76200">
                  <a:moveTo>
                    <a:pt x="117856" y="31750"/>
                  </a:moveTo>
                  <a:lnTo>
                    <a:pt x="110871" y="31750"/>
                  </a:lnTo>
                  <a:lnTo>
                    <a:pt x="107950" y="34544"/>
                  </a:lnTo>
                  <a:lnTo>
                    <a:pt x="107950" y="41656"/>
                  </a:lnTo>
                  <a:lnTo>
                    <a:pt x="110871" y="44450"/>
                  </a:lnTo>
                  <a:lnTo>
                    <a:pt x="117856" y="44450"/>
                  </a:lnTo>
                  <a:lnTo>
                    <a:pt x="120650" y="41656"/>
                  </a:lnTo>
                  <a:lnTo>
                    <a:pt x="120650" y="34544"/>
                  </a:lnTo>
                  <a:lnTo>
                    <a:pt x="117856" y="31750"/>
                  </a:lnTo>
                  <a:close/>
                </a:path>
                <a:path w="1976120" h="76200">
                  <a:moveTo>
                    <a:pt x="143256" y="31750"/>
                  </a:moveTo>
                  <a:lnTo>
                    <a:pt x="136271" y="31750"/>
                  </a:lnTo>
                  <a:lnTo>
                    <a:pt x="133350" y="34544"/>
                  </a:lnTo>
                  <a:lnTo>
                    <a:pt x="133350" y="41656"/>
                  </a:lnTo>
                  <a:lnTo>
                    <a:pt x="136271" y="44450"/>
                  </a:lnTo>
                  <a:lnTo>
                    <a:pt x="143256" y="44450"/>
                  </a:lnTo>
                  <a:lnTo>
                    <a:pt x="146050" y="41656"/>
                  </a:lnTo>
                  <a:lnTo>
                    <a:pt x="146050" y="34544"/>
                  </a:lnTo>
                  <a:lnTo>
                    <a:pt x="143256" y="31750"/>
                  </a:lnTo>
                  <a:close/>
                </a:path>
                <a:path w="1976120" h="76200">
                  <a:moveTo>
                    <a:pt x="168656" y="31750"/>
                  </a:moveTo>
                  <a:lnTo>
                    <a:pt x="161671" y="31750"/>
                  </a:lnTo>
                  <a:lnTo>
                    <a:pt x="158750" y="34544"/>
                  </a:lnTo>
                  <a:lnTo>
                    <a:pt x="158750" y="41656"/>
                  </a:lnTo>
                  <a:lnTo>
                    <a:pt x="161671" y="44450"/>
                  </a:lnTo>
                  <a:lnTo>
                    <a:pt x="168656" y="44450"/>
                  </a:lnTo>
                  <a:lnTo>
                    <a:pt x="171450" y="41656"/>
                  </a:lnTo>
                  <a:lnTo>
                    <a:pt x="171450" y="34544"/>
                  </a:lnTo>
                  <a:lnTo>
                    <a:pt x="168656" y="31750"/>
                  </a:lnTo>
                  <a:close/>
                </a:path>
                <a:path w="1976120" h="76200">
                  <a:moveTo>
                    <a:pt x="194056" y="31750"/>
                  </a:moveTo>
                  <a:lnTo>
                    <a:pt x="187071" y="31750"/>
                  </a:lnTo>
                  <a:lnTo>
                    <a:pt x="184150" y="34544"/>
                  </a:lnTo>
                  <a:lnTo>
                    <a:pt x="184150" y="41656"/>
                  </a:lnTo>
                  <a:lnTo>
                    <a:pt x="187071" y="44450"/>
                  </a:lnTo>
                  <a:lnTo>
                    <a:pt x="194056" y="44450"/>
                  </a:lnTo>
                  <a:lnTo>
                    <a:pt x="196977" y="41656"/>
                  </a:lnTo>
                  <a:lnTo>
                    <a:pt x="196977" y="34544"/>
                  </a:lnTo>
                  <a:lnTo>
                    <a:pt x="194056" y="31750"/>
                  </a:lnTo>
                  <a:close/>
                </a:path>
                <a:path w="1976120" h="76200">
                  <a:moveTo>
                    <a:pt x="219456" y="31750"/>
                  </a:moveTo>
                  <a:lnTo>
                    <a:pt x="212471" y="31750"/>
                  </a:lnTo>
                  <a:lnTo>
                    <a:pt x="209677" y="34544"/>
                  </a:lnTo>
                  <a:lnTo>
                    <a:pt x="209677" y="41656"/>
                  </a:lnTo>
                  <a:lnTo>
                    <a:pt x="212471" y="44450"/>
                  </a:lnTo>
                  <a:lnTo>
                    <a:pt x="219456" y="44450"/>
                  </a:lnTo>
                  <a:lnTo>
                    <a:pt x="222377" y="41656"/>
                  </a:lnTo>
                  <a:lnTo>
                    <a:pt x="222377" y="34544"/>
                  </a:lnTo>
                  <a:lnTo>
                    <a:pt x="219456" y="31750"/>
                  </a:lnTo>
                  <a:close/>
                </a:path>
                <a:path w="1976120" h="76200">
                  <a:moveTo>
                    <a:pt x="244856" y="31750"/>
                  </a:moveTo>
                  <a:lnTo>
                    <a:pt x="237871" y="31750"/>
                  </a:lnTo>
                  <a:lnTo>
                    <a:pt x="235077" y="34544"/>
                  </a:lnTo>
                  <a:lnTo>
                    <a:pt x="235077" y="41656"/>
                  </a:lnTo>
                  <a:lnTo>
                    <a:pt x="237871" y="44450"/>
                  </a:lnTo>
                  <a:lnTo>
                    <a:pt x="244856" y="44450"/>
                  </a:lnTo>
                  <a:lnTo>
                    <a:pt x="247777" y="41656"/>
                  </a:lnTo>
                  <a:lnTo>
                    <a:pt x="247777" y="34544"/>
                  </a:lnTo>
                  <a:lnTo>
                    <a:pt x="244856" y="31750"/>
                  </a:lnTo>
                  <a:close/>
                </a:path>
                <a:path w="1976120" h="76200">
                  <a:moveTo>
                    <a:pt x="270383" y="31750"/>
                  </a:moveTo>
                  <a:lnTo>
                    <a:pt x="263271" y="31750"/>
                  </a:lnTo>
                  <a:lnTo>
                    <a:pt x="260477" y="34544"/>
                  </a:lnTo>
                  <a:lnTo>
                    <a:pt x="260477" y="41656"/>
                  </a:lnTo>
                  <a:lnTo>
                    <a:pt x="263271" y="44450"/>
                  </a:lnTo>
                  <a:lnTo>
                    <a:pt x="270383" y="44450"/>
                  </a:lnTo>
                  <a:lnTo>
                    <a:pt x="273177" y="41656"/>
                  </a:lnTo>
                  <a:lnTo>
                    <a:pt x="273177" y="34544"/>
                  </a:lnTo>
                  <a:lnTo>
                    <a:pt x="270383" y="31750"/>
                  </a:lnTo>
                  <a:close/>
                </a:path>
                <a:path w="1976120" h="76200">
                  <a:moveTo>
                    <a:pt x="295783" y="31750"/>
                  </a:moveTo>
                  <a:lnTo>
                    <a:pt x="288671" y="31750"/>
                  </a:lnTo>
                  <a:lnTo>
                    <a:pt x="285877" y="34544"/>
                  </a:lnTo>
                  <a:lnTo>
                    <a:pt x="285877" y="41656"/>
                  </a:lnTo>
                  <a:lnTo>
                    <a:pt x="288671" y="44450"/>
                  </a:lnTo>
                  <a:lnTo>
                    <a:pt x="295783" y="44450"/>
                  </a:lnTo>
                  <a:lnTo>
                    <a:pt x="298577" y="41656"/>
                  </a:lnTo>
                  <a:lnTo>
                    <a:pt x="298577" y="34544"/>
                  </a:lnTo>
                  <a:lnTo>
                    <a:pt x="295783" y="31750"/>
                  </a:lnTo>
                  <a:close/>
                </a:path>
                <a:path w="1976120" h="76200">
                  <a:moveTo>
                    <a:pt x="321183" y="31750"/>
                  </a:moveTo>
                  <a:lnTo>
                    <a:pt x="314071" y="31750"/>
                  </a:lnTo>
                  <a:lnTo>
                    <a:pt x="311277" y="34544"/>
                  </a:lnTo>
                  <a:lnTo>
                    <a:pt x="311277" y="41656"/>
                  </a:lnTo>
                  <a:lnTo>
                    <a:pt x="314071" y="44450"/>
                  </a:lnTo>
                  <a:lnTo>
                    <a:pt x="321183" y="44450"/>
                  </a:lnTo>
                  <a:lnTo>
                    <a:pt x="323977" y="41656"/>
                  </a:lnTo>
                  <a:lnTo>
                    <a:pt x="323977" y="34544"/>
                  </a:lnTo>
                  <a:lnTo>
                    <a:pt x="321183" y="31750"/>
                  </a:lnTo>
                  <a:close/>
                </a:path>
                <a:path w="1976120" h="76200">
                  <a:moveTo>
                    <a:pt x="346583" y="31750"/>
                  </a:moveTo>
                  <a:lnTo>
                    <a:pt x="339471" y="31750"/>
                  </a:lnTo>
                  <a:lnTo>
                    <a:pt x="336677" y="34544"/>
                  </a:lnTo>
                  <a:lnTo>
                    <a:pt x="336677" y="41656"/>
                  </a:lnTo>
                  <a:lnTo>
                    <a:pt x="339471" y="44450"/>
                  </a:lnTo>
                  <a:lnTo>
                    <a:pt x="346583" y="44450"/>
                  </a:lnTo>
                  <a:lnTo>
                    <a:pt x="349377" y="41656"/>
                  </a:lnTo>
                  <a:lnTo>
                    <a:pt x="349377" y="34544"/>
                  </a:lnTo>
                  <a:lnTo>
                    <a:pt x="346583" y="31750"/>
                  </a:lnTo>
                  <a:close/>
                </a:path>
                <a:path w="1976120" h="76200">
                  <a:moveTo>
                    <a:pt x="371983" y="31750"/>
                  </a:moveTo>
                  <a:lnTo>
                    <a:pt x="364998" y="31750"/>
                  </a:lnTo>
                  <a:lnTo>
                    <a:pt x="362077" y="34544"/>
                  </a:lnTo>
                  <a:lnTo>
                    <a:pt x="362077" y="41656"/>
                  </a:lnTo>
                  <a:lnTo>
                    <a:pt x="364998" y="44450"/>
                  </a:lnTo>
                  <a:lnTo>
                    <a:pt x="371983" y="44450"/>
                  </a:lnTo>
                  <a:lnTo>
                    <a:pt x="374777" y="41656"/>
                  </a:lnTo>
                  <a:lnTo>
                    <a:pt x="374777" y="34544"/>
                  </a:lnTo>
                  <a:lnTo>
                    <a:pt x="371983" y="31750"/>
                  </a:lnTo>
                  <a:close/>
                </a:path>
                <a:path w="1976120" h="76200">
                  <a:moveTo>
                    <a:pt x="397383" y="31750"/>
                  </a:moveTo>
                  <a:lnTo>
                    <a:pt x="390398" y="31750"/>
                  </a:lnTo>
                  <a:lnTo>
                    <a:pt x="387477" y="34544"/>
                  </a:lnTo>
                  <a:lnTo>
                    <a:pt x="387477" y="41656"/>
                  </a:lnTo>
                  <a:lnTo>
                    <a:pt x="390398" y="44450"/>
                  </a:lnTo>
                  <a:lnTo>
                    <a:pt x="397383" y="44450"/>
                  </a:lnTo>
                  <a:lnTo>
                    <a:pt x="400177" y="41656"/>
                  </a:lnTo>
                  <a:lnTo>
                    <a:pt x="400177" y="34544"/>
                  </a:lnTo>
                  <a:lnTo>
                    <a:pt x="397383" y="31750"/>
                  </a:lnTo>
                  <a:close/>
                </a:path>
                <a:path w="1976120" h="76200">
                  <a:moveTo>
                    <a:pt x="422783" y="31750"/>
                  </a:moveTo>
                  <a:lnTo>
                    <a:pt x="415798" y="31750"/>
                  </a:lnTo>
                  <a:lnTo>
                    <a:pt x="412877" y="34544"/>
                  </a:lnTo>
                  <a:lnTo>
                    <a:pt x="412877" y="41656"/>
                  </a:lnTo>
                  <a:lnTo>
                    <a:pt x="415798" y="44450"/>
                  </a:lnTo>
                  <a:lnTo>
                    <a:pt x="422783" y="44450"/>
                  </a:lnTo>
                  <a:lnTo>
                    <a:pt x="425577" y="41656"/>
                  </a:lnTo>
                  <a:lnTo>
                    <a:pt x="425577" y="34544"/>
                  </a:lnTo>
                  <a:lnTo>
                    <a:pt x="422783" y="31750"/>
                  </a:lnTo>
                  <a:close/>
                </a:path>
                <a:path w="1976120" h="76200">
                  <a:moveTo>
                    <a:pt x="448183" y="31750"/>
                  </a:moveTo>
                  <a:lnTo>
                    <a:pt x="441198" y="31750"/>
                  </a:lnTo>
                  <a:lnTo>
                    <a:pt x="438277" y="34544"/>
                  </a:lnTo>
                  <a:lnTo>
                    <a:pt x="438277" y="41656"/>
                  </a:lnTo>
                  <a:lnTo>
                    <a:pt x="441198" y="44450"/>
                  </a:lnTo>
                  <a:lnTo>
                    <a:pt x="448183" y="44450"/>
                  </a:lnTo>
                  <a:lnTo>
                    <a:pt x="451104" y="41656"/>
                  </a:lnTo>
                  <a:lnTo>
                    <a:pt x="451104" y="34544"/>
                  </a:lnTo>
                  <a:lnTo>
                    <a:pt x="448183" y="31750"/>
                  </a:lnTo>
                  <a:close/>
                </a:path>
                <a:path w="1976120" h="76200">
                  <a:moveTo>
                    <a:pt x="473583" y="31750"/>
                  </a:moveTo>
                  <a:lnTo>
                    <a:pt x="466598" y="31750"/>
                  </a:lnTo>
                  <a:lnTo>
                    <a:pt x="463804" y="34544"/>
                  </a:lnTo>
                  <a:lnTo>
                    <a:pt x="463804" y="41656"/>
                  </a:lnTo>
                  <a:lnTo>
                    <a:pt x="466598" y="44450"/>
                  </a:lnTo>
                  <a:lnTo>
                    <a:pt x="473583" y="44450"/>
                  </a:lnTo>
                  <a:lnTo>
                    <a:pt x="476504" y="41656"/>
                  </a:lnTo>
                  <a:lnTo>
                    <a:pt x="476504" y="34544"/>
                  </a:lnTo>
                  <a:lnTo>
                    <a:pt x="473583" y="31750"/>
                  </a:lnTo>
                  <a:close/>
                </a:path>
                <a:path w="1976120" h="76200">
                  <a:moveTo>
                    <a:pt x="498983" y="31750"/>
                  </a:moveTo>
                  <a:lnTo>
                    <a:pt x="491998" y="31750"/>
                  </a:lnTo>
                  <a:lnTo>
                    <a:pt x="489204" y="34544"/>
                  </a:lnTo>
                  <a:lnTo>
                    <a:pt x="489204" y="41656"/>
                  </a:lnTo>
                  <a:lnTo>
                    <a:pt x="491998" y="44450"/>
                  </a:lnTo>
                  <a:lnTo>
                    <a:pt x="498983" y="44450"/>
                  </a:lnTo>
                  <a:lnTo>
                    <a:pt x="501904" y="41656"/>
                  </a:lnTo>
                  <a:lnTo>
                    <a:pt x="501904" y="34544"/>
                  </a:lnTo>
                  <a:lnTo>
                    <a:pt x="498983" y="31750"/>
                  </a:lnTo>
                  <a:close/>
                </a:path>
                <a:path w="1976120" h="76200">
                  <a:moveTo>
                    <a:pt x="524383" y="31750"/>
                  </a:moveTo>
                  <a:lnTo>
                    <a:pt x="517398" y="31750"/>
                  </a:lnTo>
                  <a:lnTo>
                    <a:pt x="514604" y="34544"/>
                  </a:lnTo>
                  <a:lnTo>
                    <a:pt x="514604" y="41656"/>
                  </a:lnTo>
                  <a:lnTo>
                    <a:pt x="517398" y="44450"/>
                  </a:lnTo>
                  <a:lnTo>
                    <a:pt x="524383" y="44450"/>
                  </a:lnTo>
                  <a:lnTo>
                    <a:pt x="527304" y="41656"/>
                  </a:lnTo>
                  <a:lnTo>
                    <a:pt x="527304" y="34544"/>
                  </a:lnTo>
                  <a:lnTo>
                    <a:pt x="524383" y="31750"/>
                  </a:lnTo>
                  <a:close/>
                </a:path>
                <a:path w="1976120" h="76200">
                  <a:moveTo>
                    <a:pt x="549910" y="31750"/>
                  </a:moveTo>
                  <a:lnTo>
                    <a:pt x="542798" y="31750"/>
                  </a:lnTo>
                  <a:lnTo>
                    <a:pt x="540004" y="34544"/>
                  </a:lnTo>
                  <a:lnTo>
                    <a:pt x="540004" y="41656"/>
                  </a:lnTo>
                  <a:lnTo>
                    <a:pt x="542798" y="44450"/>
                  </a:lnTo>
                  <a:lnTo>
                    <a:pt x="549910" y="44450"/>
                  </a:lnTo>
                  <a:lnTo>
                    <a:pt x="552704" y="41656"/>
                  </a:lnTo>
                  <a:lnTo>
                    <a:pt x="552704" y="34544"/>
                  </a:lnTo>
                  <a:lnTo>
                    <a:pt x="549910" y="31750"/>
                  </a:lnTo>
                  <a:close/>
                </a:path>
                <a:path w="1976120" h="76200">
                  <a:moveTo>
                    <a:pt x="575310" y="31750"/>
                  </a:moveTo>
                  <a:lnTo>
                    <a:pt x="568198" y="31750"/>
                  </a:lnTo>
                  <a:lnTo>
                    <a:pt x="565404" y="34544"/>
                  </a:lnTo>
                  <a:lnTo>
                    <a:pt x="565404" y="41656"/>
                  </a:lnTo>
                  <a:lnTo>
                    <a:pt x="568198" y="44450"/>
                  </a:lnTo>
                  <a:lnTo>
                    <a:pt x="575310" y="44450"/>
                  </a:lnTo>
                  <a:lnTo>
                    <a:pt x="578104" y="41656"/>
                  </a:lnTo>
                  <a:lnTo>
                    <a:pt x="578104" y="34544"/>
                  </a:lnTo>
                  <a:lnTo>
                    <a:pt x="575310" y="31750"/>
                  </a:lnTo>
                  <a:close/>
                </a:path>
                <a:path w="1976120" h="76200">
                  <a:moveTo>
                    <a:pt x="600710" y="31750"/>
                  </a:moveTo>
                  <a:lnTo>
                    <a:pt x="593598" y="31750"/>
                  </a:lnTo>
                  <a:lnTo>
                    <a:pt x="590804" y="34544"/>
                  </a:lnTo>
                  <a:lnTo>
                    <a:pt x="590804" y="41656"/>
                  </a:lnTo>
                  <a:lnTo>
                    <a:pt x="593598" y="44450"/>
                  </a:lnTo>
                  <a:lnTo>
                    <a:pt x="600710" y="44450"/>
                  </a:lnTo>
                  <a:lnTo>
                    <a:pt x="603504" y="41656"/>
                  </a:lnTo>
                  <a:lnTo>
                    <a:pt x="603504" y="34544"/>
                  </a:lnTo>
                  <a:lnTo>
                    <a:pt x="600710" y="31750"/>
                  </a:lnTo>
                  <a:close/>
                </a:path>
                <a:path w="1976120" h="76200">
                  <a:moveTo>
                    <a:pt x="626110" y="31750"/>
                  </a:moveTo>
                  <a:lnTo>
                    <a:pt x="619125" y="31750"/>
                  </a:lnTo>
                  <a:lnTo>
                    <a:pt x="616204" y="34544"/>
                  </a:lnTo>
                  <a:lnTo>
                    <a:pt x="616204" y="41656"/>
                  </a:lnTo>
                  <a:lnTo>
                    <a:pt x="619125" y="44450"/>
                  </a:lnTo>
                  <a:lnTo>
                    <a:pt x="626110" y="44450"/>
                  </a:lnTo>
                  <a:lnTo>
                    <a:pt x="628904" y="41656"/>
                  </a:lnTo>
                  <a:lnTo>
                    <a:pt x="628904" y="34544"/>
                  </a:lnTo>
                  <a:lnTo>
                    <a:pt x="626110" y="31750"/>
                  </a:lnTo>
                  <a:close/>
                </a:path>
                <a:path w="1976120" h="76200">
                  <a:moveTo>
                    <a:pt x="651510" y="31750"/>
                  </a:moveTo>
                  <a:lnTo>
                    <a:pt x="644525" y="31750"/>
                  </a:lnTo>
                  <a:lnTo>
                    <a:pt x="641604" y="34544"/>
                  </a:lnTo>
                  <a:lnTo>
                    <a:pt x="641604" y="41656"/>
                  </a:lnTo>
                  <a:lnTo>
                    <a:pt x="644525" y="44450"/>
                  </a:lnTo>
                  <a:lnTo>
                    <a:pt x="651510" y="44450"/>
                  </a:lnTo>
                  <a:lnTo>
                    <a:pt x="654304" y="41656"/>
                  </a:lnTo>
                  <a:lnTo>
                    <a:pt x="654304" y="34544"/>
                  </a:lnTo>
                  <a:lnTo>
                    <a:pt x="651510" y="31750"/>
                  </a:lnTo>
                  <a:close/>
                </a:path>
                <a:path w="1976120" h="76200">
                  <a:moveTo>
                    <a:pt x="676910" y="31750"/>
                  </a:moveTo>
                  <a:lnTo>
                    <a:pt x="669925" y="31750"/>
                  </a:lnTo>
                  <a:lnTo>
                    <a:pt x="667004" y="34544"/>
                  </a:lnTo>
                  <a:lnTo>
                    <a:pt x="667004" y="41656"/>
                  </a:lnTo>
                  <a:lnTo>
                    <a:pt x="669925" y="44450"/>
                  </a:lnTo>
                  <a:lnTo>
                    <a:pt x="676910" y="44450"/>
                  </a:lnTo>
                  <a:lnTo>
                    <a:pt x="679704" y="41656"/>
                  </a:lnTo>
                  <a:lnTo>
                    <a:pt x="679704" y="34544"/>
                  </a:lnTo>
                  <a:lnTo>
                    <a:pt x="676910" y="31750"/>
                  </a:lnTo>
                  <a:close/>
                </a:path>
                <a:path w="1976120" h="76200">
                  <a:moveTo>
                    <a:pt x="702310" y="31750"/>
                  </a:moveTo>
                  <a:lnTo>
                    <a:pt x="695325" y="31750"/>
                  </a:lnTo>
                  <a:lnTo>
                    <a:pt x="692404" y="34544"/>
                  </a:lnTo>
                  <a:lnTo>
                    <a:pt x="692404" y="41656"/>
                  </a:lnTo>
                  <a:lnTo>
                    <a:pt x="695325" y="44450"/>
                  </a:lnTo>
                  <a:lnTo>
                    <a:pt x="702310" y="44450"/>
                  </a:lnTo>
                  <a:lnTo>
                    <a:pt x="705231" y="41656"/>
                  </a:lnTo>
                  <a:lnTo>
                    <a:pt x="705231" y="34544"/>
                  </a:lnTo>
                  <a:lnTo>
                    <a:pt x="702310" y="31750"/>
                  </a:lnTo>
                  <a:close/>
                </a:path>
                <a:path w="1976120" h="76200">
                  <a:moveTo>
                    <a:pt x="727710" y="31750"/>
                  </a:moveTo>
                  <a:lnTo>
                    <a:pt x="720725" y="31750"/>
                  </a:lnTo>
                  <a:lnTo>
                    <a:pt x="717931" y="34544"/>
                  </a:lnTo>
                  <a:lnTo>
                    <a:pt x="717931" y="41656"/>
                  </a:lnTo>
                  <a:lnTo>
                    <a:pt x="720725" y="44450"/>
                  </a:lnTo>
                  <a:lnTo>
                    <a:pt x="727710" y="44450"/>
                  </a:lnTo>
                  <a:lnTo>
                    <a:pt x="730631" y="41656"/>
                  </a:lnTo>
                  <a:lnTo>
                    <a:pt x="730631" y="34544"/>
                  </a:lnTo>
                  <a:lnTo>
                    <a:pt x="727710" y="31750"/>
                  </a:lnTo>
                  <a:close/>
                </a:path>
                <a:path w="1976120" h="76200">
                  <a:moveTo>
                    <a:pt x="753110" y="31750"/>
                  </a:moveTo>
                  <a:lnTo>
                    <a:pt x="746125" y="31750"/>
                  </a:lnTo>
                  <a:lnTo>
                    <a:pt x="743331" y="34544"/>
                  </a:lnTo>
                  <a:lnTo>
                    <a:pt x="743331" y="41656"/>
                  </a:lnTo>
                  <a:lnTo>
                    <a:pt x="746125" y="44450"/>
                  </a:lnTo>
                  <a:lnTo>
                    <a:pt x="753110" y="44450"/>
                  </a:lnTo>
                  <a:lnTo>
                    <a:pt x="756031" y="41656"/>
                  </a:lnTo>
                  <a:lnTo>
                    <a:pt x="756031" y="34544"/>
                  </a:lnTo>
                  <a:lnTo>
                    <a:pt x="753110" y="31750"/>
                  </a:lnTo>
                  <a:close/>
                </a:path>
                <a:path w="1976120" h="76200">
                  <a:moveTo>
                    <a:pt x="778510" y="31750"/>
                  </a:moveTo>
                  <a:lnTo>
                    <a:pt x="771525" y="31750"/>
                  </a:lnTo>
                  <a:lnTo>
                    <a:pt x="768731" y="34544"/>
                  </a:lnTo>
                  <a:lnTo>
                    <a:pt x="768731" y="41656"/>
                  </a:lnTo>
                  <a:lnTo>
                    <a:pt x="771525" y="44450"/>
                  </a:lnTo>
                  <a:lnTo>
                    <a:pt x="778510" y="44450"/>
                  </a:lnTo>
                  <a:lnTo>
                    <a:pt x="781431" y="41656"/>
                  </a:lnTo>
                  <a:lnTo>
                    <a:pt x="781431" y="34544"/>
                  </a:lnTo>
                  <a:lnTo>
                    <a:pt x="778510" y="31750"/>
                  </a:lnTo>
                  <a:close/>
                </a:path>
                <a:path w="1976120" h="76200">
                  <a:moveTo>
                    <a:pt x="804037" y="31750"/>
                  </a:moveTo>
                  <a:lnTo>
                    <a:pt x="796925" y="31750"/>
                  </a:lnTo>
                  <a:lnTo>
                    <a:pt x="794131" y="34544"/>
                  </a:lnTo>
                  <a:lnTo>
                    <a:pt x="794131" y="41656"/>
                  </a:lnTo>
                  <a:lnTo>
                    <a:pt x="796925" y="44450"/>
                  </a:lnTo>
                  <a:lnTo>
                    <a:pt x="804037" y="44450"/>
                  </a:lnTo>
                  <a:lnTo>
                    <a:pt x="806831" y="41656"/>
                  </a:lnTo>
                  <a:lnTo>
                    <a:pt x="806831" y="34544"/>
                  </a:lnTo>
                  <a:lnTo>
                    <a:pt x="804037" y="31750"/>
                  </a:lnTo>
                  <a:close/>
                </a:path>
                <a:path w="1976120" h="76200">
                  <a:moveTo>
                    <a:pt x="829437" y="31750"/>
                  </a:moveTo>
                  <a:lnTo>
                    <a:pt x="822325" y="31750"/>
                  </a:lnTo>
                  <a:lnTo>
                    <a:pt x="819531" y="34544"/>
                  </a:lnTo>
                  <a:lnTo>
                    <a:pt x="819531" y="41656"/>
                  </a:lnTo>
                  <a:lnTo>
                    <a:pt x="822325" y="44450"/>
                  </a:lnTo>
                  <a:lnTo>
                    <a:pt x="829437" y="44450"/>
                  </a:lnTo>
                  <a:lnTo>
                    <a:pt x="832231" y="41656"/>
                  </a:lnTo>
                  <a:lnTo>
                    <a:pt x="832231" y="34544"/>
                  </a:lnTo>
                  <a:lnTo>
                    <a:pt x="829437" y="31750"/>
                  </a:lnTo>
                  <a:close/>
                </a:path>
                <a:path w="1976120" h="76200">
                  <a:moveTo>
                    <a:pt x="854837" y="31750"/>
                  </a:moveTo>
                  <a:lnTo>
                    <a:pt x="847725" y="31750"/>
                  </a:lnTo>
                  <a:lnTo>
                    <a:pt x="844931" y="34544"/>
                  </a:lnTo>
                  <a:lnTo>
                    <a:pt x="844931" y="41656"/>
                  </a:lnTo>
                  <a:lnTo>
                    <a:pt x="847725" y="44450"/>
                  </a:lnTo>
                  <a:lnTo>
                    <a:pt x="854837" y="44450"/>
                  </a:lnTo>
                  <a:lnTo>
                    <a:pt x="857631" y="41656"/>
                  </a:lnTo>
                  <a:lnTo>
                    <a:pt x="857631" y="34544"/>
                  </a:lnTo>
                  <a:lnTo>
                    <a:pt x="854837" y="31750"/>
                  </a:lnTo>
                  <a:close/>
                </a:path>
                <a:path w="1976120" h="76200">
                  <a:moveTo>
                    <a:pt x="880237" y="31750"/>
                  </a:moveTo>
                  <a:lnTo>
                    <a:pt x="873252" y="31750"/>
                  </a:lnTo>
                  <a:lnTo>
                    <a:pt x="870331" y="34544"/>
                  </a:lnTo>
                  <a:lnTo>
                    <a:pt x="870331" y="41656"/>
                  </a:lnTo>
                  <a:lnTo>
                    <a:pt x="873252" y="44450"/>
                  </a:lnTo>
                  <a:lnTo>
                    <a:pt x="880237" y="44450"/>
                  </a:lnTo>
                  <a:lnTo>
                    <a:pt x="883031" y="41656"/>
                  </a:lnTo>
                  <a:lnTo>
                    <a:pt x="883031" y="34544"/>
                  </a:lnTo>
                  <a:lnTo>
                    <a:pt x="880237" y="31750"/>
                  </a:lnTo>
                  <a:close/>
                </a:path>
                <a:path w="1976120" h="76200">
                  <a:moveTo>
                    <a:pt x="905637" y="31750"/>
                  </a:moveTo>
                  <a:lnTo>
                    <a:pt x="898652" y="31750"/>
                  </a:lnTo>
                  <a:lnTo>
                    <a:pt x="895731" y="34544"/>
                  </a:lnTo>
                  <a:lnTo>
                    <a:pt x="895731" y="41656"/>
                  </a:lnTo>
                  <a:lnTo>
                    <a:pt x="898652" y="44450"/>
                  </a:lnTo>
                  <a:lnTo>
                    <a:pt x="905637" y="44450"/>
                  </a:lnTo>
                  <a:lnTo>
                    <a:pt x="908431" y="41656"/>
                  </a:lnTo>
                  <a:lnTo>
                    <a:pt x="908431" y="34544"/>
                  </a:lnTo>
                  <a:lnTo>
                    <a:pt x="905637" y="31750"/>
                  </a:lnTo>
                  <a:close/>
                </a:path>
                <a:path w="1976120" h="76200">
                  <a:moveTo>
                    <a:pt x="931037" y="31750"/>
                  </a:moveTo>
                  <a:lnTo>
                    <a:pt x="924052" y="31750"/>
                  </a:lnTo>
                  <a:lnTo>
                    <a:pt x="921131" y="34544"/>
                  </a:lnTo>
                  <a:lnTo>
                    <a:pt x="921131" y="41656"/>
                  </a:lnTo>
                  <a:lnTo>
                    <a:pt x="924052" y="44450"/>
                  </a:lnTo>
                  <a:lnTo>
                    <a:pt x="931037" y="44450"/>
                  </a:lnTo>
                  <a:lnTo>
                    <a:pt x="933831" y="41656"/>
                  </a:lnTo>
                  <a:lnTo>
                    <a:pt x="933831" y="34544"/>
                  </a:lnTo>
                  <a:lnTo>
                    <a:pt x="931037" y="31750"/>
                  </a:lnTo>
                  <a:close/>
                </a:path>
                <a:path w="1976120" h="76200">
                  <a:moveTo>
                    <a:pt x="956437" y="31750"/>
                  </a:moveTo>
                  <a:lnTo>
                    <a:pt x="949452" y="31750"/>
                  </a:lnTo>
                  <a:lnTo>
                    <a:pt x="946531" y="34544"/>
                  </a:lnTo>
                  <a:lnTo>
                    <a:pt x="946531" y="41656"/>
                  </a:lnTo>
                  <a:lnTo>
                    <a:pt x="949452" y="44450"/>
                  </a:lnTo>
                  <a:lnTo>
                    <a:pt x="956437" y="44450"/>
                  </a:lnTo>
                  <a:lnTo>
                    <a:pt x="959358" y="41656"/>
                  </a:lnTo>
                  <a:lnTo>
                    <a:pt x="959358" y="34544"/>
                  </a:lnTo>
                  <a:lnTo>
                    <a:pt x="956437" y="31750"/>
                  </a:lnTo>
                  <a:close/>
                </a:path>
                <a:path w="1976120" h="76200">
                  <a:moveTo>
                    <a:pt x="981837" y="31750"/>
                  </a:moveTo>
                  <a:lnTo>
                    <a:pt x="974852" y="31750"/>
                  </a:lnTo>
                  <a:lnTo>
                    <a:pt x="972058" y="34544"/>
                  </a:lnTo>
                  <a:lnTo>
                    <a:pt x="972058" y="41656"/>
                  </a:lnTo>
                  <a:lnTo>
                    <a:pt x="974852" y="44450"/>
                  </a:lnTo>
                  <a:lnTo>
                    <a:pt x="981837" y="44450"/>
                  </a:lnTo>
                  <a:lnTo>
                    <a:pt x="984758" y="41656"/>
                  </a:lnTo>
                  <a:lnTo>
                    <a:pt x="984758" y="34544"/>
                  </a:lnTo>
                  <a:lnTo>
                    <a:pt x="981837" y="31750"/>
                  </a:lnTo>
                  <a:close/>
                </a:path>
                <a:path w="1976120" h="76200">
                  <a:moveTo>
                    <a:pt x="1007237" y="31750"/>
                  </a:moveTo>
                  <a:lnTo>
                    <a:pt x="1000252" y="31750"/>
                  </a:lnTo>
                  <a:lnTo>
                    <a:pt x="997458" y="34544"/>
                  </a:lnTo>
                  <a:lnTo>
                    <a:pt x="997458" y="41656"/>
                  </a:lnTo>
                  <a:lnTo>
                    <a:pt x="1000252" y="44450"/>
                  </a:lnTo>
                  <a:lnTo>
                    <a:pt x="1007237" y="44450"/>
                  </a:lnTo>
                  <a:lnTo>
                    <a:pt x="1010158" y="41656"/>
                  </a:lnTo>
                  <a:lnTo>
                    <a:pt x="1010158" y="34544"/>
                  </a:lnTo>
                  <a:lnTo>
                    <a:pt x="1007237" y="31750"/>
                  </a:lnTo>
                  <a:close/>
                </a:path>
                <a:path w="1976120" h="76200">
                  <a:moveTo>
                    <a:pt x="1032637" y="31750"/>
                  </a:moveTo>
                  <a:lnTo>
                    <a:pt x="1025652" y="31750"/>
                  </a:lnTo>
                  <a:lnTo>
                    <a:pt x="1022858" y="34544"/>
                  </a:lnTo>
                  <a:lnTo>
                    <a:pt x="1022858" y="41656"/>
                  </a:lnTo>
                  <a:lnTo>
                    <a:pt x="1025652" y="44450"/>
                  </a:lnTo>
                  <a:lnTo>
                    <a:pt x="1032637" y="44450"/>
                  </a:lnTo>
                  <a:lnTo>
                    <a:pt x="1035558" y="41656"/>
                  </a:lnTo>
                  <a:lnTo>
                    <a:pt x="1035558" y="34544"/>
                  </a:lnTo>
                  <a:lnTo>
                    <a:pt x="1032637" y="31750"/>
                  </a:lnTo>
                  <a:close/>
                </a:path>
                <a:path w="1976120" h="76200">
                  <a:moveTo>
                    <a:pt x="1058164" y="31750"/>
                  </a:moveTo>
                  <a:lnTo>
                    <a:pt x="1051052" y="31750"/>
                  </a:lnTo>
                  <a:lnTo>
                    <a:pt x="1048258" y="34544"/>
                  </a:lnTo>
                  <a:lnTo>
                    <a:pt x="1048258" y="41656"/>
                  </a:lnTo>
                  <a:lnTo>
                    <a:pt x="1051052" y="44450"/>
                  </a:lnTo>
                  <a:lnTo>
                    <a:pt x="1058164" y="44450"/>
                  </a:lnTo>
                  <a:lnTo>
                    <a:pt x="1060958" y="41656"/>
                  </a:lnTo>
                  <a:lnTo>
                    <a:pt x="1060958" y="34544"/>
                  </a:lnTo>
                  <a:lnTo>
                    <a:pt x="1058164" y="31750"/>
                  </a:lnTo>
                  <a:close/>
                </a:path>
                <a:path w="1976120" h="76200">
                  <a:moveTo>
                    <a:pt x="1083564" y="31750"/>
                  </a:moveTo>
                  <a:lnTo>
                    <a:pt x="1076452" y="31750"/>
                  </a:lnTo>
                  <a:lnTo>
                    <a:pt x="1073658" y="34544"/>
                  </a:lnTo>
                  <a:lnTo>
                    <a:pt x="1073658" y="41656"/>
                  </a:lnTo>
                  <a:lnTo>
                    <a:pt x="1076452" y="44450"/>
                  </a:lnTo>
                  <a:lnTo>
                    <a:pt x="1083564" y="44450"/>
                  </a:lnTo>
                  <a:lnTo>
                    <a:pt x="1086358" y="41656"/>
                  </a:lnTo>
                  <a:lnTo>
                    <a:pt x="1086358" y="34544"/>
                  </a:lnTo>
                  <a:lnTo>
                    <a:pt x="1083564" y="31750"/>
                  </a:lnTo>
                  <a:close/>
                </a:path>
                <a:path w="1976120" h="76200">
                  <a:moveTo>
                    <a:pt x="1108964" y="31750"/>
                  </a:moveTo>
                  <a:lnTo>
                    <a:pt x="1101852" y="31750"/>
                  </a:lnTo>
                  <a:lnTo>
                    <a:pt x="1099058" y="34544"/>
                  </a:lnTo>
                  <a:lnTo>
                    <a:pt x="1099058" y="41656"/>
                  </a:lnTo>
                  <a:lnTo>
                    <a:pt x="1101852" y="44450"/>
                  </a:lnTo>
                  <a:lnTo>
                    <a:pt x="1108964" y="44450"/>
                  </a:lnTo>
                  <a:lnTo>
                    <a:pt x="1111758" y="41656"/>
                  </a:lnTo>
                  <a:lnTo>
                    <a:pt x="1111758" y="34544"/>
                  </a:lnTo>
                  <a:lnTo>
                    <a:pt x="1108964" y="31750"/>
                  </a:lnTo>
                  <a:close/>
                </a:path>
                <a:path w="1976120" h="76200">
                  <a:moveTo>
                    <a:pt x="1134364" y="31750"/>
                  </a:moveTo>
                  <a:lnTo>
                    <a:pt x="1127379" y="31750"/>
                  </a:lnTo>
                  <a:lnTo>
                    <a:pt x="1124458" y="34544"/>
                  </a:lnTo>
                  <a:lnTo>
                    <a:pt x="1124458" y="41656"/>
                  </a:lnTo>
                  <a:lnTo>
                    <a:pt x="1127379" y="44450"/>
                  </a:lnTo>
                  <a:lnTo>
                    <a:pt x="1134364" y="44450"/>
                  </a:lnTo>
                  <a:lnTo>
                    <a:pt x="1137158" y="41656"/>
                  </a:lnTo>
                  <a:lnTo>
                    <a:pt x="1137158" y="34544"/>
                  </a:lnTo>
                  <a:lnTo>
                    <a:pt x="1134364" y="31750"/>
                  </a:lnTo>
                  <a:close/>
                </a:path>
                <a:path w="1976120" h="76200">
                  <a:moveTo>
                    <a:pt x="1159764" y="31750"/>
                  </a:moveTo>
                  <a:lnTo>
                    <a:pt x="1152779" y="31750"/>
                  </a:lnTo>
                  <a:lnTo>
                    <a:pt x="1149858" y="34544"/>
                  </a:lnTo>
                  <a:lnTo>
                    <a:pt x="1149858" y="41656"/>
                  </a:lnTo>
                  <a:lnTo>
                    <a:pt x="1152779" y="44450"/>
                  </a:lnTo>
                  <a:lnTo>
                    <a:pt x="1159764" y="44450"/>
                  </a:lnTo>
                  <a:lnTo>
                    <a:pt x="1162558" y="41656"/>
                  </a:lnTo>
                  <a:lnTo>
                    <a:pt x="1162558" y="34544"/>
                  </a:lnTo>
                  <a:lnTo>
                    <a:pt x="1159764" y="31750"/>
                  </a:lnTo>
                  <a:close/>
                </a:path>
                <a:path w="1976120" h="76200">
                  <a:moveTo>
                    <a:pt x="1185164" y="31750"/>
                  </a:moveTo>
                  <a:lnTo>
                    <a:pt x="1178179" y="31750"/>
                  </a:lnTo>
                  <a:lnTo>
                    <a:pt x="1175258" y="34544"/>
                  </a:lnTo>
                  <a:lnTo>
                    <a:pt x="1175258" y="41656"/>
                  </a:lnTo>
                  <a:lnTo>
                    <a:pt x="1178179" y="44450"/>
                  </a:lnTo>
                  <a:lnTo>
                    <a:pt x="1185164" y="44450"/>
                  </a:lnTo>
                  <a:lnTo>
                    <a:pt x="1187958" y="41656"/>
                  </a:lnTo>
                  <a:lnTo>
                    <a:pt x="1187958" y="34544"/>
                  </a:lnTo>
                  <a:lnTo>
                    <a:pt x="1185164" y="31750"/>
                  </a:lnTo>
                  <a:close/>
                </a:path>
                <a:path w="1976120" h="76200">
                  <a:moveTo>
                    <a:pt x="1210564" y="31750"/>
                  </a:moveTo>
                  <a:lnTo>
                    <a:pt x="1203579" y="31750"/>
                  </a:lnTo>
                  <a:lnTo>
                    <a:pt x="1200658" y="34544"/>
                  </a:lnTo>
                  <a:lnTo>
                    <a:pt x="1200658" y="41656"/>
                  </a:lnTo>
                  <a:lnTo>
                    <a:pt x="1203579" y="44450"/>
                  </a:lnTo>
                  <a:lnTo>
                    <a:pt x="1210564" y="44450"/>
                  </a:lnTo>
                  <a:lnTo>
                    <a:pt x="1213485" y="41656"/>
                  </a:lnTo>
                  <a:lnTo>
                    <a:pt x="1213485" y="34544"/>
                  </a:lnTo>
                  <a:lnTo>
                    <a:pt x="1210564" y="31750"/>
                  </a:lnTo>
                  <a:close/>
                </a:path>
                <a:path w="1976120" h="76200">
                  <a:moveTo>
                    <a:pt x="1235964" y="31750"/>
                  </a:moveTo>
                  <a:lnTo>
                    <a:pt x="1228979" y="31750"/>
                  </a:lnTo>
                  <a:lnTo>
                    <a:pt x="1226185" y="34544"/>
                  </a:lnTo>
                  <a:lnTo>
                    <a:pt x="1226185" y="41656"/>
                  </a:lnTo>
                  <a:lnTo>
                    <a:pt x="1228979" y="44450"/>
                  </a:lnTo>
                  <a:lnTo>
                    <a:pt x="1235964" y="44450"/>
                  </a:lnTo>
                  <a:lnTo>
                    <a:pt x="1238885" y="41656"/>
                  </a:lnTo>
                  <a:lnTo>
                    <a:pt x="1238885" y="34544"/>
                  </a:lnTo>
                  <a:lnTo>
                    <a:pt x="1235964" y="31750"/>
                  </a:lnTo>
                  <a:close/>
                </a:path>
                <a:path w="1976120" h="76200">
                  <a:moveTo>
                    <a:pt x="1261364" y="31750"/>
                  </a:moveTo>
                  <a:lnTo>
                    <a:pt x="1254379" y="31750"/>
                  </a:lnTo>
                  <a:lnTo>
                    <a:pt x="1251585" y="34544"/>
                  </a:lnTo>
                  <a:lnTo>
                    <a:pt x="1251585" y="41656"/>
                  </a:lnTo>
                  <a:lnTo>
                    <a:pt x="1254379" y="44450"/>
                  </a:lnTo>
                  <a:lnTo>
                    <a:pt x="1261364" y="44450"/>
                  </a:lnTo>
                  <a:lnTo>
                    <a:pt x="1264285" y="41656"/>
                  </a:lnTo>
                  <a:lnTo>
                    <a:pt x="1264285" y="34544"/>
                  </a:lnTo>
                  <a:lnTo>
                    <a:pt x="1261364" y="31750"/>
                  </a:lnTo>
                  <a:close/>
                </a:path>
                <a:path w="1976120" h="76200">
                  <a:moveTo>
                    <a:pt x="1286764" y="31750"/>
                  </a:moveTo>
                  <a:lnTo>
                    <a:pt x="1279779" y="31750"/>
                  </a:lnTo>
                  <a:lnTo>
                    <a:pt x="1276985" y="34544"/>
                  </a:lnTo>
                  <a:lnTo>
                    <a:pt x="1276985" y="41656"/>
                  </a:lnTo>
                  <a:lnTo>
                    <a:pt x="1279779" y="44450"/>
                  </a:lnTo>
                  <a:lnTo>
                    <a:pt x="1286764" y="44450"/>
                  </a:lnTo>
                  <a:lnTo>
                    <a:pt x="1289685" y="41656"/>
                  </a:lnTo>
                  <a:lnTo>
                    <a:pt x="1289685" y="34544"/>
                  </a:lnTo>
                  <a:lnTo>
                    <a:pt x="1286764" y="31750"/>
                  </a:lnTo>
                  <a:close/>
                </a:path>
                <a:path w="1976120" h="76200">
                  <a:moveTo>
                    <a:pt x="1312291" y="31750"/>
                  </a:moveTo>
                  <a:lnTo>
                    <a:pt x="1305179" y="31750"/>
                  </a:lnTo>
                  <a:lnTo>
                    <a:pt x="1302385" y="34544"/>
                  </a:lnTo>
                  <a:lnTo>
                    <a:pt x="1302385" y="41656"/>
                  </a:lnTo>
                  <a:lnTo>
                    <a:pt x="1305179" y="44450"/>
                  </a:lnTo>
                  <a:lnTo>
                    <a:pt x="1312291" y="44450"/>
                  </a:lnTo>
                  <a:lnTo>
                    <a:pt x="1315085" y="41656"/>
                  </a:lnTo>
                  <a:lnTo>
                    <a:pt x="1315085" y="34544"/>
                  </a:lnTo>
                  <a:lnTo>
                    <a:pt x="1312291" y="31750"/>
                  </a:lnTo>
                  <a:close/>
                </a:path>
                <a:path w="1976120" h="76200">
                  <a:moveTo>
                    <a:pt x="1337691" y="31750"/>
                  </a:moveTo>
                  <a:lnTo>
                    <a:pt x="1330579" y="31750"/>
                  </a:lnTo>
                  <a:lnTo>
                    <a:pt x="1327785" y="34544"/>
                  </a:lnTo>
                  <a:lnTo>
                    <a:pt x="1327785" y="41656"/>
                  </a:lnTo>
                  <a:lnTo>
                    <a:pt x="1330579" y="44450"/>
                  </a:lnTo>
                  <a:lnTo>
                    <a:pt x="1337691" y="44450"/>
                  </a:lnTo>
                  <a:lnTo>
                    <a:pt x="1340485" y="41656"/>
                  </a:lnTo>
                  <a:lnTo>
                    <a:pt x="1340485" y="34544"/>
                  </a:lnTo>
                  <a:lnTo>
                    <a:pt x="1337691" y="31750"/>
                  </a:lnTo>
                  <a:close/>
                </a:path>
                <a:path w="1976120" h="76200">
                  <a:moveTo>
                    <a:pt x="1363091" y="31750"/>
                  </a:moveTo>
                  <a:lnTo>
                    <a:pt x="1355979" y="31750"/>
                  </a:lnTo>
                  <a:lnTo>
                    <a:pt x="1353185" y="34544"/>
                  </a:lnTo>
                  <a:lnTo>
                    <a:pt x="1353185" y="41656"/>
                  </a:lnTo>
                  <a:lnTo>
                    <a:pt x="1355979" y="44450"/>
                  </a:lnTo>
                  <a:lnTo>
                    <a:pt x="1363091" y="44450"/>
                  </a:lnTo>
                  <a:lnTo>
                    <a:pt x="1365885" y="41656"/>
                  </a:lnTo>
                  <a:lnTo>
                    <a:pt x="1365885" y="34544"/>
                  </a:lnTo>
                  <a:lnTo>
                    <a:pt x="1363091" y="31750"/>
                  </a:lnTo>
                  <a:close/>
                </a:path>
                <a:path w="1976120" h="76200">
                  <a:moveTo>
                    <a:pt x="1388491" y="31750"/>
                  </a:moveTo>
                  <a:lnTo>
                    <a:pt x="1381506" y="31750"/>
                  </a:lnTo>
                  <a:lnTo>
                    <a:pt x="1378585" y="34544"/>
                  </a:lnTo>
                  <a:lnTo>
                    <a:pt x="1378585" y="41656"/>
                  </a:lnTo>
                  <a:lnTo>
                    <a:pt x="1381506" y="44450"/>
                  </a:lnTo>
                  <a:lnTo>
                    <a:pt x="1388491" y="44450"/>
                  </a:lnTo>
                  <a:lnTo>
                    <a:pt x="1391285" y="41656"/>
                  </a:lnTo>
                  <a:lnTo>
                    <a:pt x="1391285" y="34544"/>
                  </a:lnTo>
                  <a:lnTo>
                    <a:pt x="1388491" y="31750"/>
                  </a:lnTo>
                  <a:close/>
                </a:path>
                <a:path w="1976120" h="76200">
                  <a:moveTo>
                    <a:pt x="1413891" y="31750"/>
                  </a:moveTo>
                  <a:lnTo>
                    <a:pt x="1406906" y="31750"/>
                  </a:lnTo>
                  <a:lnTo>
                    <a:pt x="1403985" y="34544"/>
                  </a:lnTo>
                  <a:lnTo>
                    <a:pt x="1403985" y="41656"/>
                  </a:lnTo>
                  <a:lnTo>
                    <a:pt x="1406906" y="44450"/>
                  </a:lnTo>
                  <a:lnTo>
                    <a:pt x="1413891" y="44450"/>
                  </a:lnTo>
                  <a:lnTo>
                    <a:pt x="1416685" y="41656"/>
                  </a:lnTo>
                  <a:lnTo>
                    <a:pt x="1416685" y="34544"/>
                  </a:lnTo>
                  <a:lnTo>
                    <a:pt x="1413891" y="31750"/>
                  </a:lnTo>
                  <a:close/>
                </a:path>
                <a:path w="1976120" h="76200">
                  <a:moveTo>
                    <a:pt x="1439291" y="31750"/>
                  </a:moveTo>
                  <a:lnTo>
                    <a:pt x="1432306" y="31750"/>
                  </a:lnTo>
                  <a:lnTo>
                    <a:pt x="1429385" y="34544"/>
                  </a:lnTo>
                  <a:lnTo>
                    <a:pt x="1429385" y="41656"/>
                  </a:lnTo>
                  <a:lnTo>
                    <a:pt x="1432306" y="44450"/>
                  </a:lnTo>
                  <a:lnTo>
                    <a:pt x="1439291" y="44450"/>
                  </a:lnTo>
                  <a:lnTo>
                    <a:pt x="1442085" y="41656"/>
                  </a:lnTo>
                  <a:lnTo>
                    <a:pt x="1442085" y="34544"/>
                  </a:lnTo>
                  <a:lnTo>
                    <a:pt x="1439291" y="31750"/>
                  </a:lnTo>
                  <a:close/>
                </a:path>
                <a:path w="1976120" h="76200">
                  <a:moveTo>
                    <a:pt x="1464691" y="31750"/>
                  </a:moveTo>
                  <a:lnTo>
                    <a:pt x="1457706" y="31750"/>
                  </a:lnTo>
                  <a:lnTo>
                    <a:pt x="1454785" y="34544"/>
                  </a:lnTo>
                  <a:lnTo>
                    <a:pt x="1454785" y="41656"/>
                  </a:lnTo>
                  <a:lnTo>
                    <a:pt x="1457706" y="44450"/>
                  </a:lnTo>
                  <a:lnTo>
                    <a:pt x="1464691" y="44450"/>
                  </a:lnTo>
                  <a:lnTo>
                    <a:pt x="1467612" y="41656"/>
                  </a:lnTo>
                  <a:lnTo>
                    <a:pt x="1467612" y="34544"/>
                  </a:lnTo>
                  <a:lnTo>
                    <a:pt x="1464691" y="31750"/>
                  </a:lnTo>
                  <a:close/>
                </a:path>
                <a:path w="1976120" h="76200">
                  <a:moveTo>
                    <a:pt x="1490091" y="31750"/>
                  </a:moveTo>
                  <a:lnTo>
                    <a:pt x="1483106" y="31750"/>
                  </a:lnTo>
                  <a:lnTo>
                    <a:pt x="1480312" y="34544"/>
                  </a:lnTo>
                  <a:lnTo>
                    <a:pt x="1480312" y="41656"/>
                  </a:lnTo>
                  <a:lnTo>
                    <a:pt x="1483106" y="44450"/>
                  </a:lnTo>
                  <a:lnTo>
                    <a:pt x="1490091" y="44450"/>
                  </a:lnTo>
                  <a:lnTo>
                    <a:pt x="1493012" y="41656"/>
                  </a:lnTo>
                  <a:lnTo>
                    <a:pt x="1493012" y="34544"/>
                  </a:lnTo>
                  <a:lnTo>
                    <a:pt x="1490091" y="31750"/>
                  </a:lnTo>
                  <a:close/>
                </a:path>
                <a:path w="1976120" h="76200">
                  <a:moveTo>
                    <a:pt x="1515491" y="31750"/>
                  </a:moveTo>
                  <a:lnTo>
                    <a:pt x="1508506" y="31750"/>
                  </a:lnTo>
                  <a:lnTo>
                    <a:pt x="1505712" y="34544"/>
                  </a:lnTo>
                  <a:lnTo>
                    <a:pt x="1505712" y="41656"/>
                  </a:lnTo>
                  <a:lnTo>
                    <a:pt x="1508506" y="44450"/>
                  </a:lnTo>
                  <a:lnTo>
                    <a:pt x="1515491" y="44450"/>
                  </a:lnTo>
                  <a:lnTo>
                    <a:pt x="1518412" y="41656"/>
                  </a:lnTo>
                  <a:lnTo>
                    <a:pt x="1518412" y="34544"/>
                  </a:lnTo>
                  <a:lnTo>
                    <a:pt x="1515491" y="31750"/>
                  </a:lnTo>
                  <a:close/>
                </a:path>
                <a:path w="1976120" h="76200">
                  <a:moveTo>
                    <a:pt x="1540891" y="31750"/>
                  </a:moveTo>
                  <a:lnTo>
                    <a:pt x="1533906" y="31750"/>
                  </a:lnTo>
                  <a:lnTo>
                    <a:pt x="1531112" y="34544"/>
                  </a:lnTo>
                  <a:lnTo>
                    <a:pt x="1531112" y="41656"/>
                  </a:lnTo>
                  <a:lnTo>
                    <a:pt x="1533906" y="44450"/>
                  </a:lnTo>
                  <a:lnTo>
                    <a:pt x="1540891" y="44450"/>
                  </a:lnTo>
                  <a:lnTo>
                    <a:pt x="1543812" y="41656"/>
                  </a:lnTo>
                  <a:lnTo>
                    <a:pt x="1543812" y="34544"/>
                  </a:lnTo>
                  <a:lnTo>
                    <a:pt x="1540891" y="31750"/>
                  </a:lnTo>
                  <a:close/>
                </a:path>
                <a:path w="1976120" h="76200">
                  <a:moveTo>
                    <a:pt x="1566418" y="31750"/>
                  </a:moveTo>
                  <a:lnTo>
                    <a:pt x="1559306" y="31750"/>
                  </a:lnTo>
                  <a:lnTo>
                    <a:pt x="1556512" y="34544"/>
                  </a:lnTo>
                  <a:lnTo>
                    <a:pt x="1556512" y="41656"/>
                  </a:lnTo>
                  <a:lnTo>
                    <a:pt x="1559306" y="44450"/>
                  </a:lnTo>
                  <a:lnTo>
                    <a:pt x="1566418" y="44450"/>
                  </a:lnTo>
                  <a:lnTo>
                    <a:pt x="1569212" y="41656"/>
                  </a:lnTo>
                  <a:lnTo>
                    <a:pt x="1569212" y="34544"/>
                  </a:lnTo>
                  <a:lnTo>
                    <a:pt x="1566418" y="31750"/>
                  </a:lnTo>
                  <a:close/>
                </a:path>
                <a:path w="1976120" h="76200">
                  <a:moveTo>
                    <a:pt x="1591818" y="31750"/>
                  </a:moveTo>
                  <a:lnTo>
                    <a:pt x="1584706" y="31750"/>
                  </a:lnTo>
                  <a:lnTo>
                    <a:pt x="1581912" y="34544"/>
                  </a:lnTo>
                  <a:lnTo>
                    <a:pt x="1581912" y="41656"/>
                  </a:lnTo>
                  <a:lnTo>
                    <a:pt x="1584706" y="44450"/>
                  </a:lnTo>
                  <a:lnTo>
                    <a:pt x="1591818" y="44450"/>
                  </a:lnTo>
                  <a:lnTo>
                    <a:pt x="1594612" y="41656"/>
                  </a:lnTo>
                  <a:lnTo>
                    <a:pt x="1594612" y="34544"/>
                  </a:lnTo>
                  <a:lnTo>
                    <a:pt x="1591818" y="31750"/>
                  </a:lnTo>
                  <a:close/>
                </a:path>
                <a:path w="1976120" h="76200">
                  <a:moveTo>
                    <a:pt x="1617218" y="31750"/>
                  </a:moveTo>
                  <a:lnTo>
                    <a:pt x="1610106" y="31750"/>
                  </a:lnTo>
                  <a:lnTo>
                    <a:pt x="1607312" y="34544"/>
                  </a:lnTo>
                  <a:lnTo>
                    <a:pt x="1607312" y="41656"/>
                  </a:lnTo>
                  <a:lnTo>
                    <a:pt x="1610106" y="44450"/>
                  </a:lnTo>
                  <a:lnTo>
                    <a:pt x="1617218" y="44450"/>
                  </a:lnTo>
                  <a:lnTo>
                    <a:pt x="1620012" y="41656"/>
                  </a:lnTo>
                  <a:lnTo>
                    <a:pt x="1620012" y="34544"/>
                  </a:lnTo>
                  <a:lnTo>
                    <a:pt x="1617218" y="31750"/>
                  </a:lnTo>
                  <a:close/>
                </a:path>
                <a:path w="1976120" h="76200">
                  <a:moveTo>
                    <a:pt x="1642618" y="31750"/>
                  </a:moveTo>
                  <a:lnTo>
                    <a:pt x="1635633" y="31750"/>
                  </a:lnTo>
                  <a:lnTo>
                    <a:pt x="1632712" y="34544"/>
                  </a:lnTo>
                  <a:lnTo>
                    <a:pt x="1632712" y="41656"/>
                  </a:lnTo>
                  <a:lnTo>
                    <a:pt x="1635633" y="44450"/>
                  </a:lnTo>
                  <a:lnTo>
                    <a:pt x="1642618" y="44450"/>
                  </a:lnTo>
                  <a:lnTo>
                    <a:pt x="1645412" y="41656"/>
                  </a:lnTo>
                  <a:lnTo>
                    <a:pt x="1645412" y="34544"/>
                  </a:lnTo>
                  <a:lnTo>
                    <a:pt x="1642618" y="31750"/>
                  </a:lnTo>
                  <a:close/>
                </a:path>
                <a:path w="1976120" h="76200">
                  <a:moveTo>
                    <a:pt x="1668018" y="31750"/>
                  </a:moveTo>
                  <a:lnTo>
                    <a:pt x="1661033" y="31750"/>
                  </a:lnTo>
                  <a:lnTo>
                    <a:pt x="1658112" y="34544"/>
                  </a:lnTo>
                  <a:lnTo>
                    <a:pt x="1658112" y="41656"/>
                  </a:lnTo>
                  <a:lnTo>
                    <a:pt x="1661033" y="44450"/>
                  </a:lnTo>
                  <a:lnTo>
                    <a:pt x="1668018" y="44450"/>
                  </a:lnTo>
                  <a:lnTo>
                    <a:pt x="1670812" y="41656"/>
                  </a:lnTo>
                  <a:lnTo>
                    <a:pt x="1670812" y="34544"/>
                  </a:lnTo>
                  <a:lnTo>
                    <a:pt x="1668018" y="31750"/>
                  </a:lnTo>
                  <a:close/>
                </a:path>
                <a:path w="1976120" h="76200">
                  <a:moveTo>
                    <a:pt x="1693418" y="31750"/>
                  </a:moveTo>
                  <a:lnTo>
                    <a:pt x="1686433" y="31750"/>
                  </a:lnTo>
                  <a:lnTo>
                    <a:pt x="1683512" y="34544"/>
                  </a:lnTo>
                  <a:lnTo>
                    <a:pt x="1683512" y="41656"/>
                  </a:lnTo>
                  <a:lnTo>
                    <a:pt x="1686433" y="44450"/>
                  </a:lnTo>
                  <a:lnTo>
                    <a:pt x="1693418" y="44450"/>
                  </a:lnTo>
                  <a:lnTo>
                    <a:pt x="1696212" y="41656"/>
                  </a:lnTo>
                  <a:lnTo>
                    <a:pt x="1696212" y="34544"/>
                  </a:lnTo>
                  <a:lnTo>
                    <a:pt x="1693418" y="31750"/>
                  </a:lnTo>
                  <a:close/>
                </a:path>
                <a:path w="1976120" h="76200">
                  <a:moveTo>
                    <a:pt x="1718818" y="31750"/>
                  </a:moveTo>
                  <a:lnTo>
                    <a:pt x="1711833" y="31750"/>
                  </a:lnTo>
                  <a:lnTo>
                    <a:pt x="1708912" y="34544"/>
                  </a:lnTo>
                  <a:lnTo>
                    <a:pt x="1708912" y="41656"/>
                  </a:lnTo>
                  <a:lnTo>
                    <a:pt x="1711833" y="44450"/>
                  </a:lnTo>
                  <a:lnTo>
                    <a:pt x="1718818" y="44450"/>
                  </a:lnTo>
                  <a:lnTo>
                    <a:pt x="1721739" y="41656"/>
                  </a:lnTo>
                  <a:lnTo>
                    <a:pt x="1721739" y="34544"/>
                  </a:lnTo>
                  <a:lnTo>
                    <a:pt x="1718818" y="31750"/>
                  </a:lnTo>
                  <a:close/>
                </a:path>
                <a:path w="1976120" h="76200">
                  <a:moveTo>
                    <a:pt x="1744218" y="31750"/>
                  </a:moveTo>
                  <a:lnTo>
                    <a:pt x="1737233" y="31750"/>
                  </a:lnTo>
                  <a:lnTo>
                    <a:pt x="1734439" y="34544"/>
                  </a:lnTo>
                  <a:lnTo>
                    <a:pt x="1734439" y="41656"/>
                  </a:lnTo>
                  <a:lnTo>
                    <a:pt x="1737233" y="44450"/>
                  </a:lnTo>
                  <a:lnTo>
                    <a:pt x="1744218" y="44450"/>
                  </a:lnTo>
                  <a:lnTo>
                    <a:pt x="1747139" y="41656"/>
                  </a:lnTo>
                  <a:lnTo>
                    <a:pt x="1747139" y="34544"/>
                  </a:lnTo>
                  <a:lnTo>
                    <a:pt x="1744218" y="31750"/>
                  </a:lnTo>
                  <a:close/>
                </a:path>
                <a:path w="1976120" h="76200">
                  <a:moveTo>
                    <a:pt x="1769618" y="31750"/>
                  </a:moveTo>
                  <a:lnTo>
                    <a:pt x="1762633" y="31750"/>
                  </a:lnTo>
                  <a:lnTo>
                    <a:pt x="1759839" y="34544"/>
                  </a:lnTo>
                  <a:lnTo>
                    <a:pt x="1759839" y="41656"/>
                  </a:lnTo>
                  <a:lnTo>
                    <a:pt x="1762633" y="44450"/>
                  </a:lnTo>
                  <a:lnTo>
                    <a:pt x="1769618" y="44450"/>
                  </a:lnTo>
                  <a:lnTo>
                    <a:pt x="1772539" y="41656"/>
                  </a:lnTo>
                  <a:lnTo>
                    <a:pt x="1772539" y="34544"/>
                  </a:lnTo>
                  <a:lnTo>
                    <a:pt x="1769618" y="31750"/>
                  </a:lnTo>
                  <a:close/>
                </a:path>
                <a:path w="1976120" h="76200">
                  <a:moveTo>
                    <a:pt x="1795145" y="31750"/>
                  </a:moveTo>
                  <a:lnTo>
                    <a:pt x="1788033" y="31750"/>
                  </a:lnTo>
                  <a:lnTo>
                    <a:pt x="1785239" y="34544"/>
                  </a:lnTo>
                  <a:lnTo>
                    <a:pt x="1785239" y="41656"/>
                  </a:lnTo>
                  <a:lnTo>
                    <a:pt x="1788033" y="44450"/>
                  </a:lnTo>
                  <a:lnTo>
                    <a:pt x="1795145" y="44450"/>
                  </a:lnTo>
                  <a:lnTo>
                    <a:pt x="1797939" y="41656"/>
                  </a:lnTo>
                  <a:lnTo>
                    <a:pt x="1797939" y="34544"/>
                  </a:lnTo>
                  <a:lnTo>
                    <a:pt x="1795145" y="31750"/>
                  </a:lnTo>
                  <a:close/>
                </a:path>
                <a:path w="1976120" h="76200">
                  <a:moveTo>
                    <a:pt x="1820545" y="31750"/>
                  </a:moveTo>
                  <a:lnTo>
                    <a:pt x="1813433" y="31750"/>
                  </a:lnTo>
                  <a:lnTo>
                    <a:pt x="1810639" y="34544"/>
                  </a:lnTo>
                  <a:lnTo>
                    <a:pt x="1810639" y="41656"/>
                  </a:lnTo>
                  <a:lnTo>
                    <a:pt x="1813433" y="44450"/>
                  </a:lnTo>
                  <a:lnTo>
                    <a:pt x="1820545" y="44450"/>
                  </a:lnTo>
                  <a:lnTo>
                    <a:pt x="1823339" y="41656"/>
                  </a:lnTo>
                  <a:lnTo>
                    <a:pt x="1823339" y="34544"/>
                  </a:lnTo>
                  <a:lnTo>
                    <a:pt x="1820545" y="31750"/>
                  </a:lnTo>
                  <a:close/>
                </a:path>
                <a:path w="1976120" h="76200">
                  <a:moveTo>
                    <a:pt x="1845945" y="31750"/>
                  </a:moveTo>
                  <a:lnTo>
                    <a:pt x="1838833" y="31750"/>
                  </a:lnTo>
                  <a:lnTo>
                    <a:pt x="1836039" y="34544"/>
                  </a:lnTo>
                  <a:lnTo>
                    <a:pt x="1836039" y="41656"/>
                  </a:lnTo>
                  <a:lnTo>
                    <a:pt x="1838833" y="44450"/>
                  </a:lnTo>
                  <a:lnTo>
                    <a:pt x="1845945" y="44450"/>
                  </a:lnTo>
                  <a:lnTo>
                    <a:pt x="1848739" y="41656"/>
                  </a:lnTo>
                  <a:lnTo>
                    <a:pt x="1848739" y="34544"/>
                  </a:lnTo>
                  <a:lnTo>
                    <a:pt x="1845945" y="31750"/>
                  </a:lnTo>
                  <a:close/>
                </a:path>
                <a:path w="1976120" h="76200">
                  <a:moveTo>
                    <a:pt x="1871345" y="31750"/>
                  </a:moveTo>
                  <a:lnTo>
                    <a:pt x="1864233" y="31750"/>
                  </a:lnTo>
                  <a:lnTo>
                    <a:pt x="1861439" y="34544"/>
                  </a:lnTo>
                  <a:lnTo>
                    <a:pt x="1861439" y="41656"/>
                  </a:lnTo>
                  <a:lnTo>
                    <a:pt x="1864233" y="44450"/>
                  </a:lnTo>
                  <a:lnTo>
                    <a:pt x="1871345" y="44450"/>
                  </a:lnTo>
                  <a:lnTo>
                    <a:pt x="1874139" y="41656"/>
                  </a:lnTo>
                  <a:lnTo>
                    <a:pt x="1874139" y="34544"/>
                  </a:lnTo>
                  <a:lnTo>
                    <a:pt x="1871345" y="31750"/>
                  </a:lnTo>
                  <a:close/>
                </a:path>
                <a:path w="1976120" h="76200">
                  <a:moveTo>
                    <a:pt x="1896745" y="31750"/>
                  </a:moveTo>
                  <a:lnTo>
                    <a:pt x="1889760" y="31750"/>
                  </a:lnTo>
                  <a:lnTo>
                    <a:pt x="1886839" y="34544"/>
                  </a:lnTo>
                  <a:lnTo>
                    <a:pt x="1886839" y="41656"/>
                  </a:lnTo>
                  <a:lnTo>
                    <a:pt x="1889760" y="44450"/>
                  </a:lnTo>
                  <a:lnTo>
                    <a:pt x="1896745" y="44450"/>
                  </a:lnTo>
                  <a:lnTo>
                    <a:pt x="1899539" y="41656"/>
                  </a:lnTo>
                  <a:lnTo>
                    <a:pt x="1899539" y="34544"/>
                  </a:lnTo>
                  <a:lnTo>
                    <a:pt x="1896745" y="31750"/>
                  </a:lnTo>
                  <a:close/>
                </a:path>
                <a:path w="1976120" h="76200">
                  <a:moveTo>
                    <a:pt x="1922145" y="31750"/>
                  </a:moveTo>
                  <a:lnTo>
                    <a:pt x="1915160" y="31750"/>
                  </a:lnTo>
                  <a:lnTo>
                    <a:pt x="1912239" y="34544"/>
                  </a:lnTo>
                  <a:lnTo>
                    <a:pt x="1912239" y="41656"/>
                  </a:lnTo>
                  <a:lnTo>
                    <a:pt x="1915160" y="44450"/>
                  </a:lnTo>
                  <a:lnTo>
                    <a:pt x="1922145" y="44450"/>
                  </a:lnTo>
                  <a:lnTo>
                    <a:pt x="1924939" y="41656"/>
                  </a:lnTo>
                  <a:lnTo>
                    <a:pt x="1924939" y="34544"/>
                  </a:lnTo>
                  <a:lnTo>
                    <a:pt x="1922145" y="31750"/>
                  </a:lnTo>
                  <a:close/>
                </a:path>
                <a:path w="1976120" h="76200">
                  <a:moveTo>
                    <a:pt x="1947545" y="31750"/>
                  </a:moveTo>
                  <a:lnTo>
                    <a:pt x="1940560" y="31750"/>
                  </a:lnTo>
                  <a:lnTo>
                    <a:pt x="1937639" y="34544"/>
                  </a:lnTo>
                  <a:lnTo>
                    <a:pt x="1937639" y="41656"/>
                  </a:lnTo>
                  <a:lnTo>
                    <a:pt x="1940560" y="44450"/>
                  </a:lnTo>
                  <a:lnTo>
                    <a:pt x="1947545" y="44450"/>
                  </a:lnTo>
                  <a:lnTo>
                    <a:pt x="1950466" y="41656"/>
                  </a:lnTo>
                  <a:lnTo>
                    <a:pt x="1950466" y="34544"/>
                  </a:lnTo>
                  <a:lnTo>
                    <a:pt x="1947545" y="31750"/>
                  </a:lnTo>
                  <a:close/>
                </a:path>
                <a:path w="1976120" h="76200">
                  <a:moveTo>
                    <a:pt x="1972945" y="31750"/>
                  </a:moveTo>
                  <a:lnTo>
                    <a:pt x="1965960" y="31750"/>
                  </a:lnTo>
                  <a:lnTo>
                    <a:pt x="1963166" y="34544"/>
                  </a:lnTo>
                  <a:lnTo>
                    <a:pt x="1963166" y="41656"/>
                  </a:lnTo>
                  <a:lnTo>
                    <a:pt x="1965960" y="44450"/>
                  </a:lnTo>
                  <a:lnTo>
                    <a:pt x="1972945" y="44450"/>
                  </a:lnTo>
                  <a:lnTo>
                    <a:pt x="1975866" y="41656"/>
                  </a:lnTo>
                  <a:lnTo>
                    <a:pt x="1975866" y="34544"/>
                  </a:lnTo>
                  <a:lnTo>
                    <a:pt x="1972945" y="31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23815" y="5212079"/>
              <a:ext cx="1440180" cy="901065"/>
            </a:xfrm>
            <a:custGeom>
              <a:avLst/>
              <a:gdLst/>
              <a:ahLst/>
              <a:cxnLst/>
              <a:rect l="l" t="t" r="r" b="b"/>
              <a:pathLst>
                <a:path w="1440179" h="901064">
                  <a:moveTo>
                    <a:pt x="1440180" y="0"/>
                  </a:moveTo>
                  <a:lnTo>
                    <a:pt x="0" y="0"/>
                  </a:lnTo>
                  <a:lnTo>
                    <a:pt x="0" y="900684"/>
                  </a:lnTo>
                  <a:lnTo>
                    <a:pt x="1290066" y="900684"/>
                  </a:lnTo>
                  <a:lnTo>
                    <a:pt x="1440180" y="750570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13881" y="5962649"/>
              <a:ext cx="150495" cy="150495"/>
            </a:xfrm>
            <a:custGeom>
              <a:avLst/>
              <a:gdLst/>
              <a:ahLst/>
              <a:cxnLst/>
              <a:rect l="l" t="t" r="r" b="b"/>
              <a:pathLst>
                <a:path w="150495" h="150495">
                  <a:moveTo>
                    <a:pt x="150113" y="0"/>
                  </a:moveTo>
                  <a:lnTo>
                    <a:pt x="29971" y="30022"/>
                  </a:lnTo>
                  <a:lnTo>
                    <a:pt x="0" y="150114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23815" y="5212079"/>
              <a:ext cx="1440180" cy="901065"/>
            </a:xfrm>
            <a:custGeom>
              <a:avLst/>
              <a:gdLst/>
              <a:ahLst/>
              <a:cxnLst/>
              <a:rect l="l" t="t" r="r" b="b"/>
              <a:pathLst>
                <a:path w="1440179" h="901064">
                  <a:moveTo>
                    <a:pt x="1290066" y="900684"/>
                  </a:moveTo>
                  <a:lnTo>
                    <a:pt x="1320038" y="780592"/>
                  </a:lnTo>
                  <a:lnTo>
                    <a:pt x="1440180" y="750570"/>
                  </a:lnTo>
                  <a:lnTo>
                    <a:pt x="1290066" y="900684"/>
                  </a:lnTo>
                  <a:lnTo>
                    <a:pt x="0" y="900684"/>
                  </a:lnTo>
                  <a:lnTo>
                    <a:pt x="0" y="0"/>
                  </a:lnTo>
                  <a:lnTo>
                    <a:pt x="1440180" y="0"/>
                  </a:lnTo>
                  <a:lnTo>
                    <a:pt x="1440180" y="750570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835144" y="5268214"/>
            <a:ext cx="10191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latin typeface="Franklin Gothic Medium"/>
                <a:cs typeface="Franklin Gothic Medium"/>
              </a:rPr>
              <a:t>rwgrgewgrhgahhH </a:t>
            </a:r>
            <a:r>
              <a:rPr sz="800" spc="-10" dirty="0">
                <a:latin typeface="Franklin Gothic Medium"/>
                <a:cs typeface="Franklin Gothic Medium"/>
              </a:rPr>
              <a:t> </a:t>
            </a:r>
            <a:r>
              <a:rPr sz="800" spc="-15" dirty="0">
                <a:latin typeface="Franklin Gothic Medium"/>
                <a:cs typeface="Franklin Gothic Medium"/>
              </a:rPr>
              <a:t>Ewkjfhgiewugfolij.lj </a:t>
            </a:r>
            <a:r>
              <a:rPr sz="800" spc="-10" dirty="0">
                <a:latin typeface="Franklin Gothic Medium"/>
                <a:cs typeface="Franklin Gothic Medium"/>
              </a:rPr>
              <a:t> </a:t>
            </a:r>
            <a:r>
              <a:rPr sz="800" dirty="0">
                <a:latin typeface="Franklin Gothic Medium"/>
                <a:cs typeface="Franklin Gothic Medium"/>
              </a:rPr>
              <a:t>G</a:t>
            </a:r>
            <a:r>
              <a:rPr sz="800" spc="-10" dirty="0">
                <a:latin typeface="Franklin Gothic Medium"/>
                <a:cs typeface="Franklin Gothic Medium"/>
              </a:rPr>
              <a:t>R</a:t>
            </a:r>
            <a:r>
              <a:rPr sz="800" spc="-15" dirty="0">
                <a:latin typeface="Franklin Gothic Medium"/>
                <a:cs typeface="Franklin Gothic Medium"/>
              </a:rPr>
              <a:t>G</a:t>
            </a:r>
            <a:r>
              <a:rPr sz="800" spc="-5" dirty="0">
                <a:latin typeface="Franklin Gothic Medium"/>
                <a:cs typeface="Franklin Gothic Medium"/>
              </a:rPr>
              <a:t>eefef</a:t>
            </a:r>
            <a:r>
              <a:rPr sz="800" spc="-20" dirty="0">
                <a:latin typeface="Franklin Gothic Medium"/>
                <a:cs typeface="Franklin Gothic Medium"/>
              </a:rPr>
              <a:t>e</a:t>
            </a:r>
            <a:r>
              <a:rPr sz="800" spc="-5" dirty="0">
                <a:latin typeface="Franklin Gothic Medium"/>
                <a:cs typeface="Franklin Gothic Medium"/>
              </a:rPr>
              <a:t>f</a:t>
            </a:r>
            <a:r>
              <a:rPr sz="800" spc="-25" dirty="0">
                <a:latin typeface="Franklin Gothic Medium"/>
                <a:cs typeface="Franklin Gothic Medium"/>
              </a:rPr>
              <a:t>e</a:t>
            </a:r>
            <a:r>
              <a:rPr sz="800" spc="-10" dirty="0">
                <a:latin typeface="Franklin Gothic Medium"/>
                <a:cs typeface="Franklin Gothic Medium"/>
              </a:rPr>
              <a:t>ff</a:t>
            </a:r>
            <a:r>
              <a:rPr sz="800" spc="-30" dirty="0">
                <a:latin typeface="Franklin Gothic Medium"/>
                <a:cs typeface="Franklin Gothic Medium"/>
              </a:rPr>
              <a:t>e</a:t>
            </a:r>
            <a:r>
              <a:rPr sz="800" spc="-15" dirty="0">
                <a:latin typeface="Franklin Gothic Medium"/>
                <a:cs typeface="Franklin Gothic Medium"/>
              </a:rPr>
              <a:t>ff</a:t>
            </a:r>
            <a:r>
              <a:rPr sz="800" spc="-20" dirty="0">
                <a:latin typeface="Franklin Gothic Medium"/>
                <a:cs typeface="Franklin Gothic Medium"/>
              </a:rPr>
              <a:t>few</a:t>
            </a:r>
            <a:r>
              <a:rPr sz="800" spc="-5" dirty="0">
                <a:latin typeface="Franklin Gothic Medium"/>
                <a:cs typeface="Franklin Gothic Medium"/>
              </a:rPr>
              <a:t>htr  Hththeqarqa </a:t>
            </a:r>
            <a:r>
              <a:rPr sz="800" dirty="0">
                <a:latin typeface="Franklin Gothic Medium"/>
                <a:cs typeface="Franklin Gothic Medium"/>
              </a:rPr>
              <a:t> </a:t>
            </a:r>
            <a:r>
              <a:rPr sz="800" spc="-10" dirty="0">
                <a:latin typeface="Franklin Gothic Medium"/>
                <a:cs typeface="Franklin Gothic Medium"/>
              </a:rPr>
              <a:t>Wdq;kjo;fhqeih;qa</a:t>
            </a:r>
            <a:endParaRPr sz="800">
              <a:latin typeface="Franklin Gothic Medium"/>
              <a:cs typeface="Franklin Gothic Medium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982968" y="5216588"/>
            <a:ext cx="1976120" cy="904240"/>
            <a:chOff x="6982968" y="5216588"/>
            <a:chExt cx="1976120" cy="904240"/>
          </a:xfrm>
        </p:grpSpPr>
        <p:sp>
          <p:nvSpPr>
            <p:cNvPr id="69" name="object 69"/>
            <p:cNvSpPr/>
            <p:nvPr/>
          </p:nvSpPr>
          <p:spPr>
            <a:xfrm>
              <a:off x="6982968" y="5335524"/>
              <a:ext cx="1976120" cy="76200"/>
            </a:xfrm>
            <a:custGeom>
              <a:avLst/>
              <a:gdLst/>
              <a:ahLst/>
              <a:cxnLst/>
              <a:rect l="l" t="t" r="r" b="b"/>
              <a:pathLst>
                <a:path w="19761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9943" y="44450"/>
                  </a:lnTo>
                  <a:lnTo>
                    <a:pt x="57150" y="41656"/>
                  </a:lnTo>
                  <a:lnTo>
                    <a:pt x="57150" y="34543"/>
                  </a:lnTo>
                  <a:lnTo>
                    <a:pt x="59943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976120" h="76200">
                  <a:moveTo>
                    <a:pt x="67055" y="31750"/>
                  </a:moveTo>
                  <a:lnTo>
                    <a:pt x="59943" y="31750"/>
                  </a:lnTo>
                  <a:lnTo>
                    <a:pt x="57150" y="34543"/>
                  </a:lnTo>
                  <a:lnTo>
                    <a:pt x="57150" y="41656"/>
                  </a:lnTo>
                  <a:lnTo>
                    <a:pt x="59943" y="44450"/>
                  </a:lnTo>
                  <a:lnTo>
                    <a:pt x="67055" y="44450"/>
                  </a:lnTo>
                  <a:lnTo>
                    <a:pt x="69850" y="41656"/>
                  </a:lnTo>
                  <a:lnTo>
                    <a:pt x="69850" y="34543"/>
                  </a:lnTo>
                  <a:lnTo>
                    <a:pt x="67055" y="31750"/>
                  </a:lnTo>
                  <a:close/>
                </a:path>
                <a:path w="1976120" h="76200">
                  <a:moveTo>
                    <a:pt x="76200" y="31750"/>
                  </a:moveTo>
                  <a:lnTo>
                    <a:pt x="67055" y="31750"/>
                  </a:lnTo>
                  <a:lnTo>
                    <a:pt x="69850" y="34543"/>
                  </a:lnTo>
                  <a:lnTo>
                    <a:pt x="69850" y="41656"/>
                  </a:lnTo>
                  <a:lnTo>
                    <a:pt x="67055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976120" h="76200">
                  <a:moveTo>
                    <a:pt x="92455" y="31750"/>
                  </a:moveTo>
                  <a:lnTo>
                    <a:pt x="85343" y="31750"/>
                  </a:lnTo>
                  <a:lnTo>
                    <a:pt x="82550" y="34543"/>
                  </a:lnTo>
                  <a:lnTo>
                    <a:pt x="82550" y="41656"/>
                  </a:lnTo>
                  <a:lnTo>
                    <a:pt x="85343" y="44450"/>
                  </a:lnTo>
                  <a:lnTo>
                    <a:pt x="92455" y="44450"/>
                  </a:lnTo>
                  <a:lnTo>
                    <a:pt x="95250" y="41656"/>
                  </a:lnTo>
                  <a:lnTo>
                    <a:pt x="95250" y="34543"/>
                  </a:lnTo>
                  <a:lnTo>
                    <a:pt x="92455" y="31750"/>
                  </a:lnTo>
                  <a:close/>
                </a:path>
                <a:path w="1976120" h="76200">
                  <a:moveTo>
                    <a:pt x="117855" y="31750"/>
                  </a:moveTo>
                  <a:lnTo>
                    <a:pt x="110871" y="31750"/>
                  </a:lnTo>
                  <a:lnTo>
                    <a:pt x="107950" y="34543"/>
                  </a:lnTo>
                  <a:lnTo>
                    <a:pt x="107950" y="41656"/>
                  </a:lnTo>
                  <a:lnTo>
                    <a:pt x="110871" y="44450"/>
                  </a:lnTo>
                  <a:lnTo>
                    <a:pt x="117855" y="44450"/>
                  </a:lnTo>
                  <a:lnTo>
                    <a:pt x="120650" y="41656"/>
                  </a:lnTo>
                  <a:lnTo>
                    <a:pt x="120650" y="34543"/>
                  </a:lnTo>
                  <a:lnTo>
                    <a:pt x="117855" y="31750"/>
                  </a:lnTo>
                  <a:close/>
                </a:path>
                <a:path w="1976120" h="76200">
                  <a:moveTo>
                    <a:pt x="143255" y="31750"/>
                  </a:moveTo>
                  <a:lnTo>
                    <a:pt x="136271" y="31750"/>
                  </a:lnTo>
                  <a:lnTo>
                    <a:pt x="133350" y="34543"/>
                  </a:lnTo>
                  <a:lnTo>
                    <a:pt x="133350" y="41656"/>
                  </a:lnTo>
                  <a:lnTo>
                    <a:pt x="136271" y="44450"/>
                  </a:lnTo>
                  <a:lnTo>
                    <a:pt x="143255" y="44450"/>
                  </a:lnTo>
                  <a:lnTo>
                    <a:pt x="146050" y="41656"/>
                  </a:lnTo>
                  <a:lnTo>
                    <a:pt x="146050" y="34543"/>
                  </a:lnTo>
                  <a:lnTo>
                    <a:pt x="143255" y="31750"/>
                  </a:lnTo>
                  <a:close/>
                </a:path>
                <a:path w="1976120" h="76200">
                  <a:moveTo>
                    <a:pt x="168655" y="31750"/>
                  </a:moveTo>
                  <a:lnTo>
                    <a:pt x="161671" y="31750"/>
                  </a:lnTo>
                  <a:lnTo>
                    <a:pt x="158750" y="34543"/>
                  </a:lnTo>
                  <a:lnTo>
                    <a:pt x="158750" y="41656"/>
                  </a:lnTo>
                  <a:lnTo>
                    <a:pt x="161671" y="44450"/>
                  </a:lnTo>
                  <a:lnTo>
                    <a:pt x="168655" y="44450"/>
                  </a:lnTo>
                  <a:lnTo>
                    <a:pt x="171450" y="41656"/>
                  </a:lnTo>
                  <a:lnTo>
                    <a:pt x="171450" y="34543"/>
                  </a:lnTo>
                  <a:lnTo>
                    <a:pt x="168655" y="31750"/>
                  </a:lnTo>
                  <a:close/>
                </a:path>
                <a:path w="1976120" h="76200">
                  <a:moveTo>
                    <a:pt x="194055" y="31750"/>
                  </a:moveTo>
                  <a:lnTo>
                    <a:pt x="187071" y="31750"/>
                  </a:lnTo>
                  <a:lnTo>
                    <a:pt x="184150" y="34543"/>
                  </a:lnTo>
                  <a:lnTo>
                    <a:pt x="184150" y="41656"/>
                  </a:lnTo>
                  <a:lnTo>
                    <a:pt x="187071" y="44450"/>
                  </a:lnTo>
                  <a:lnTo>
                    <a:pt x="194055" y="44450"/>
                  </a:lnTo>
                  <a:lnTo>
                    <a:pt x="196976" y="41656"/>
                  </a:lnTo>
                  <a:lnTo>
                    <a:pt x="196976" y="34543"/>
                  </a:lnTo>
                  <a:lnTo>
                    <a:pt x="194055" y="31750"/>
                  </a:lnTo>
                  <a:close/>
                </a:path>
                <a:path w="1976120" h="76200">
                  <a:moveTo>
                    <a:pt x="219455" y="31750"/>
                  </a:moveTo>
                  <a:lnTo>
                    <a:pt x="212471" y="31750"/>
                  </a:lnTo>
                  <a:lnTo>
                    <a:pt x="209676" y="34543"/>
                  </a:lnTo>
                  <a:lnTo>
                    <a:pt x="209676" y="41656"/>
                  </a:lnTo>
                  <a:lnTo>
                    <a:pt x="212471" y="44450"/>
                  </a:lnTo>
                  <a:lnTo>
                    <a:pt x="219455" y="44450"/>
                  </a:lnTo>
                  <a:lnTo>
                    <a:pt x="222376" y="41656"/>
                  </a:lnTo>
                  <a:lnTo>
                    <a:pt x="222376" y="34543"/>
                  </a:lnTo>
                  <a:lnTo>
                    <a:pt x="219455" y="31750"/>
                  </a:lnTo>
                  <a:close/>
                </a:path>
                <a:path w="1976120" h="76200">
                  <a:moveTo>
                    <a:pt x="244855" y="31750"/>
                  </a:moveTo>
                  <a:lnTo>
                    <a:pt x="237871" y="31750"/>
                  </a:lnTo>
                  <a:lnTo>
                    <a:pt x="235076" y="34543"/>
                  </a:lnTo>
                  <a:lnTo>
                    <a:pt x="235076" y="41656"/>
                  </a:lnTo>
                  <a:lnTo>
                    <a:pt x="237871" y="44450"/>
                  </a:lnTo>
                  <a:lnTo>
                    <a:pt x="244855" y="44450"/>
                  </a:lnTo>
                  <a:lnTo>
                    <a:pt x="247776" y="41656"/>
                  </a:lnTo>
                  <a:lnTo>
                    <a:pt x="247776" y="34543"/>
                  </a:lnTo>
                  <a:lnTo>
                    <a:pt x="244855" y="31750"/>
                  </a:lnTo>
                  <a:close/>
                </a:path>
                <a:path w="1976120" h="76200">
                  <a:moveTo>
                    <a:pt x="270255" y="31750"/>
                  </a:moveTo>
                  <a:lnTo>
                    <a:pt x="263271" y="31750"/>
                  </a:lnTo>
                  <a:lnTo>
                    <a:pt x="260476" y="34543"/>
                  </a:lnTo>
                  <a:lnTo>
                    <a:pt x="260476" y="41656"/>
                  </a:lnTo>
                  <a:lnTo>
                    <a:pt x="263271" y="44450"/>
                  </a:lnTo>
                  <a:lnTo>
                    <a:pt x="270255" y="44450"/>
                  </a:lnTo>
                  <a:lnTo>
                    <a:pt x="273176" y="41656"/>
                  </a:lnTo>
                  <a:lnTo>
                    <a:pt x="273176" y="34543"/>
                  </a:lnTo>
                  <a:lnTo>
                    <a:pt x="270255" y="31750"/>
                  </a:lnTo>
                  <a:close/>
                </a:path>
                <a:path w="1976120" h="76200">
                  <a:moveTo>
                    <a:pt x="295782" y="31750"/>
                  </a:moveTo>
                  <a:lnTo>
                    <a:pt x="288671" y="31750"/>
                  </a:lnTo>
                  <a:lnTo>
                    <a:pt x="285876" y="34543"/>
                  </a:lnTo>
                  <a:lnTo>
                    <a:pt x="285876" y="41656"/>
                  </a:lnTo>
                  <a:lnTo>
                    <a:pt x="288671" y="44450"/>
                  </a:lnTo>
                  <a:lnTo>
                    <a:pt x="295782" y="44450"/>
                  </a:lnTo>
                  <a:lnTo>
                    <a:pt x="298576" y="41656"/>
                  </a:lnTo>
                  <a:lnTo>
                    <a:pt x="298576" y="34543"/>
                  </a:lnTo>
                  <a:lnTo>
                    <a:pt x="295782" y="31750"/>
                  </a:lnTo>
                  <a:close/>
                </a:path>
                <a:path w="1976120" h="76200">
                  <a:moveTo>
                    <a:pt x="321182" y="31750"/>
                  </a:moveTo>
                  <a:lnTo>
                    <a:pt x="314071" y="31750"/>
                  </a:lnTo>
                  <a:lnTo>
                    <a:pt x="311276" y="34543"/>
                  </a:lnTo>
                  <a:lnTo>
                    <a:pt x="311276" y="41656"/>
                  </a:lnTo>
                  <a:lnTo>
                    <a:pt x="314071" y="44450"/>
                  </a:lnTo>
                  <a:lnTo>
                    <a:pt x="321182" y="44450"/>
                  </a:lnTo>
                  <a:lnTo>
                    <a:pt x="323976" y="41656"/>
                  </a:lnTo>
                  <a:lnTo>
                    <a:pt x="323976" y="34543"/>
                  </a:lnTo>
                  <a:lnTo>
                    <a:pt x="321182" y="31750"/>
                  </a:lnTo>
                  <a:close/>
                </a:path>
                <a:path w="1976120" h="76200">
                  <a:moveTo>
                    <a:pt x="346582" y="31750"/>
                  </a:moveTo>
                  <a:lnTo>
                    <a:pt x="339471" y="31750"/>
                  </a:lnTo>
                  <a:lnTo>
                    <a:pt x="336676" y="34543"/>
                  </a:lnTo>
                  <a:lnTo>
                    <a:pt x="336676" y="41656"/>
                  </a:lnTo>
                  <a:lnTo>
                    <a:pt x="339471" y="44450"/>
                  </a:lnTo>
                  <a:lnTo>
                    <a:pt x="346582" y="44450"/>
                  </a:lnTo>
                  <a:lnTo>
                    <a:pt x="349376" y="41656"/>
                  </a:lnTo>
                  <a:lnTo>
                    <a:pt x="349376" y="34543"/>
                  </a:lnTo>
                  <a:lnTo>
                    <a:pt x="346582" y="31750"/>
                  </a:lnTo>
                  <a:close/>
                </a:path>
                <a:path w="1976120" h="76200">
                  <a:moveTo>
                    <a:pt x="371982" y="31750"/>
                  </a:moveTo>
                  <a:lnTo>
                    <a:pt x="364998" y="31750"/>
                  </a:lnTo>
                  <a:lnTo>
                    <a:pt x="362076" y="34543"/>
                  </a:lnTo>
                  <a:lnTo>
                    <a:pt x="362076" y="41656"/>
                  </a:lnTo>
                  <a:lnTo>
                    <a:pt x="364998" y="44450"/>
                  </a:lnTo>
                  <a:lnTo>
                    <a:pt x="371982" y="44450"/>
                  </a:lnTo>
                  <a:lnTo>
                    <a:pt x="374776" y="41656"/>
                  </a:lnTo>
                  <a:lnTo>
                    <a:pt x="374776" y="34543"/>
                  </a:lnTo>
                  <a:lnTo>
                    <a:pt x="371982" y="31750"/>
                  </a:lnTo>
                  <a:close/>
                </a:path>
                <a:path w="1976120" h="76200">
                  <a:moveTo>
                    <a:pt x="397382" y="31750"/>
                  </a:moveTo>
                  <a:lnTo>
                    <a:pt x="390398" y="31750"/>
                  </a:lnTo>
                  <a:lnTo>
                    <a:pt x="387476" y="34543"/>
                  </a:lnTo>
                  <a:lnTo>
                    <a:pt x="387476" y="41656"/>
                  </a:lnTo>
                  <a:lnTo>
                    <a:pt x="390398" y="44450"/>
                  </a:lnTo>
                  <a:lnTo>
                    <a:pt x="397382" y="44450"/>
                  </a:lnTo>
                  <a:lnTo>
                    <a:pt x="400176" y="41656"/>
                  </a:lnTo>
                  <a:lnTo>
                    <a:pt x="400176" y="34543"/>
                  </a:lnTo>
                  <a:lnTo>
                    <a:pt x="397382" y="31750"/>
                  </a:lnTo>
                  <a:close/>
                </a:path>
                <a:path w="1976120" h="76200">
                  <a:moveTo>
                    <a:pt x="422782" y="31750"/>
                  </a:moveTo>
                  <a:lnTo>
                    <a:pt x="415798" y="31750"/>
                  </a:lnTo>
                  <a:lnTo>
                    <a:pt x="412876" y="34543"/>
                  </a:lnTo>
                  <a:lnTo>
                    <a:pt x="412876" y="41656"/>
                  </a:lnTo>
                  <a:lnTo>
                    <a:pt x="415798" y="44450"/>
                  </a:lnTo>
                  <a:lnTo>
                    <a:pt x="422782" y="44450"/>
                  </a:lnTo>
                  <a:lnTo>
                    <a:pt x="425576" y="41656"/>
                  </a:lnTo>
                  <a:lnTo>
                    <a:pt x="425576" y="34543"/>
                  </a:lnTo>
                  <a:lnTo>
                    <a:pt x="422782" y="31750"/>
                  </a:lnTo>
                  <a:close/>
                </a:path>
                <a:path w="1976120" h="76200">
                  <a:moveTo>
                    <a:pt x="448182" y="31750"/>
                  </a:moveTo>
                  <a:lnTo>
                    <a:pt x="441198" y="31750"/>
                  </a:lnTo>
                  <a:lnTo>
                    <a:pt x="438276" y="34543"/>
                  </a:lnTo>
                  <a:lnTo>
                    <a:pt x="438276" y="41656"/>
                  </a:lnTo>
                  <a:lnTo>
                    <a:pt x="441198" y="44450"/>
                  </a:lnTo>
                  <a:lnTo>
                    <a:pt x="448182" y="44450"/>
                  </a:lnTo>
                  <a:lnTo>
                    <a:pt x="451103" y="41656"/>
                  </a:lnTo>
                  <a:lnTo>
                    <a:pt x="451103" y="34543"/>
                  </a:lnTo>
                  <a:lnTo>
                    <a:pt x="448182" y="31750"/>
                  </a:lnTo>
                  <a:close/>
                </a:path>
                <a:path w="1976120" h="76200">
                  <a:moveTo>
                    <a:pt x="473582" y="31750"/>
                  </a:moveTo>
                  <a:lnTo>
                    <a:pt x="466598" y="31750"/>
                  </a:lnTo>
                  <a:lnTo>
                    <a:pt x="463803" y="34543"/>
                  </a:lnTo>
                  <a:lnTo>
                    <a:pt x="463803" y="41656"/>
                  </a:lnTo>
                  <a:lnTo>
                    <a:pt x="466598" y="44450"/>
                  </a:lnTo>
                  <a:lnTo>
                    <a:pt x="473582" y="44450"/>
                  </a:lnTo>
                  <a:lnTo>
                    <a:pt x="476503" y="41656"/>
                  </a:lnTo>
                  <a:lnTo>
                    <a:pt x="476503" y="34543"/>
                  </a:lnTo>
                  <a:lnTo>
                    <a:pt x="473582" y="31750"/>
                  </a:lnTo>
                  <a:close/>
                </a:path>
                <a:path w="1976120" h="76200">
                  <a:moveTo>
                    <a:pt x="498982" y="31750"/>
                  </a:moveTo>
                  <a:lnTo>
                    <a:pt x="491998" y="31750"/>
                  </a:lnTo>
                  <a:lnTo>
                    <a:pt x="489203" y="34543"/>
                  </a:lnTo>
                  <a:lnTo>
                    <a:pt x="489203" y="41656"/>
                  </a:lnTo>
                  <a:lnTo>
                    <a:pt x="491998" y="44450"/>
                  </a:lnTo>
                  <a:lnTo>
                    <a:pt x="498982" y="44450"/>
                  </a:lnTo>
                  <a:lnTo>
                    <a:pt x="501903" y="41656"/>
                  </a:lnTo>
                  <a:lnTo>
                    <a:pt x="501903" y="34543"/>
                  </a:lnTo>
                  <a:lnTo>
                    <a:pt x="498982" y="31750"/>
                  </a:lnTo>
                  <a:close/>
                </a:path>
                <a:path w="1976120" h="76200">
                  <a:moveTo>
                    <a:pt x="524382" y="31750"/>
                  </a:moveTo>
                  <a:lnTo>
                    <a:pt x="517398" y="31750"/>
                  </a:lnTo>
                  <a:lnTo>
                    <a:pt x="514603" y="34543"/>
                  </a:lnTo>
                  <a:lnTo>
                    <a:pt x="514603" y="41656"/>
                  </a:lnTo>
                  <a:lnTo>
                    <a:pt x="517398" y="44450"/>
                  </a:lnTo>
                  <a:lnTo>
                    <a:pt x="524382" y="44450"/>
                  </a:lnTo>
                  <a:lnTo>
                    <a:pt x="527303" y="41656"/>
                  </a:lnTo>
                  <a:lnTo>
                    <a:pt x="527303" y="34543"/>
                  </a:lnTo>
                  <a:lnTo>
                    <a:pt x="524382" y="31750"/>
                  </a:lnTo>
                  <a:close/>
                </a:path>
                <a:path w="1976120" h="76200">
                  <a:moveTo>
                    <a:pt x="549909" y="31750"/>
                  </a:moveTo>
                  <a:lnTo>
                    <a:pt x="542798" y="31750"/>
                  </a:lnTo>
                  <a:lnTo>
                    <a:pt x="540003" y="34543"/>
                  </a:lnTo>
                  <a:lnTo>
                    <a:pt x="540003" y="41656"/>
                  </a:lnTo>
                  <a:lnTo>
                    <a:pt x="542798" y="44450"/>
                  </a:lnTo>
                  <a:lnTo>
                    <a:pt x="549909" y="44450"/>
                  </a:lnTo>
                  <a:lnTo>
                    <a:pt x="552703" y="41656"/>
                  </a:lnTo>
                  <a:lnTo>
                    <a:pt x="552703" y="34543"/>
                  </a:lnTo>
                  <a:lnTo>
                    <a:pt x="549909" y="31750"/>
                  </a:lnTo>
                  <a:close/>
                </a:path>
                <a:path w="1976120" h="76200">
                  <a:moveTo>
                    <a:pt x="575309" y="31750"/>
                  </a:moveTo>
                  <a:lnTo>
                    <a:pt x="568198" y="31750"/>
                  </a:lnTo>
                  <a:lnTo>
                    <a:pt x="565403" y="34543"/>
                  </a:lnTo>
                  <a:lnTo>
                    <a:pt x="565403" y="41656"/>
                  </a:lnTo>
                  <a:lnTo>
                    <a:pt x="568198" y="44450"/>
                  </a:lnTo>
                  <a:lnTo>
                    <a:pt x="575309" y="44450"/>
                  </a:lnTo>
                  <a:lnTo>
                    <a:pt x="578103" y="41656"/>
                  </a:lnTo>
                  <a:lnTo>
                    <a:pt x="578103" y="34543"/>
                  </a:lnTo>
                  <a:lnTo>
                    <a:pt x="575309" y="31750"/>
                  </a:lnTo>
                  <a:close/>
                </a:path>
                <a:path w="1976120" h="76200">
                  <a:moveTo>
                    <a:pt x="600709" y="31750"/>
                  </a:moveTo>
                  <a:lnTo>
                    <a:pt x="593598" y="31750"/>
                  </a:lnTo>
                  <a:lnTo>
                    <a:pt x="590803" y="34543"/>
                  </a:lnTo>
                  <a:lnTo>
                    <a:pt x="590803" y="41656"/>
                  </a:lnTo>
                  <a:lnTo>
                    <a:pt x="593598" y="44450"/>
                  </a:lnTo>
                  <a:lnTo>
                    <a:pt x="600709" y="44450"/>
                  </a:lnTo>
                  <a:lnTo>
                    <a:pt x="603503" y="41656"/>
                  </a:lnTo>
                  <a:lnTo>
                    <a:pt x="603503" y="34543"/>
                  </a:lnTo>
                  <a:lnTo>
                    <a:pt x="600709" y="31750"/>
                  </a:lnTo>
                  <a:close/>
                </a:path>
                <a:path w="1976120" h="76200">
                  <a:moveTo>
                    <a:pt x="626109" y="31750"/>
                  </a:moveTo>
                  <a:lnTo>
                    <a:pt x="619125" y="31750"/>
                  </a:lnTo>
                  <a:lnTo>
                    <a:pt x="616203" y="34543"/>
                  </a:lnTo>
                  <a:lnTo>
                    <a:pt x="616203" y="41656"/>
                  </a:lnTo>
                  <a:lnTo>
                    <a:pt x="619125" y="44450"/>
                  </a:lnTo>
                  <a:lnTo>
                    <a:pt x="626109" y="44450"/>
                  </a:lnTo>
                  <a:lnTo>
                    <a:pt x="628903" y="41656"/>
                  </a:lnTo>
                  <a:lnTo>
                    <a:pt x="628903" y="34543"/>
                  </a:lnTo>
                  <a:lnTo>
                    <a:pt x="626109" y="31750"/>
                  </a:lnTo>
                  <a:close/>
                </a:path>
                <a:path w="1976120" h="76200">
                  <a:moveTo>
                    <a:pt x="651509" y="31750"/>
                  </a:moveTo>
                  <a:lnTo>
                    <a:pt x="644525" y="31750"/>
                  </a:lnTo>
                  <a:lnTo>
                    <a:pt x="641603" y="34543"/>
                  </a:lnTo>
                  <a:lnTo>
                    <a:pt x="641603" y="41656"/>
                  </a:lnTo>
                  <a:lnTo>
                    <a:pt x="644525" y="44450"/>
                  </a:lnTo>
                  <a:lnTo>
                    <a:pt x="651509" y="44450"/>
                  </a:lnTo>
                  <a:lnTo>
                    <a:pt x="654303" y="41656"/>
                  </a:lnTo>
                  <a:lnTo>
                    <a:pt x="654303" y="34543"/>
                  </a:lnTo>
                  <a:lnTo>
                    <a:pt x="651509" y="31750"/>
                  </a:lnTo>
                  <a:close/>
                </a:path>
                <a:path w="1976120" h="76200">
                  <a:moveTo>
                    <a:pt x="676909" y="31750"/>
                  </a:moveTo>
                  <a:lnTo>
                    <a:pt x="669925" y="31750"/>
                  </a:lnTo>
                  <a:lnTo>
                    <a:pt x="667003" y="34543"/>
                  </a:lnTo>
                  <a:lnTo>
                    <a:pt x="667003" y="41656"/>
                  </a:lnTo>
                  <a:lnTo>
                    <a:pt x="669925" y="44450"/>
                  </a:lnTo>
                  <a:lnTo>
                    <a:pt x="676909" y="44450"/>
                  </a:lnTo>
                  <a:lnTo>
                    <a:pt x="679703" y="41656"/>
                  </a:lnTo>
                  <a:lnTo>
                    <a:pt x="679703" y="34543"/>
                  </a:lnTo>
                  <a:lnTo>
                    <a:pt x="676909" y="31750"/>
                  </a:lnTo>
                  <a:close/>
                </a:path>
                <a:path w="1976120" h="76200">
                  <a:moveTo>
                    <a:pt x="702309" y="31750"/>
                  </a:moveTo>
                  <a:lnTo>
                    <a:pt x="695325" y="31750"/>
                  </a:lnTo>
                  <a:lnTo>
                    <a:pt x="692403" y="34543"/>
                  </a:lnTo>
                  <a:lnTo>
                    <a:pt x="692403" y="41656"/>
                  </a:lnTo>
                  <a:lnTo>
                    <a:pt x="695325" y="44450"/>
                  </a:lnTo>
                  <a:lnTo>
                    <a:pt x="702309" y="44450"/>
                  </a:lnTo>
                  <a:lnTo>
                    <a:pt x="705230" y="41656"/>
                  </a:lnTo>
                  <a:lnTo>
                    <a:pt x="705230" y="34543"/>
                  </a:lnTo>
                  <a:lnTo>
                    <a:pt x="702309" y="31750"/>
                  </a:lnTo>
                  <a:close/>
                </a:path>
                <a:path w="1976120" h="76200">
                  <a:moveTo>
                    <a:pt x="727709" y="31750"/>
                  </a:moveTo>
                  <a:lnTo>
                    <a:pt x="720725" y="31750"/>
                  </a:lnTo>
                  <a:lnTo>
                    <a:pt x="717930" y="34543"/>
                  </a:lnTo>
                  <a:lnTo>
                    <a:pt x="717930" y="41656"/>
                  </a:lnTo>
                  <a:lnTo>
                    <a:pt x="720725" y="44450"/>
                  </a:lnTo>
                  <a:lnTo>
                    <a:pt x="727709" y="44450"/>
                  </a:lnTo>
                  <a:lnTo>
                    <a:pt x="730630" y="41656"/>
                  </a:lnTo>
                  <a:lnTo>
                    <a:pt x="730630" y="34543"/>
                  </a:lnTo>
                  <a:lnTo>
                    <a:pt x="727709" y="31750"/>
                  </a:lnTo>
                  <a:close/>
                </a:path>
                <a:path w="1976120" h="76200">
                  <a:moveTo>
                    <a:pt x="753109" y="31750"/>
                  </a:moveTo>
                  <a:lnTo>
                    <a:pt x="746125" y="31750"/>
                  </a:lnTo>
                  <a:lnTo>
                    <a:pt x="743330" y="34543"/>
                  </a:lnTo>
                  <a:lnTo>
                    <a:pt x="743330" y="41656"/>
                  </a:lnTo>
                  <a:lnTo>
                    <a:pt x="746125" y="44450"/>
                  </a:lnTo>
                  <a:lnTo>
                    <a:pt x="753109" y="44450"/>
                  </a:lnTo>
                  <a:lnTo>
                    <a:pt x="756030" y="41656"/>
                  </a:lnTo>
                  <a:lnTo>
                    <a:pt x="756030" y="34543"/>
                  </a:lnTo>
                  <a:lnTo>
                    <a:pt x="753109" y="31750"/>
                  </a:lnTo>
                  <a:close/>
                </a:path>
                <a:path w="1976120" h="76200">
                  <a:moveTo>
                    <a:pt x="778509" y="31750"/>
                  </a:moveTo>
                  <a:lnTo>
                    <a:pt x="771525" y="31750"/>
                  </a:lnTo>
                  <a:lnTo>
                    <a:pt x="768730" y="34543"/>
                  </a:lnTo>
                  <a:lnTo>
                    <a:pt x="768730" y="41656"/>
                  </a:lnTo>
                  <a:lnTo>
                    <a:pt x="771525" y="44450"/>
                  </a:lnTo>
                  <a:lnTo>
                    <a:pt x="778509" y="44450"/>
                  </a:lnTo>
                  <a:lnTo>
                    <a:pt x="781430" y="41656"/>
                  </a:lnTo>
                  <a:lnTo>
                    <a:pt x="781430" y="34543"/>
                  </a:lnTo>
                  <a:lnTo>
                    <a:pt x="778509" y="31750"/>
                  </a:lnTo>
                  <a:close/>
                </a:path>
                <a:path w="1976120" h="76200">
                  <a:moveTo>
                    <a:pt x="804036" y="31750"/>
                  </a:moveTo>
                  <a:lnTo>
                    <a:pt x="796925" y="31750"/>
                  </a:lnTo>
                  <a:lnTo>
                    <a:pt x="794130" y="34543"/>
                  </a:lnTo>
                  <a:lnTo>
                    <a:pt x="794130" y="41656"/>
                  </a:lnTo>
                  <a:lnTo>
                    <a:pt x="796925" y="44450"/>
                  </a:lnTo>
                  <a:lnTo>
                    <a:pt x="804036" y="44450"/>
                  </a:lnTo>
                  <a:lnTo>
                    <a:pt x="806830" y="41656"/>
                  </a:lnTo>
                  <a:lnTo>
                    <a:pt x="806830" y="34543"/>
                  </a:lnTo>
                  <a:lnTo>
                    <a:pt x="804036" y="31750"/>
                  </a:lnTo>
                  <a:close/>
                </a:path>
                <a:path w="1976120" h="76200">
                  <a:moveTo>
                    <a:pt x="829436" y="31750"/>
                  </a:moveTo>
                  <a:lnTo>
                    <a:pt x="822325" y="31750"/>
                  </a:lnTo>
                  <a:lnTo>
                    <a:pt x="819530" y="34543"/>
                  </a:lnTo>
                  <a:lnTo>
                    <a:pt x="819530" y="41656"/>
                  </a:lnTo>
                  <a:lnTo>
                    <a:pt x="822325" y="44450"/>
                  </a:lnTo>
                  <a:lnTo>
                    <a:pt x="829436" y="44450"/>
                  </a:lnTo>
                  <a:lnTo>
                    <a:pt x="832230" y="41656"/>
                  </a:lnTo>
                  <a:lnTo>
                    <a:pt x="832230" y="34543"/>
                  </a:lnTo>
                  <a:lnTo>
                    <a:pt x="829436" y="31750"/>
                  </a:lnTo>
                  <a:close/>
                </a:path>
                <a:path w="1976120" h="76200">
                  <a:moveTo>
                    <a:pt x="854836" y="31750"/>
                  </a:moveTo>
                  <a:lnTo>
                    <a:pt x="847725" y="31750"/>
                  </a:lnTo>
                  <a:lnTo>
                    <a:pt x="844930" y="34543"/>
                  </a:lnTo>
                  <a:lnTo>
                    <a:pt x="844930" y="41656"/>
                  </a:lnTo>
                  <a:lnTo>
                    <a:pt x="847725" y="44450"/>
                  </a:lnTo>
                  <a:lnTo>
                    <a:pt x="854836" y="44450"/>
                  </a:lnTo>
                  <a:lnTo>
                    <a:pt x="857630" y="41656"/>
                  </a:lnTo>
                  <a:lnTo>
                    <a:pt x="857630" y="34543"/>
                  </a:lnTo>
                  <a:lnTo>
                    <a:pt x="854836" y="31750"/>
                  </a:lnTo>
                  <a:close/>
                </a:path>
                <a:path w="1976120" h="76200">
                  <a:moveTo>
                    <a:pt x="880236" y="31750"/>
                  </a:moveTo>
                  <a:lnTo>
                    <a:pt x="873251" y="31750"/>
                  </a:lnTo>
                  <a:lnTo>
                    <a:pt x="870330" y="34543"/>
                  </a:lnTo>
                  <a:lnTo>
                    <a:pt x="870330" y="41656"/>
                  </a:lnTo>
                  <a:lnTo>
                    <a:pt x="873251" y="44450"/>
                  </a:lnTo>
                  <a:lnTo>
                    <a:pt x="880236" y="44450"/>
                  </a:lnTo>
                  <a:lnTo>
                    <a:pt x="883030" y="41656"/>
                  </a:lnTo>
                  <a:lnTo>
                    <a:pt x="883030" y="34543"/>
                  </a:lnTo>
                  <a:lnTo>
                    <a:pt x="880236" y="31750"/>
                  </a:lnTo>
                  <a:close/>
                </a:path>
                <a:path w="1976120" h="76200">
                  <a:moveTo>
                    <a:pt x="905636" y="31750"/>
                  </a:moveTo>
                  <a:lnTo>
                    <a:pt x="898651" y="31750"/>
                  </a:lnTo>
                  <a:lnTo>
                    <a:pt x="895730" y="34543"/>
                  </a:lnTo>
                  <a:lnTo>
                    <a:pt x="895730" y="41656"/>
                  </a:lnTo>
                  <a:lnTo>
                    <a:pt x="898651" y="44450"/>
                  </a:lnTo>
                  <a:lnTo>
                    <a:pt x="905636" y="44450"/>
                  </a:lnTo>
                  <a:lnTo>
                    <a:pt x="908430" y="41656"/>
                  </a:lnTo>
                  <a:lnTo>
                    <a:pt x="908430" y="34543"/>
                  </a:lnTo>
                  <a:lnTo>
                    <a:pt x="905636" y="31750"/>
                  </a:lnTo>
                  <a:close/>
                </a:path>
                <a:path w="1976120" h="76200">
                  <a:moveTo>
                    <a:pt x="931036" y="31750"/>
                  </a:moveTo>
                  <a:lnTo>
                    <a:pt x="924051" y="31750"/>
                  </a:lnTo>
                  <a:lnTo>
                    <a:pt x="921130" y="34543"/>
                  </a:lnTo>
                  <a:lnTo>
                    <a:pt x="921130" y="41656"/>
                  </a:lnTo>
                  <a:lnTo>
                    <a:pt x="924051" y="44450"/>
                  </a:lnTo>
                  <a:lnTo>
                    <a:pt x="931036" y="44450"/>
                  </a:lnTo>
                  <a:lnTo>
                    <a:pt x="933830" y="41656"/>
                  </a:lnTo>
                  <a:lnTo>
                    <a:pt x="933830" y="34543"/>
                  </a:lnTo>
                  <a:lnTo>
                    <a:pt x="931036" y="31750"/>
                  </a:lnTo>
                  <a:close/>
                </a:path>
                <a:path w="1976120" h="76200">
                  <a:moveTo>
                    <a:pt x="956436" y="31750"/>
                  </a:moveTo>
                  <a:lnTo>
                    <a:pt x="949451" y="31750"/>
                  </a:lnTo>
                  <a:lnTo>
                    <a:pt x="946530" y="34543"/>
                  </a:lnTo>
                  <a:lnTo>
                    <a:pt x="946530" y="41656"/>
                  </a:lnTo>
                  <a:lnTo>
                    <a:pt x="949451" y="44450"/>
                  </a:lnTo>
                  <a:lnTo>
                    <a:pt x="956436" y="44450"/>
                  </a:lnTo>
                  <a:lnTo>
                    <a:pt x="959357" y="41656"/>
                  </a:lnTo>
                  <a:lnTo>
                    <a:pt x="959357" y="34543"/>
                  </a:lnTo>
                  <a:lnTo>
                    <a:pt x="956436" y="31750"/>
                  </a:lnTo>
                  <a:close/>
                </a:path>
                <a:path w="1976120" h="76200">
                  <a:moveTo>
                    <a:pt x="981836" y="31750"/>
                  </a:moveTo>
                  <a:lnTo>
                    <a:pt x="974851" y="31750"/>
                  </a:lnTo>
                  <a:lnTo>
                    <a:pt x="972057" y="34543"/>
                  </a:lnTo>
                  <a:lnTo>
                    <a:pt x="972057" y="41656"/>
                  </a:lnTo>
                  <a:lnTo>
                    <a:pt x="974851" y="44450"/>
                  </a:lnTo>
                  <a:lnTo>
                    <a:pt x="981836" y="44450"/>
                  </a:lnTo>
                  <a:lnTo>
                    <a:pt x="984757" y="41656"/>
                  </a:lnTo>
                  <a:lnTo>
                    <a:pt x="984757" y="34543"/>
                  </a:lnTo>
                  <a:lnTo>
                    <a:pt x="981836" y="31750"/>
                  </a:lnTo>
                  <a:close/>
                </a:path>
                <a:path w="1976120" h="76200">
                  <a:moveTo>
                    <a:pt x="1007236" y="31750"/>
                  </a:moveTo>
                  <a:lnTo>
                    <a:pt x="1000251" y="31750"/>
                  </a:lnTo>
                  <a:lnTo>
                    <a:pt x="997457" y="34543"/>
                  </a:lnTo>
                  <a:lnTo>
                    <a:pt x="997457" y="41656"/>
                  </a:lnTo>
                  <a:lnTo>
                    <a:pt x="1000251" y="44450"/>
                  </a:lnTo>
                  <a:lnTo>
                    <a:pt x="1007236" y="44450"/>
                  </a:lnTo>
                  <a:lnTo>
                    <a:pt x="1010157" y="41656"/>
                  </a:lnTo>
                  <a:lnTo>
                    <a:pt x="1010157" y="34543"/>
                  </a:lnTo>
                  <a:lnTo>
                    <a:pt x="1007236" y="31750"/>
                  </a:lnTo>
                  <a:close/>
                </a:path>
                <a:path w="1976120" h="76200">
                  <a:moveTo>
                    <a:pt x="1032636" y="31750"/>
                  </a:moveTo>
                  <a:lnTo>
                    <a:pt x="1025651" y="31750"/>
                  </a:lnTo>
                  <a:lnTo>
                    <a:pt x="1022857" y="34543"/>
                  </a:lnTo>
                  <a:lnTo>
                    <a:pt x="1022857" y="41656"/>
                  </a:lnTo>
                  <a:lnTo>
                    <a:pt x="1025651" y="44450"/>
                  </a:lnTo>
                  <a:lnTo>
                    <a:pt x="1032636" y="44450"/>
                  </a:lnTo>
                  <a:lnTo>
                    <a:pt x="1035557" y="41656"/>
                  </a:lnTo>
                  <a:lnTo>
                    <a:pt x="1035557" y="34543"/>
                  </a:lnTo>
                  <a:lnTo>
                    <a:pt x="1032636" y="31750"/>
                  </a:lnTo>
                  <a:close/>
                </a:path>
                <a:path w="1976120" h="76200">
                  <a:moveTo>
                    <a:pt x="1058163" y="31750"/>
                  </a:moveTo>
                  <a:lnTo>
                    <a:pt x="1051052" y="31750"/>
                  </a:lnTo>
                  <a:lnTo>
                    <a:pt x="1048257" y="34543"/>
                  </a:lnTo>
                  <a:lnTo>
                    <a:pt x="1048257" y="41656"/>
                  </a:lnTo>
                  <a:lnTo>
                    <a:pt x="1051052" y="44450"/>
                  </a:lnTo>
                  <a:lnTo>
                    <a:pt x="1058163" y="44450"/>
                  </a:lnTo>
                  <a:lnTo>
                    <a:pt x="1060957" y="41656"/>
                  </a:lnTo>
                  <a:lnTo>
                    <a:pt x="1060957" y="34543"/>
                  </a:lnTo>
                  <a:lnTo>
                    <a:pt x="1058163" y="31750"/>
                  </a:lnTo>
                  <a:close/>
                </a:path>
                <a:path w="1976120" h="76200">
                  <a:moveTo>
                    <a:pt x="1083563" y="31750"/>
                  </a:moveTo>
                  <a:lnTo>
                    <a:pt x="1076452" y="31750"/>
                  </a:lnTo>
                  <a:lnTo>
                    <a:pt x="1073657" y="34543"/>
                  </a:lnTo>
                  <a:lnTo>
                    <a:pt x="1073657" y="41656"/>
                  </a:lnTo>
                  <a:lnTo>
                    <a:pt x="1076452" y="44450"/>
                  </a:lnTo>
                  <a:lnTo>
                    <a:pt x="1083563" y="44450"/>
                  </a:lnTo>
                  <a:lnTo>
                    <a:pt x="1086357" y="41656"/>
                  </a:lnTo>
                  <a:lnTo>
                    <a:pt x="1086357" y="34543"/>
                  </a:lnTo>
                  <a:lnTo>
                    <a:pt x="1083563" y="31750"/>
                  </a:lnTo>
                  <a:close/>
                </a:path>
                <a:path w="1976120" h="76200">
                  <a:moveTo>
                    <a:pt x="1108963" y="31750"/>
                  </a:moveTo>
                  <a:lnTo>
                    <a:pt x="1101852" y="31750"/>
                  </a:lnTo>
                  <a:lnTo>
                    <a:pt x="1099057" y="34543"/>
                  </a:lnTo>
                  <a:lnTo>
                    <a:pt x="1099057" y="41656"/>
                  </a:lnTo>
                  <a:lnTo>
                    <a:pt x="1101852" y="44450"/>
                  </a:lnTo>
                  <a:lnTo>
                    <a:pt x="1108963" y="44450"/>
                  </a:lnTo>
                  <a:lnTo>
                    <a:pt x="1111757" y="41656"/>
                  </a:lnTo>
                  <a:lnTo>
                    <a:pt x="1111757" y="34543"/>
                  </a:lnTo>
                  <a:lnTo>
                    <a:pt x="1108963" y="31750"/>
                  </a:lnTo>
                  <a:close/>
                </a:path>
                <a:path w="1976120" h="76200">
                  <a:moveTo>
                    <a:pt x="1134363" y="31750"/>
                  </a:moveTo>
                  <a:lnTo>
                    <a:pt x="1127378" y="31750"/>
                  </a:lnTo>
                  <a:lnTo>
                    <a:pt x="1124457" y="34543"/>
                  </a:lnTo>
                  <a:lnTo>
                    <a:pt x="1124457" y="41656"/>
                  </a:lnTo>
                  <a:lnTo>
                    <a:pt x="1127378" y="44450"/>
                  </a:lnTo>
                  <a:lnTo>
                    <a:pt x="1134363" y="44450"/>
                  </a:lnTo>
                  <a:lnTo>
                    <a:pt x="1137157" y="41656"/>
                  </a:lnTo>
                  <a:lnTo>
                    <a:pt x="1137157" y="34543"/>
                  </a:lnTo>
                  <a:lnTo>
                    <a:pt x="1134363" y="31750"/>
                  </a:lnTo>
                  <a:close/>
                </a:path>
                <a:path w="1976120" h="76200">
                  <a:moveTo>
                    <a:pt x="1159763" y="31750"/>
                  </a:moveTo>
                  <a:lnTo>
                    <a:pt x="1152778" y="31750"/>
                  </a:lnTo>
                  <a:lnTo>
                    <a:pt x="1149857" y="34543"/>
                  </a:lnTo>
                  <a:lnTo>
                    <a:pt x="1149857" y="41656"/>
                  </a:lnTo>
                  <a:lnTo>
                    <a:pt x="1152778" y="44450"/>
                  </a:lnTo>
                  <a:lnTo>
                    <a:pt x="1159763" y="44450"/>
                  </a:lnTo>
                  <a:lnTo>
                    <a:pt x="1162557" y="41656"/>
                  </a:lnTo>
                  <a:lnTo>
                    <a:pt x="1162557" y="34543"/>
                  </a:lnTo>
                  <a:lnTo>
                    <a:pt x="1159763" y="31750"/>
                  </a:lnTo>
                  <a:close/>
                </a:path>
                <a:path w="1976120" h="76200">
                  <a:moveTo>
                    <a:pt x="1185163" y="31750"/>
                  </a:moveTo>
                  <a:lnTo>
                    <a:pt x="1178178" y="31750"/>
                  </a:lnTo>
                  <a:lnTo>
                    <a:pt x="1175257" y="34543"/>
                  </a:lnTo>
                  <a:lnTo>
                    <a:pt x="1175257" y="41656"/>
                  </a:lnTo>
                  <a:lnTo>
                    <a:pt x="1178178" y="44450"/>
                  </a:lnTo>
                  <a:lnTo>
                    <a:pt x="1185163" y="44450"/>
                  </a:lnTo>
                  <a:lnTo>
                    <a:pt x="1187957" y="41656"/>
                  </a:lnTo>
                  <a:lnTo>
                    <a:pt x="1187957" y="34543"/>
                  </a:lnTo>
                  <a:lnTo>
                    <a:pt x="1185163" y="31750"/>
                  </a:lnTo>
                  <a:close/>
                </a:path>
                <a:path w="1976120" h="76200">
                  <a:moveTo>
                    <a:pt x="1210563" y="31750"/>
                  </a:moveTo>
                  <a:lnTo>
                    <a:pt x="1203578" y="31750"/>
                  </a:lnTo>
                  <a:lnTo>
                    <a:pt x="1200657" y="34543"/>
                  </a:lnTo>
                  <a:lnTo>
                    <a:pt x="1200657" y="41656"/>
                  </a:lnTo>
                  <a:lnTo>
                    <a:pt x="1203578" y="44450"/>
                  </a:lnTo>
                  <a:lnTo>
                    <a:pt x="1210563" y="44450"/>
                  </a:lnTo>
                  <a:lnTo>
                    <a:pt x="1213484" y="41656"/>
                  </a:lnTo>
                  <a:lnTo>
                    <a:pt x="1213484" y="34543"/>
                  </a:lnTo>
                  <a:lnTo>
                    <a:pt x="1210563" y="31750"/>
                  </a:lnTo>
                  <a:close/>
                </a:path>
                <a:path w="1976120" h="76200">
                  <a:moveTo>
                    <a:pt x="1235963" y="31750"/>
                  </a:moveTo>
                  <a:lnTo>
                    <a:pt x="1228978" y="31750"/>
                  </a:lnTo>
                  <a:lnTo>
                    <a:pt x="1226184" y="34543"/>
                  </a:lnTo>
                  <a:lnTo>
                    <a:pt x="1226184" y="41656"/>
                  </a:lnTo>
                  <a:lnTo>
                    <a:pt x="1228978" y="44450"/>
                  </a:lnTo>
                  <a:lnTo>
                    <a:pt x="1235963" y="44450"/>
                  </a:lnTo>
                  <a:lnTo>
                    <a:pt x="1238884" y="41656"/>
                  </a:lnTo>
                  <a:lnTo>
                    <a:pt x="1238884" y="34543"/>
                  </a:lnTo>
                  <a:lnTo>
                    <a:pt x="1235963" y="31750"/>
                  </a:lnTo>
                  <a:close/>
                </a:path>
                <a:path w="1976120" h="76200">
                  <a:moveTo>
                    <a:pt x="1261363" y="31750"/>
                  </a:moveTo>
                  <a:lnTo>
                    <a:pt x="1254378" y="31750"/>
                  </a:lnTo>
                  <a:lnTo>
                    <a:pt x="1251584" y="34543"/>
                  </a:lnTo>
                  <a:lnTo>
                    <a:pt x="1251584" y="41656"/>
                  </a:lnTo>
                  <a:lnTo>
                    <a:pt x="1254378" y="44450"/>
                  </a:lnTo>
                  <a:lnTo>
                    <a:pt x="1261363" y="44450"/>
                  </a:lnTo>
                  <a:lnTo>
                    <a:pt x="1264284" y="41656"/>
                  </a:lnTo>
                  <a:lnTo>
                    <a:pt x="1264284" y="34543"/>
                  </a:lnTo>
                  <a:lnTo>
                    <a:pt x="1261363" y="31750"/>
                  </a:lnTo>
                  <a:close/>
                </a:path>
                <a:path w="1976120" h="76200">
                  <a:moveTo>
                    <a:pt x="1286763" y="31750"/>
                  </a:moveTo>
                  <a:lnTo>
                    <a:pt x="1279778" y="31750"/>
                  </a:lnTo>
                  <a:lnTo>
                    <a:pt x="1276984" y="34543"/>
                  </a:lnTo>
                  <a:lnTo>
                    <a:pt x="1276984" y="41656"/>
                  </a:lnTo>
                  <a:lnTo>
                    <a:pt x="1279778" y="44450"/>
                  </a:lnTo>
                  <a:lnTo>
                    <a:pt x="1286763" y="44450"/>
                  </a:lnTo>
                  <a:lnTo>
                    <a:pt x="1289684" y="41656"/>
                  </a:lnTo>
                  <a:lnTo>
                    <a:pt x="1289684" y="34543"/>
                  </a:lnTo>
                  <a:lnTo>
                    <a:pt x="1286763" y="31750"/>
                  </a:lnTo>
                  <a:close/>
                </a:path>
                <a:path w="1976120" h="76200">
                  <a:moveTo>
                    <a:pt x="1312290" y="31750"/>
                  </a:moveTo>
                  <a:lnTo>
                    <a:pt x="1305178" y="31750"/>
                  </a:lnTo>
                  <a:lnTo>
                    <a:pt x="1302384" y="34543"/>
                  </a:lnTo>
                  <a:lnTo>
                    <a:pt x="1302384" y="41656"/>
                  </a:lnTo>
                  <a:lnTo>
                    <a:pt x="1305178" y="44450"/>
                  </a:lnTo>
                  <a:lnTo>
                    <a:pt x="1312290" y="44450"/>
                  </a:lnTo>
                  <a:lnTo>
                    <a:pt x="1315084" y="41656"/>
                  </a:lnTo>
                  <a:lnTo>
                    <a:pt x="1315084" y="34543"/>
                  </a:lnTo>
                  <a:lnTo>
                    <a:pt x="1312290" y="31750"/>
                  </a:lnTo>
                  <a:close/>
                </a:path>
                <a:path w="1976120" h="76200">
                  <a:moveTo>
                    <a:pt x="1337690" y="31750"/>
                  </a:moveTo>
                  <a:lnTo>
                    <a:pt x="1330578" y="31750"/>
                  </a:lnTo>
                  <a:lnTo>
                    <a:pt x="1327784" y="34543"/>
                  </a:lnTo>
                  <a:lnTo>
                    <a:pt x="1327784" y="41656"/>
                  </a:lnTo>
                  <a:lnTo>
                    <a:pt x="1330578" y="44450"/>
                  </a:lnTo>
                  <a:lnTo>
                    <a:pt x="1337690" y="44450"/>
                  </a:lnTo>
                  <a:lnTo>
                    <a:pt x="1340484" y="41656"/>
                  </a:lnTo>
                  <a:lnTo>
                    <a:pt x="1340484" y="34543"/>
                  </a:lnTo>
                  <a:lnTo>
                    <a:pt x="1337690" y="31750"/>
                  </a:lnTo>
                  <a:close/>
                </a:path>
                <a:path w="1976120" h="76200">
                  <a:moveTo>
                    <a:pt x="1363090" y="31750"/>
                  </a:moveTo>
                  <a:lnTo>
                    <a:pt x="1355978" y="31750"/>
                  </a:lnTo>
                  <a:lnTo>
                    <a:pt x="1353184" y="34543"/>
                  </a:lnTo>
                  <a:lnTo>
                    <a:pt x="1353184" y="41656"/>
                  </a:lnTo>
                  <a:lnTo>
                    <a:pt x="1355978" y="44450"/>
                  </a:lnTo>
                  <a:lnTo>
                    <a:pt x="1363090" y="44450"/>
                  </a:lnTo>
                  <a:lnTo>
                    <a:pt x="1365884" y="41656"/>
                  </a:lnTo>
                  <a:lnTo>
                    <a:pt x="1365884" y="34543"/>
                  </a:lnTo>
                  <a:lnTo>
                    <a:pt x="1363090" y="31750"/>
                  </a:lnTo>
                  <a:close/>
                </a:path>
                <a:path w="1976120" h="76200">
                  <a:moveTo>
                    <a:pt x="1388490" y="31750"/>
                  </a:moveTo>
                  <a:lnTo>
                    <a:pt x="1381505" y="31750"/>
                  </a:lnTo>
                  <a:lnTo>
                    <a:pt x="1378584" y="34543"/>
                  </a:lnTo>
                  <a:lnTo>
                    <a:pt x="1378584" y="41656"/>
                  </a:lnTo>
                  <a:lnTo>
                    <a:pt x="1381505" y="44450"/>
                  </a:lnTo>
                  <a:lnTo>
                    <a:pt x="1388490" y="44450"/>
                  </a:lnTo>
                  <a:lnTo>
                    <a:pt x="1391284" y="41656"/>
                  </a:lnTo>
                  <a:lnTo>
                    <a:pt x="1391284" y="34543"/>
                  </a:lnTo>
                  <a:lnTo>
                    <a:pt x="1388490" y="31750"/>
                  </a:lnTo>
                  <a:close/>
                </a:path>
                <a:path w="1976120" h="76200">
                  <a:moveTo>
                    <a:pt x="1413890" y="31750"/>
                  </a:moveTo>
                  <a:lnTo>
                    <a:pt x="1406905" y="31750"/>
                  </a:lnTo>
                  <a:lnTo>
                    <a:pt x="1403984" y="34543"/>
                  </a:lnTo>
                  <a:lnTo>
                    <a:pt x="1403984" y="41656"/>
                  </a:lnTo>
                  <a:lnTo>
                    <a:pt x="1406905" y="44450"/>
                  </a:lnTo>
                  <a:lnTo>
                    <a:pt x="1413890" y="44450"/>
                  </a:lnTo>
                  <a:lnTo>
                    <a:pt x="1416684" y="41656"/>
                  </a:lnTo>
                  <a:lnTo>
                    <a:pt x="1416684" y="34543"/>
                  </a:lnTo>
                  <a:lnTo>
                    <a:pt x="1413890" y="31750"/>
                  </a:lnTo>
                  <a:close/>
                </a:path>
                <a:path w="1976120" h="76200">
                  <a:moveTo>
                    <a:pt x="1439290" y="31750"/>
                  </a:moveTo>
                  <a:lnTo>
                    <a:pt x="1432305" y="31750"/>
                  </a:lnTo>
                  <a:lnTo>
                    <a:pt x="1429384" y="34543"/>
                  </a:lnTo>
                  <a:lnTo>
                    <a:pt x="1429384" y="41656"/>
                  </a:lnTo>
                  <a:lnTo>
                    <a:pt x="1432305" y="44450"/>
                  </a:lnTo>
                  <a:lnTo>
                    <a:pt x="1439290" y="44450"/>
                  </a:lnTo>
                  <a:lnTo>
                    <a:pt x="1442084" y="41656"/>
                  </a:lnTo>
                  <a:lnTo>
                    <a:pt x="1442084" y="34543"/>
                  </a:lnTo>
                  <a:lnTo>
                    <a:pt x="1439290" y="31750"/>
                  </a:lnTo>
                  <a:close/>
                </a:path>
                <a:path w="1976120" h="76200">
                  <a:moveTo>
                    <a:pt x="1464690" y="31750"/>
                  </a:moveTo>
                  <a:lnTo>
                    <a:pt x="1457705" y="31750"/>
                  </a:lnTo>
                  <a:lnTo>
                    <a:pt x="1454784" y="34543"/>
                  </a:lnTo>
                  <a:lnTo>
                    <a:pt x="1454784" y="41656"/>
                  </a:lnTo>
                  <a:lnTo>
                    <a:pt x="1457705" y="44450"/>
                  </a:lnTo>
                  <a:lnTo>
                    <a:pt x="1464690" y="44450"/>
                  </a:lnTo>
                  <a:lnTo>
                    <a:pt x="1467611" y="41656"/>
                  </a:lnTo>
                  <a:lnTo>
                    <a:pt x="1467611" y="34543"/>
                  </a:lnTo>
                  <a:lnTo>
                    <a:pt x="1464690" y="31750"/>
                  </a:lnTo>
                  <a:close/>
                </a:path>
                <a:path w="1976120" h="76200">
                  <a:moveTo>
                    <a:pt x="1490090" y="31750"/>
                  </a:moveTo>
                  <a:lnTo>
                    <a:pt x="1483105" y="31750"/>
                  </a:lnTo>
                  <a:lnTo>
                    <a:pt x="1480311" y="34543"/>
                  </a:lnTo>
                  <a:lnTo>
                    <a:pt x="1480311" y="41656"/>
                  </a:lnTo>
                  <a:lnTo>
                    <a:pt x="1483105" y="44450"/>
                  </a:lnTo>
                  <a:lnTo>
                    <a:pt x="1490090" y="44450"/>
                  </a:lnTo>
                  <a:lnTo>
                    <a:pt x="1493011" y="41656"/>
                  </a:lnTo>
                  <a:lnTo>
                    <a:pt x="1493011" y="34543"/>
                  </a:lnTo>
                  <a:lnTo>
                    <a:pt x="1490090" y="31750"/>
                  </a:lnTo>
                  <a:close/>
                </a:path>
                <a:path w="1976120" h="76200">
                  <a:moveTo>
                    <a:pt x="1515490" y="31750"/>
                  </a:moveTo>
                  <a:lnTo>
                    <a:pt x="1508505" y="31750"/>
                  </a:lnTo>
                  <a:lnTo>
                    <a:pt x="1505711" y="34543"/>
                  </a:lnTo>
                  <a:lnTo>
                    <a:pt x="1505711" y="41656"/>
                  </a:lnTo>
                  <a:lnTo>
                    <a:pt x="1508505" y="44450"/>
                  </a:lnTo>
                  <a:lnTo>
                    <a:pt x="1515490" y="44450"/>
                  </a:lnTo>
                  <a:lnTo>
                    <a:pt x="1518411" y="41656"/>
                  </a:lnTo>
                  <a:lnTo>
                    <a:pt x="1518411" y="34543"/>
                  </a:lnTo>
                  <a:lnTo>
                    <a:pt x="1515490" y="31750"/>
                  </a:lnTo>
                  <a:close/>
                </a:path>
                <a:path w="1976120" h="76200">
                  <a:moveTo>
                    <a:pt x="1540890" y="31750"/>
                  </a:moveTo>
                  <a:lnTo>
                    <a:pt x="1533905" y="31750"/>
                  </a:lnTo>
                  <a:lnTo>
                    <a:pt x="1531111" y="34543"/>
                  </a:lnTo>
                  <a:lnTo>
                    <a:pt x="1531111" y="41656"/>
                  </a:lnTo>
                  <a:lnTo>
                    <a:pt x="1533905" y="44450"/>
                  </a:lnTo>
                  <a:lnTo>
                    <a:pt x="1540890" y="44450"/>
                  </a:lnTo>
                  <a:lnTo>
                    <a:pt x="1543811" y="41656"/>
                  </a:lnTo>
                  <a:lnTo>
                    <a:pt x="1543811" y="34543"/>
                  </a:lnTo>
                  <a:lnTo>
                    <a:pt x="1540890" y="31750"/>
                  </a:lnTo>
                  <a:close/>
                </a:path>
                <a:path w="1976120" h="76200">
                  <a:moveTo>
                    <a:pt x="1566417" y="31750"/>
                  </a:moveTo>
                  <a:lnTo>
                    <a:pt x="1559305" y="31750"/>
                  </a:lnTo>
                  <a:lnTo>
                    <a:pt x="1556511" y="34543"/>
                  </a:lnTo>
                  <a:lnTo>
                    <a:pt x="1556511" y="41656"/>
                  </a:lnTo>
                  <a:lnTo>
                    <a:pt x="1559305" y="44450"/>
                  </a:lnTo>
                  <a:lnTo>
                    <a:pt x="1566417" y="44450"/>
                  </a:lnTo>
                  <a:lnTo>
                    <a:pt x="1569211" y="41656"/>
                  </a:lnTo>
                  <a:lnTo>
                    <a:pt x="1569211" y="34543"/>
                  </a:lnTo>
                  <a:lnTo>
                    <a:pt x="1566417" y="31750"/>
                  </a:lnTo>
                  <a:close/>
                </a:path>
                <a:path w="1976120" h="76200">
                  <a:moveTo>
                    <a:pt x="1591817" y="31750"/>
                  </a:moveTo>
                  <a:lnTo>
                    <a:pt x="1584705" y="31750"/>
                  </a:lnTo>
                  <a:lnTo>
                    <a:pt x="1581911" y="34543"/>
                  </a:lnTo>
                  <a:lnTo>
                    <a:pt x="1581911" y="41656"/>
                  </a:lnTo>
                  <a:lnTo>
                    <a:pt x="1584705" y="44450"/>
                  </a:lnTo>
                  <a:lnTo>
                    <a:pt x="1591817" y="44450"/>
                  </a:lnTo>
                  <a:lnTo>
                    <a:pt x="1594611" y="41656"/>
                  </a:lnTo>
                  <a:lnTo>
                    <a:pt x="1594611" y="34543"/>
                  </a:lnTo>
                  <a:lnTo>
                    <a:pt x="1591817" y="31750"/>
                  </a:lnTo>
                  <a:close/>
                </a:path>
                <a:path w="1976120" h="76200">
                  <a:moveTo>
                    <a:pt x="1617217" y="31750"/>
                  </a:moveTo>
                  <a:lnTo>
                    <a:pt x="1610105" y="31750"/>
                  </a:lnTo>
                  <a:lnTo>
                    <a:pt x="1607311" y="34543"/>
                  </a:lnTo>
                  <a:lnTo>
                    <a:pt x="1607311" y="41656"/>
                  </a:lnTo>
                  <a:lnTo>
                    <a:pt x="1610105" y="44450"/>
                  </a:lnTo>
                  <a:lnTo>
                    <a:pt x="1617217" y="44450"/>
                  </a:lnTo>
                  <a:lnTo>
                    <a:pt x="1620011" y="41656"/>
                  </a:lnTo>
                  <a:lnTo>
                    <a:pt x="1620011" y="34543"/>
                  </a:lnTo>
                  <a:lnTo>
                    <a:pt x="1617217" y="31750"/>
                  </a:lnTo>
                  <a:close/>
                </a:path>
                <a:path w="1976120" h="76200">
                  <a:moveTo>
                    <a:pt x="1642617" y="31750"/>
                  </a:moveTo>
                  <a:lnTo>
                    <a:pt x="1635632" y="31750"/>
                  </a:lnTo>
                  <a:lnTo>
                    <a:pt x="1632711" y="34543"/>
                  </a:lnTo>
                  <a:lnTo>
                    <a:pt x="1632711" y="41656"/>
                  </a:lnTo>
                  <a:lnTo>
                    <a:pt x="1635632" y="44450"/>
                  </a:lnTo>
                  <a:lnTo>
                    <a:pt x="1642617" y="44450"/>
                  </a:lnTo>
                  <a:lnTo>
                    <a:pt x="1645411" y="41656"/>
                  </a:lnTo>
                  <a:lnTo>
                    <a:pt x="1645411" y="34543"/>
                  </a:lnTo>
                  <a:lnTo>
                    <a:pt x="1642617" y="31750"/>
                  </a:lnTo>
                  <a:close/>
                </a:path>
                <a:path w="1976120" h="76200">
                  <a:moveTo>
                    <a:pt x="1668017" y="31750"/>
                  </a:moveTo>
                  <a:lnTo>
                    <a:pt x="1661032" y="31750"/>
                  </a:lnTo>
                  <a:lnTo>
                    <a:pt x="1658111" y="34543"/>
                  </a:lnTo>
                  <a:lnTo>
                    <a:pt x="1658111" y="41656"/>
                  </a:lnTo>
                  <a:lnTo>
                    <a:pt x="1661032" y="44450"/>
                  </a:lnTo>
                  <a:lnTo>
                    <a:pt x="1668017" y="44450"/>
                  </a:lnTo>
                  <a:lnTo>
                    <a:pt x="1670811" y="41656"/>
                  </a:lnTo>
                  <a:lnTo>
                    <a:pt x="1670811" y="34543"/>
                  </a:lnTo>
                  <a:lnTo>
                    <a:pt x="1668017" y="31750"/>
                  </a:lnTo>
                  <a:close/>
                </a:path>
                <a:path w="1976120" h="76200">
                  <a:moveTo>
                    <a:pt x="1693417" y="31750"/>
                  </a:moveTo>
                  <a:lnTo>
                    <a:pt x="1686432" y="31750"/>
                  </a:lnTo>
                  <a:lnTo>
                    <a:pt x="1683511" y="34543"/>
                  </a:lnTo>
                  <a:lnTo>
                    <a:pt x="1683511" y="41656"/>
                  </a:lnTo>
                  <a:lnTo>
                    <a:pt x="1686432" y="44450"/>
                  </a:lnTo>
                  <a:lnTo>
                    <a:pt x="1693417" y="44450"/>
                  </a:lnTo>
                  <a:lnTo>
                    <a:pt x="1696211" y="41656"/>
                  </a:lnTo>
                  <a:lnTo>
                    <a:pt x="1696211" y="34543"/>
                  </a:lnTo>
                  <a:lnTo>
                    <a:pt x="1693417" y="31750"/>
                  </a:lnTo>
                  <a:close/>
                </a:path>
                <a:path w="1976120" h="76200">
                  <a:moveTo>
                    <a:pt x="1718817" y="31750"/>
                  </a:moveTo>
                  <a:lnTo>
                    <a:pt x="1711832" y="31750"/>
                  </a:lnTo>
                  <a:lnTo>
                    <a:pt x="1708911" y="34543"/>
                  </a:lnTo>
                  <a:lnTo>
                    <a:pt x="1708911" y="41656"/>
                  </a:lnTo>
                  <a:lnTo>
                    <a:pt x="1711832" y="44450"/>
                  </a:lnTo>
                  <a:lnTo>
                    <a:pt x="1718817" y="44450"/>
                  </a:lnTo>
                  <a:lnTo>
                    <a:pt x="1721738" y="41656"/>
                  </a:lnTo>
                  <a:lnTo>
                    <a:pt x="1721738" y="34543"/>
                  </a:lnTo>
                  <a:lnTo>
                    <a:pt x="1718817" y="31750"/>
                  </a:lnTo>
                  <a:close/>
                </a:path>
                <a:path w="1976120" h="76200">
                  <a:moveTo>
                    <a:pt x="1744217" y="31750"/>
                  </a:moveTo>
                  <a:lnTo>
                    <a:pt x="1737232" y="31750"/>
                  </a:lnTo>
                  <a:lnTo>
                    <a:pt x="1734438" y="34543"/>
                  </a:lnTo>
                  <a:lnTo>
                    <a:pt x="1734438" y="41656"/>
                  </a:lnTo>
                  <a:lnTo>
                    <a:pt x="1737232" y="44450"/>
                  </a:lnTo>
                  <a:lnTo>
                    <a:pt x="1744217" y="44450"/>
                  </a:lnTo>
                  <a:lnTo>
                    <a:pt x="1747138" y="41656"/>
                  </a:lnTo>
                  <a:lnTo>
                    <a:pt x="1747138" y="34543"/>
                  </a:lnTo>
                  <a:lnTo>
                    <a:pt x="1744217" y="31750"/>
                  </a:lnTo>
                  <a:close/>
                </a:path>
                <a:path w="1976120" h="76200">
                  <a:moveTo>
                    <a:pt x="1769617" y="31750"/>
                  </a:moveTo>
                  <a:lnTo>
                    <a:pt x="1762632" y="31750"/>
                  </a:lnTo>
                  <a:lnTo>
                    <a:pt x="1759838" y="34543"/>
                  </a:lnTo>
                  <a:lnTo>
                    <a:pt x="1759838" y="41656"/>
                  </a:lnTo>
                  <a:lnTo>
                    <a:pt x="1762632" y="44450"/>
                  </a:lnTo>
                  <a:lnTo>
                    <a:pt x="1769617" y="44450"/>
                  </a:lnTo>
                  <a:lnTo>
                    <a:pt x="1772538" y="41656"/>
                  </a:lnTo>
                  <a:lnTo>
                    <a:pt x="1772538" y="34543"/>
                  </a:lnTo>
                  <a:lnTo>
                    <a:pt x="1769617" y="31750"/>
                  </a:lnTo>
                  <a:close/>
                </a:path>
                <a:path w="1976120" h="76200">
                  <a:moveTo>
                    <a:pt x="1795145" y="31750"/>
                  </a:moveTo>
                  <a:lnTo>
                    <a:pt x="1788032" y="31750"/>
                  </a:lnTo>
                  <a:lnTo>
                    <a:pt x="1785238" y="34543"/>
                  </a:lnTo>
                  <a:lnTo>
                    <a:pt x="1785238" y="41656"/>
                  </a:lnTo>
                  <a:lnTo>
                    <a:pt x="1788032" y="44450"/>
                  </a:lnTo>
                  <a:lnTo>
                    <a:pt x="1795145" y="44450"/>
                  </a:lnTo>
                  <a:lnTo>
                    <a:pt x="1797938" y="41656"/>
                  </a:lnTo>
                  <a:lnTo>
                    <a:pt x="1797938" y="34543"/>
                  </a:lnTo>
                  <a:lnTo>
                    <a:pt x="1795145" y="31750"/>
                  </a:lnTo>
                  <a:close/>
                </a:path>
                <a:path w="1976120" h="76200">
                  <a:moveTo>
                    <a:pt x="1820545" y="31750"/>
                  </a:moveTo>
                  <a:lnTo>
                    <a:pt x="1813432" y="31750"/>
                  </a:lnTo>
                  <a:lnTo>
                    <a:pt x="1810638" y="34543"/>
                  </a:lnTo>
                  <a:lnTo>
                    <a:pt x="1810638" y="41656"/>
                  </a:lnTo>
                  <a:lnTo>
                    <a:pt x="1813432" y="44450"/>
                  </a:lnTo>
                  <a:lnTo>
                    <a:pt x="1820545" y="44450"/>
                  </a:lnTo>
                  <a:lnTo>
                    <a:pt x="1823338" y="41656"/>
                  </a:lnTo>
                  <a:lnTo>
                    <a:pt x="1823338" y="34543"/>
                  </a:lnTo>
                  <a:lnTo>
                    <a:pt x="1820545" y="31750"/>
                  </a:lnTo>
                  <a:close/>
                </a:path>
                <a:path w="1976120" h="76200">
                  <a:moveTo>
                    <a:pt x="1845945" y="31750"/>
                  </a:moveTo>
                  <a:lnTo>
                    <a:pt x="1838832" y="31750"/>
                  </a:lnTo>
                  <a:lnTo>
                    <a:pt x="1836038" y="34543"/>
                  </a:lnTo>
                  <a:lnTo>
                    <a:pt x="1836038" y="41656"/>
                  </a:lnTo>
                  <a:lnTo>
                    <a:pt x="1838832" y="44450"/>
                  </a:lnTo>
                  <a:lnTo>
                    <a:pt x="1845945" y="44450"/>
                  </a:lnTo>
                  <a:lnTo>
                    <a:pt x="1848738" y="41656"/>
                  </a:lnTo>
                  <a:lnTo>
                    <a:pt x="1848738" y="34543"/>
                  </a:lnTo>
                  <a:lnTo>
                    <a:pt x="1845945" y="31750"/>
                  </a:lnTo>
                  <a:close/>
                </a:path>
                <a:path w="1976120" h="76200">
                  <a:moveTo>
                    <a:pt x="1871345" y="31750"/>
                  </a:moveTo>
                  <a:lnTo>
                    <a:pt x="1864232" y="31750"/>
                  </a:lnTo>
                  <a:lnTo>
                    <a:pt x="1861438" y="34543"/>
                  </a:lnTo>
                  <a:lnTo>
                    <a:pt x="1861438" y="41656"/>
                  </a:lnTo>
                  <a:lnTo>
                    <a:pt x="1864232" y="44450"/>
                  </a:lnTo>
                  <a:lnTo>
                    <a:pt x="1871345" y="44450"/>
                  </a:lnTo>
                  <a:lnTo>
                    <a:pt x="1874138" y="41656"/>
                  </a:lnTo>
                  <a:lnTo>
                    <a:pt x="1874138" y="34543"/>
                  </a:lnTo>
                  <a:lnTo>
                    <a:pt x="1871345" y="31750"/>
                  </a:lnTo>
                  <a:close/>
                </a:path>
                <a:path w="1976120" h="76200">
                  <a:moveTo>
                    <a:pt x="1896745" y="31750"/>
                  </a:moveTo>
                  <a:lnTo>
                    <a:pt x="1889759" y="31750"/>
                  </a:lnTo>
                  <a:lnTo>
                    <a:pt x="1886838" y="34543"/>
                  </a:lnTo>
                  <a:lnTo>
                    <a:pt x="1886838" y="41656"/>
                  </a:lnTo>
                  <a:lnTo>
                    <a:pt x="1889759" y="44450"/>
                  </a:lnTo>
                  <a:lnTo>
                    <a:pt x="1896745" y="44450"/>
                  </a:lnTo>
                  <a:lnTo>
                    <a:pt x="1899538" y="41656"/>
                  </a:lnTo>
                  <a:lnTo>
                    <a:pt x="1899538" y="34543"/>
                  </a:lnTo>
                  <a:lnTo>
                    <a:pt x="1896745" y="31750"/>
                  </a:lnTo>
                  <a:close/>
                </a:path>
                <a:path w="1976120" h="76200">
                  <a:moveTo>
                    <a:pt x="1922145" y="31750"/>
                  </a:moveTo>
                  <a:lnTo>
                    <a:pt x="1915159" y="31750"/>
                  </a:lnTo>
                  <a:lnTo>
                    <a:pt x="1912238" y="34543"/>
                  </a:lnTo>
                  <a:lnTo>
                    <a:pt x="1912238" y="41656"/>
                  </a:lnTo>
                  <a:lnTo>
                    <a:pt x="1915159" y="44450"/>
                  </a:lnTo>
                  <a:lnTo>
                    <a:pt x="1922145" y="44450"/>
                  </a:lnTo>
                  <a:lnTo>
                    <a:pt x="1924938" y="41656"/>
                  </a:lnTo>
                  <a:lnTo>
                    <a:pt x="1924938" y="34543"/>
                  </a:lnTo>
                  <a:lnTo>
                    <a:pt x="1922145" y="31750"/>
                  </a:lnTo>
                  <a:close/>
                </a:path>
                <a:path w="1976120" h="76200">
                  <a:moveTo>
                    <a:pt x="1947545" y="31750"/>
                  </a:moveTo>
                  <a:lnTo>
                    <a:pt x="1940559" y="31750"/>
                  </a:lnTo>
                  <a:lnTo>
                    <a:pt x="1937638" y="34543"/>
                  </a:lnTo>
                  <a:lnTo>
                    <a:pt x="1937638" y="41656"/>
                  </a:lnTo>
                  <a:lnTo>
                    <a:pt x="1940559" y="44450"/>
                  </a:lnTo>
                  <a:lnTo>
                    <a:pt x="1947545" y="44450"/>
                  </a:lnTo>
                  <a:lnTo>
                    <a:pt x="1950338" y="41656"/>
                  </a:lnTo>
                  <a:lnTo>
                    <a:pt x="1950338" y="34543"/>
                  </a:lnTo>
                  <a:lnTo>
                    <a:pt x="1947545" y="31750"/>
                  </a:lnTo>
                  <a:close/>
                </a:path>
                <a:path w="1976120" h="76200">
                  <a:moveTo>
                    <a:pt x="1972945" y="31750"/>
                  </a:moveTo>
                  <a:lnTo>
                    <a:pt x="1965959" y="31750"/>
                  </a:lnTo>
                  <a:lnTo>
                    <a:pt x="1963038" y="34543"/>
                  </a:lnTo>
                  <a:lnTo>
                    <a:pt x="1963038" y="41656"/>
                  </a:lnTo>
                  <a:lnTo>
                    <a:pt x="1965959" y="44450"/>
                  </a:lnTo>
                  <a:lnTo>
                    <a:pt x="1972945" y="44450"/>
                  </a:lnTo>
                  <a:lnTo>
                    <a:pt x="1975865" y="41656"/>
                  </a:lnTo>
                  <a:lnTo>
                    <a:pt x="1975865" y="34543"/>
                  </a:lnTo>
                  <a:lnTo>
                    <a:pt x="1972945" y="31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52716" y="5218176"/>
              <a:ext cx="1440180" cy="901065"/>
            </a:xfrm>
            <a:custGeom>
              <a:avLst/>
              <a:gdLst/>
              <a:ahLst/>
              <a:cxnLst/>
              <a:rect l="l" t="t" r="r" b="b"/>
              <a:pathLst>
                <a:path w="1440179" h="901064">
                  <a:moveTo>
                    <a:pt x="1440179" y="0"/>
                  </a:moveTo>
                  <a:lnTo>
                    <a:pt x="0" y="0"/>
                  </a:lnTo>
                  <a:lnTo>
                    <a:pt x="0" y="900684"/>
                  </a:lnTo>
                  <a:lnTo>
                    <a:pt x="1290065" y="900684"/>
                  </a:lnTo>
                  <a:lnTo>
                    <a:pt x="1440179" y="750570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542782" y="5968746"/>
              <a:ext cx="150495" cy="150495"/>
            </a:xfrm>
            <a:custGeom>
              <a:avLst/>
              <a:gdLst/>
              <a:ahLst/>
              <a:cxnLst/>
              <a:rect l="l" t="t" r="r" b="b"/>
              <a:pathLst>
                <a:path w="150495" h="150495">
                  <a:moveTo>
                    <a:pt x="150114" y="0"/>
                  </a:moveTo>
                  <a:lnTo>
                    <a:pt x="29972" y="30022"/>
                  </a:lnTo>
                  <a:lnTo>
                    <a:pt x="0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52716" y="5218176"/>
              <a:ext cx="1440180" cy="901065"/>
            </a:xfrm>
            <a:custGeom>
              <a:avLst/>
              <a:gdLst/>
              <a:ahLst/>
              <a:cxnLst/>
              <a:rect l="l" t="t" r="r" b="b"/>
              <a:pathLst>
                <a:path w="1440179" h="901064">
                  <a:moveTo>
                    <a:pt x="1290065" y="900684"/>
                  </a:moveTo>
                  <a:lnTo>
                    <a:pt x="1320037" y="780592"/>
                  </a:lnTo>
                  <a:lnTo>
                    <a:pt x="1440179" y="750570"/>
                  </a:lnTo>
                  <a:lnTo>
                    <a:pt x="1290065" y="900684"/>
                  </a:lnTo>
                  <a:lnTo>
                    <a:pt x="0" y="900684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750570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464297" y="5274309"/>
            <a:ext cx="10191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latin typeface="Franklin Gothic Medium"/>
                <a:cs typeface="Franklin Gothic Medium"/>
              </a:rPr>
              <a:t>rwgrgewgrhgahhH </a:t>
            </a:r>
            <a:r>
              <a:rPr sz="800" spc="-10" dirty="0">
                <a:latin typeface="Franklin Gothic Medium"/>
                <a:cs typeface="Franklin Gothic Medium"/>
              </a:rPr>
              <a:t> </a:t>
            </a:r>
            <a:r>
              <a:rPr sz="800" spc="-15" dirty="0">
                <a:latin typeface="Franklin Gothic Medium"/>
                <a:cs typeface="Franklin Gothic Medium"/>
              </a:rPr>
              <a:t>Ewkjfhgiewugfolij.lj </a:t>
            </a:r>
            <a:r>
              <a:rPr sz="800" spc="-10" dirty="0">
                <a:latin typeface="Franklin Gothic Medium"/>
                <a:cs typeface="Franklin Gothic Medium"/>
              </a:rPr>
              <a:t> </a:t>
            </a:r>
            <a:r>
              <a:rPr sz="800" dirty="0">
                <a:latin typeface="Franklin Gothic Medium"/>
                <a:cs typeface="Franklin Gothic Medium"/>
              </a:rPr>
              <a:t>G</a:t>
            </a:r>
            <a:r>
              <a:rPr sz="800" spc="-10" dirty="0">
                <a:latin typeface="Franklin Gothic Medium"/>
                <a:cs typeface="Franklin Gothic Medium"/>
              </a:rPr>
              <a:t>R</a:t>
            </a:r>
            <a:r>
              <a:rPr sz="800" spc="-15" dirty="0">
                <a:latin typeface="Franklin Gothic Medium"/>
                <a:cs typeface="Franklin Gothic Medium"/>
              </a:rPr>
              <a:t>G</a:t>
            </a:r>
            <a:r>
              <a:rPr sz="800" spc="-5" dirty="0">
                <a:latin typeface="Franklin Gothic Medium"/>
                <a:cs typeface="Franklin Gothic Medium"/>
              </a:rPr>
              <a:t>eefef</a:t>
            </a:r>
            <a:r>
              <a:rPr sz="800" spc="-20" dirty="0">
                <a:latin typeface="Franklin Gothic Medium"/>
                <a:cs typeface="Franklin Gothic Medium"/>
              </a:rPr>
              <a:t>e</a:t>
            </a:r>
            <a:r>
              <a:rPr sz="800" spc="-5" dirty="0">
                <a:latin typeface="Franklin Gothic Medium"/>
                <a:cs typeface="Franklin Gothic Medium"/>
              </a:rPr>
              <a:t>f</a:t>
            </a:r>
            <a:r>
              <a:rPr sz="800" spc="-25" dirty="0">
                <a:latin typeface="Franklin Gothic Medium"/>
                <a:cs typeface="Franklin Gothic Medium"/>
              </a:rPr>
              <a:t>e</a:t>
            </a:r>
            <a:r>
              <a:rPr sz="800" spc="-10" dirty="0">
                <a:latin typeface="Franklin Gothic Medium"/>
                <a:cs typeface="Franklin Gothic Medium"/>
              </a:rPr>
              <a:t>ff</a:t>
            </a:r>
            <a:r>
              <a:rPr sz="800" spc="-30" dirty="0">
                <a:latin typeface="Franklin Gothic Medium"/>
                <a:cs typeface="Franklin Gothic Medium"/>
              </a:rPr>
              <a:t>e</a:t>
            </a:r>
            <a:r>
              <a:rPr sz="800" spc="-15" dirty="0">
                <a:latin typeface="Franklin Gothic Medium"/>
                <a:cs typeface="Franklin Gothic Medium"/>
              </a:rPr>
              <a:t>ff</a:t>
            </a:r>
            <a:r>
              <a:rPr sz="800" spc="-20" dirty="0">
                <a:latin typeface="Franklin Gothic Medium"/>
                <a:cs typeface="Franklin Gothic Medium"/>
              </a:rPr>
              <a:t>few</a:t>
            </a:r>
            <a:r>
              <a:rPr sz="800" spc="-5" dirty="0">
                <a:latin typeface="Franklin Gothic Medium"/>
                <a:cs typeface="Franklin Gothic Medium"/>
              </a:rPr>
              <a:t>htr  Hththeqarqa </a:t>
            </a:r>
            <a:r>
              <a:rPr sz="800" dirty="0">
                <a:latin typeface="Franklin Gothic Medium"/>
                <a:cs typeface="Franklin Gothic Medium"/>
              </a:rPr>
              <a:t> </a:t>
            </a:r>
            <a:r>
              <a:rPr sz="800" spc="-10" dirty="0">
                <a:latin typeface="Franklin Gothic Medium"/>
                <a:cs typeface="Franklin Gothic Medium"/>
              </a:rPr>
              <a:t>Wdq;kjo;fhqeih;qa</a:t>
            </a:r>
            <a:endParaRPr sz="800">
              <a:latin typeface="Franklin Gothic Medium"/>
              <a:cs typeface="Franklin Gothic Medium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611804" y="5244020"/>
            <a:ext cx="1442085" cy="902335"/>
            <a:chOff x="9611804" y="5244020"/>
            <a:chExt cx="1442085" cy="902335"/>
          </a:xfrm>
        </p:grpSpPr>
        <p:sp>
          <p:nvSpPr>
            <p:cNvPr id="75" name="object 75"/>
            <p:cNvSpPr/>
            <p:nvPr/>
          </p:nvSpPr>
          <p:spPr>
            <a:xfrm>
              <a:off x="10902188" y="599490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859" y="0"/>
                  </a:moveTo>
                  <a:lnTo>
                    <a:pt x="29971" y="29971"/>
                  </a:lnTo>
                  <a:lnTo>
                    <a:pt x="0" y="149859"/>
                  </a:lnTo>
                  <a:lnTo>
                    <a:pt x="14985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613392" y="5245608"/>
              <a:ext cx="1438910" cy="899160"/>
            </a:xfrm>
            <a:custGeom>
              <a:avLst/>
              <a:gdLst/>
              <a:ahLst/>
              <a:cxnLst/>
              <a:rect l="l" t="t" r="r" b="b"/>
              <a:pathLst>
                <a:path w="1438909" h="899160">
                  <a:moveTo>
                    <a:pt x="1288796" y="899159"/>
                  </a:moveTo>
                  <a:lnTo>
                    <a:pt x="1318767" y="779271"/>
                  </a:lnTo>
                  <a:lnTo>
                    <a:pt x="1438655" y="749299"/>
                  </a:lnTo>
                  <a:lnTo>
                    <a:pt x="1288796" y="899159"/>
                  </a:lnTo>
                  <a:lnTo>
                    <a:pt x="0" y="899159"/>
                  </a:lnTo>
                  <a:lnTo>
                    <a:pt x="0" y="0"/>
                  </a:lnTo>
                  <a:lnTo>
                    <a:pt x="1438655" y="0"/>
                  </a:lnTo>
                  <a:lnTo>
                    <a:pt x="1438655" y="749299"/>
                  </a:lnTo>
                </a:path>
              </a:pathLst>
            </a:custGeom>
            <a:ln w="3175">
              <a:solidFill>
                <a:srgbClr val="42B99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022840" y="5362194"/>
            <a:ext cx="621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latin typeface="Franklin Gothic Medium"/>
                <a:cs typeface="Franklin Gothic Medium"/>
              </a:rPr>
              <a:t>Adrien </a:t>
            </a:r>
            <a:r>
              <a:rPr sz="800" spc="-10" dirty="0">
                <a:latin typeface="Franklin Gothic Medium"/>
                <a:cs typeface="Franklin Gothic Medium"/>
              </a:rPr>
              <a:t>Baery </a:t>
            </a:r>
            <a:r>
              <a:rPr sz="800" spc="-5" dirty="0">
                <a:latin typeface="Franklin Gothic Medium"/>
                <a:cs typeface="Franklin Gothic Medium"/>
              </a:rPr>
              <a:t> 2</a:t>
            </a:r>
            <a:r>
              <a:rPr sz="800" dirty="0">
                <a:latin typeface="Franklin Gothic Medium"/>
                <a:cs typeface="Franklin Gothic Medium"/>
              </a:rPr>
              <a:t>3</a:t>
            </a:r>
            <a:r>
              <a:rPr sz="800" spc="10" dirty="0">
                <a:latin typeface="Franklin Gothic Medium"/>
                <a:cs typeface="Franklin Gothic Medium"/>
              </a:rPr>
              <a:t> </a:t>
            </a:r>
            <a:r>
              <a:rPr sz="800" spc="-10" dirty="0">
                <a:latin typeface="Franklin Gothic Medium"/>
                <a:cs typeface="Franklin Gothic Medium"/>
              </a:rPr>
              <a:t>Red</a:t>
            </a:r>
            <a:r>
              <a:rPr sz="800" spc="-25" dirty="0">
                <a:latin typeface="Franklin Gothic Medium"/>
                <a:cs typeface="Franklin Gothic Medium"/>
              </a:rPr>
              <a:t> </a:t>
            </a:r>
            <a:r>
              <a:rPr sz="800" spc="-15" dirty="0">
                <a:latin typeface="Franklin Gothic Medium"/>
                <a:cs typeface="Franklin Gothic Medium"/>
              </a:rPr>
              <a:t>Ro</a:t>
            </a:r>
            <a:r>
              <a:rPr sz="800" spc="-20" dirty="0">
                <a:latin typeface="Franklin Gothic Medium"/>
                <a:cs typeface="Franklin Gothic Medium"/>
              </a:rPr>
              <a:t>a</a:t>
            </a:r>
            <a:r>
              <a:rPr sz="800" dirty="0">
                <a:latin typeface="Franklin Gothic Medium"/>
                <a:cs typeface="Franklin Gothic Medium"/>
              </a:rPr>
              <a:t>d  </a:t>
            </a:r>
            <a:r>
              <a:rPr sz="800" spc="-10" dirty="0">
                <a:latin typeface="Franklin Gothic Medium"/>
                <a:cs typeface="Franklin Gothic Medium"/>
              </a:rPr>
              <a:t>Singapore </a:t>
            </a:r>
            <a:r>
              <a:rPr sz="800" spc="-5" dirty="0">
                <a:latin typeface="Franklin Gothic Medium"/>
                <a:cs typeface="Franklin Gothic Medium"/>
              </a:rPr>
              <a:t> 35435354</a:t>
            </a:r>
            <a:r>
              <a:rPr sz="800" spc="5" dirty="0">
                <a:latin typeface="Franklin Gothic Medium"/>
                <a:cs typeface="Franklin Gothic Medium"/>
              </a:rPr>
              <a:t>5</a:t>
            </a:r>
            <a:r>
              <a:rPr sz="800" dirty="0">
                <a:latin typeface="Franklin Gothic Medium"/>
                <a:cs typeface="Franklin Gothic Medium"/>
              </a:rPr>
              <a:t>4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90817" y="4563236"/>
            <a:ext cx="973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Franklin Gothic Medium"/>
                <a:cs typeface="Franklin Gothic Medium"/>
              </a:rPr>
              <a:t>Unique </a:t>
            </a:r>
            <a:r>
              <a:rPr sz="1000" spc="-15" dirty="0">
                <a:latin typeface="Franklin Gothic Medium"/>
                <a:cs typeface="Franklin Gothic Medium"/>
              </a:rPr>
              <a:t>Token</a:t>
            </a:r>
            <a:r>
              <a:rPr sz="1000" dirty="0">
                <a:latin typeface="Franklin Gothic Medium"/>
                <a:cs typeface="Franklin Gothic Medium"/>
              </a:rPr>
              <a:t> </a:t>
            </a:r>
            <a:r>
              <a:rPr sz="1000" spc="-5" dirty="0">
                <a:latin typeface="Franklin Gothic Medium"/>
                <a:cs typeface="Franklin Gothic Medium"/>
              </a:rPr>
              <a:t>=</a:t>
            </a:r>
            <a:r>
              <a:rPr sz="1000" spc="-15" dirty="0">
                <a:latin typeface="Franklin Gothic Medium"/>
                <a:cs typeface="Franklin Gothic Medium"/>
              </a:rPr>
              <a:t> </a:t>
            </a:r>
            <a:r>
              <a:rPr sz="1000" spc="-5" dirty="0">
                <a:latin typeface="Franklin Gothic Medium"/>
                <a:cs typeface="Franklin Gothic Medium"/>
              </a:rPr>
              <a:t>1</a:t>
            </a:r>
            <a:endParaRPr sz="1000">
              <a:latin typeface="Franklin Gothic Medium"/>
              <a:cs typeface="Franklin Gothic Medium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9993" y="6523735"/>
            <a:ext cx="2757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CONFIDENTIAL</a:t>
            </a:r>
            <a:r>
              <a:rPr sz="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-</a:t>
            </a:r>
            <a:r>
              <a:rPr sz="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 </a:t>
            </a:r>
            <a:r>
              <a:rPr sz="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NOT</a:t>
            </a:r>
            <a:r>
              <a:rPr sz="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SHARE </a:t>
            </a:r>
            <a:r>
              <a:rPr sz="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WITHOUT</a:t>
            </a:r>
            <a:r>
              <a:rPr sz="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IPID</a:t>
            </a:r>
            <a:r>
              <a:rPr sz="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CONSENT</a:t>
            </a:r>
            <a:endParaRPr sz="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9293" y="3362336"/>
            <a:ext cx="587122" cy="9517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73104" y="6523735"/>
            <a:ext cx="16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11</a:t>
            </a:r>
            <a:endParaRPr sz="9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9120" y="3587834"/>
            <a:ext cx="524827" cy="5236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87373" y="3002279"/>
            <a:ext cx="3215005" cy="1519555"/>
            <a:chOff x="7687373" y="3002279"/>
            <a:chExt cx="3215005" cy="1519555"/>
          </a:xfrm>
        </p:grpSpPr>
        <p:sp>
          <p:nvSpPr>
            <p:cNvPr id="6" name="object 6"/>
            <p:cNvSpPr/>
            <p:nvPr/>
          </p:nvSpPr>
          <p:spPr>
            <a:xfrm>
              <a:off x="7698485" y="3181349"/>
              <a:ext cx="3192780" cy="1329055"/>
            </a:xfrm>
            <a:custGeom>
              <a:avLst/>
              <a:gdLst/>
              <a:ahLst/>
              <a:cxnLst/>
              <a:rect l="l" t="t" r="r" b="b"/>
              <a:pathLst>
                <a:path w="3192779" h="1329054">
                  <a:moveTo>
                    <a:pt x="0" y="221487"/>
                  </a:moveTo>
                  <a:lnTo>
                    <a:pt x="4500" y="176857"/>
                  </a:lnTo>
                  <a:lnTo>
                    <a:pt x="17408" y="135284"/>
                  </a:lnTo>
                  <a:lnTo>
                    <a:pt x="37832" y="97662"/>
                  </a:lnTo>
                  <a:lnTo>
                    <a:pt x="64881" y="64881"/>
                  </a:lnTo>
                  <a:lnTo>
                    <a:pt x="97662" y="37832"/>
                  </a:lnTo>
                  <a:lnTo>
                    <a:pt x="135284" y="17408"/>
                  </a:lnTo>
                  <a:lnTo>
                    <a:pt x="176857" y="4500"/>
                  </a:lnTo>
                  <a:lnTo>
                    <a:pt x="221488" y="0"/>
                  </a:lnTo>
                  <a:lnTo>
                    <a:pt x="2971292" y="0"/>
                  </a:lnTo>
                  <a:lnTo>
                    <a:pt x="3015922" y="4500"/>
                  </a:lnTo>
                  <a:lnTo>
                    <a:pt x="3057495" y="17408"/>
                  </a:lnTo>
                  <a:lnTo>
                    <a:pt x="3095117" y="37832"/>
                  </a:lnTo>
                  <a:lnTo>
                    <a:pt x="3127898" y="64881"/>
                  </a:lnTo>
                  <a:lnTo>
                    <a:pt x="3154947" y="97662"/>
                  </a:lnTo>
                  <a:lnTo>
                    <a:pt x="3175371" y="135284"/>
                  </a:lnTo>
                  <a:lnTo>
                    <a:pt x="3188279" y="176857"/>
                  </a:lnTo>
                  <a:lnTo>
                    <a:pt x="3192780" y="221487"/>
                  </a:lnTo>
                  <a:lnTo>
                    <a:pt x="3192780" y="1107439"/>
                  </a:lnTo>
                  <a:lnTo>
                    <a:pt x="3188279" y="1152070"/>
                  </a:lnTo>
                  <a:lnTo>
                    <a:pt x="3175371" y="1193643"/>
                  </a:lnTo>
                  <a:lnTo>
                    <a:pt x="3154947" y="1231265"/>
                  </a:lnTo>
                  <a:lnTo>
                    <a:pt x="3127898" y="1264046"/>
                  </a:lnTo>
                  <a:lnTo>
                    <a:pt x="3095117" y="1291095"/>
                  </a:lnTo>
                  <a:lnTo>
                    <a:pt x="3057495" y="1311519"/>
                  </a:lnTo>
                  <a:lnTo>
                    <a:pt x="3015922" y="1324427"/>
                  </a:lnTo>
                  <a:lnTo>
                    <a:pt x="2971292" y="1328927"/>
                  </a:lnTo>
                  <a:lnTo>
                    <a:pt x="221488" y="1328927"/>
                  </a:lnTo>
                  <a:lnTo>
                    <a:pt x="176857" y="1324427"/>
                  </a:lnTo>
                  <a:lnTo>
                    <a:pt x="135284" y="1311519"/>
                  </a:lnTo>
                  <a:lnTo>
                    <a:pt x="97662" y="1291095"/>
                  </a:lnTo>
                  <a:lnTo>
                    <a:pt x="64881" y="1264046"/>
                  </a:lnTo>
                  <a:lnTo>
                    <a:pt x="37832" y="1231265"/>
                  </a:lnTo>
                  <a:lnTo>
                    <a:pt x="17408" y="1193643"/>
                  </a:lnTo>
                  <a:lnTo>
                    <a:pt x="4500" y="1152070"/>
                  </a:lnTo>
                  <a:lnTo>
                    <a:pt x="0" y="1107439"/>
                  </a:lnTo>
                  <a:lnTo>
                    <a:pt x="0" y="221487"/>
                  </a:lnTo>
                  <a:close/>
                </a:path>
              </a:pathLst>
            </a:custGeom>
            <a:ln w="22225">
              <a:solidFill>
                <a:srgbClr val="117DA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42147" y="3002279"/>
              <a:ext cx="1076325" cy="386080"/>
            </a:xfrm>
            <a:custGeom>
              <a:avLst/>
              <a:gdLst/>
              <a:ahLst/>
              <a:cxnLst/>
              <a:rect l="l" t="t" r="r" b="b"/>
              <a:pathLst>
                <a:path w="1076325" h="386079">
                  <a:moveTo>
                    <a:pt x="1075944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075944" y="385572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60" y="2828861"/>
            <a:ext cx="3812540" cy="2072005"/>
            <a:chOff x="757260" y="2828861"/>
            <a:chExt cx="3812540" cy="2072005"/>
          </a:xfrm>
        </p:grpSpPr>
        <p:sp>
          <p:nvSpPr>
            <p:cNvPr id="9" name="object 9"/>
            <p:cNvSpPr/>
            <p:nvPr/>
          </p:nvSpPr>
          <p:spPr>
            <a:xfrm>
              <a:off x="3368039" y="3808221"/>
              <a:ext cx="1202055" cy="92710"/>
            </a:xfrm>
            <a:custGeom>
              <a:avLst/>
              <a:gdLst/>
              <a:ahLst/>
              <a:cxnLst/>
              <a:rect l="l" t="t" r="r" b="b"/>
              <a:pathLst>
                <a:path w="1202054" h="92710">
                  <a:moveTo>
                    <a:pt x="75564" y="16509"/>
                  </a:moveTo>
                  <a:lnTo>
                    <a:pt x="0" y="55879"/>
                  </a:lnTo>
                  <a:lnTo>
                    <a:pt x="76835" y="92709"/>
                  </a:lnTo>
                  <a:lnTo>
                    <a:pt x="76310" y="61213"/>
                  </a:lnTo>
                  <a:lnTo>
                    <a:pt x="60071" y="61213"/>
                  </a:lnTo>
                  <a:lnTo>
                    <a:pt x="57150" y="58419"/>
                  </a:lnTo>
                  <a:lnTo>
                    <a:pt x="57023" y="51434"/>
                  </a:lnTo>
                  <a:lnTo>
                    <a:pt x="59944" y="48513"/>
                  </a:lnTo>
                  <a:lnTo>
                    <a:pt x="63373" y="48513"/>
                  </a:lnTo>
                  <a:lnTo>
                    <a:pt x="76095" y="48312"/>
                  </a:lnTo>
                  <a:lnTo>
                    <a:pt x="75564" y="16509"/>
                  </a:lnTo>
                  <a:close/>
                </a:path>
                <a:path w="1202054" h="92710">
                  <a:moveTo>
                    <a:pt x="1190154" y="31368"/>
                  </a:moveTo>
                  <a:lnTo>
                    <a:pt x="1141349" y="31368"/>
                  </a:lnTo>
                  <a:lnTo>
                    <a:pt x="1144270" y="34289"/>
                  </a:lnTo>
                  <a:lnTo>
                    <a:pt x="1144397" y="41275"/>
                  </a:lnTo>
                  <a:lnTo>
                    <a:pt x="1141602" y="44068"/>
                  </a:lnTo>
                  <a:lnTo>
                    <a:pt x="1138047" y="44195"/>
                  </a:lnTo>
                  <a:lnTo>
                    <a:pt x="1125379" y="44396"/>
                  </a:lnTo>
                  <a:lnTo>
                    <a:pt x="1125855" y="76072"/>
                  </a:lnTo>
                  <a:lnTo>
                    <a:pt x="1201547" y="36829"/>
                  </a:lnTo>
                  <a:lnTo>
                    <a:pt x="1190154" y="31368"/>
                  </a:lnTo>
                  <a:close/>
                </a:path>
                <a:path w="1202054" h="92710">
                  <a:moveTo>
                    <a:pt x="76095" y="48312"/>
                  </a:moveTo>
                  <a:lnTo>
                    <a:pt x="63373" y="48513"/>
                  </a:lnTo>
                  <a:lnTo>
                    <a:pt x="59944" y="48513"/>
                  </a:lnTo>
                  <a:lnTo>
                    <a:pt x="57023" y="51434"/>
                  </a:lnTo>
                  <a:lnTo>
                    <a:pt x="57150" y="58419"/>
                  </a:lnTo>
                  <a:lnTo>
                    <a:pt x="60071" y="61213"/>
                  </a:lnTo>
                  <a:lnTo>
                    <a:pt x="63626" y="61213"/>
                  </a:lnTo>
                  <a:lnTo>
                    <a:pt x="76306" y="61013"/>
                  </a:lnTo>
                  <a:lnTo>
                    <a:pt x="76095" y="48312"/>
                  </a:lnTo>
                  <a:close/>
                </a:path>
                <a:path w="1202054" h="92710">
                  <a:moveTo>
                    <a:pt x="76306" y="61013"/>
                  </a:moveTo>
                  <a:lnTo>
                    <a:pt x="63626" y="61213"/>
                  </a:lnTo>
                  <a:lnTo>
                    <a:pt x="76310" y="61213"/>
                  </a:lnTo>
                  <a:lnTo>
                    <a:pt x="76306" y="61013"/>
                  </a:lnTo>
                  <a:close/>
                </a:path>
                <a:path w="1202054" h="92710">
                  <a:moveTo>
                    <a:pt x="1125188" y="31697"/>
                  </a:moveTo>
                  <a:lnTo>
                    <a:pt x="76095" y="48312"/>
                  </a:lnTo>
                  <a:lnTo>
                    <a:pt x="76306" y="61013"/>
                  </a:lnTo>
                  <a:lnTo>
                    <a:pt x="1125379" y="44396"/>
                  </a:lnTo>
                  <a:lnTo>
                    <a:pt x="1125188" y="31697"/>
                  </a:lnTo>
                  <a:close/>
                </a:path>
                <a:path w="1202054" h="92710">
                  <a:moveTo>
                    <a:pt x="1141349" y="31368"/>
                  </a:moveTo>
                  <a:lnTo>
                    <a:pt x="1137920" y="31495"/>
                  </a:lnTo>
                  <a:lnTo>
                    <a:pt x="1125188" y="31697"/>
                  </a:lnTo>
                  <a:lnTo>
                    <a:pt x="1125379" y="44396"/>
                  </a:lnTo>
                  <a:lnTo>
                    <a:pt x="1138047" y="44195"/>
                  </a:lnTo>
                  <a:lnTo>
                    <a:pt x="1141602" y="44068"/>
                  </a:lnTo>
                  <a:lnTo>
                    <a:pt x="1144397" y="41275"/>
                  </a:lnTo>
                  <a:lnTo>
                    <a:pt x="1144270" y="34289"/>
                  </a:lnTo>
                  <a:lnTo>
                    <a:pt x="1141349" y="31368"/>
                  </a:lnTo>
                  <a:close/>
                </a:path>
                <a:path w="1202054" h="92710">
                  <a:moveTo>
                    <a:pt x="1124712" y="0"/>
                  </a:moveTo>
                  <a:lnTo>
                    <a:pt x="1125188" y="31697"/>
                  </a:lnTo>
                  <a:lnTo>
                    <a:pt x="1137920" y="31495"/>
                  </a:lnTo>
                  <a:lnTo>
                    <a:pt x="1141349" y="31368"/>
                  </a:lnTo>
                  <a:lnTo>
                    <a:pt x="1190154" y="31368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335B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260" y="3549060"/>
              <a:ext cx="593171" cy="5919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50416" y="3805173"/>
              <a:ext cx="273685" cy="76200"/>
            </a:xfrm>
            <a:custGeom>
              <a:avLst/>
              <a:gdLst/>
              <a:ahLst/>
              <a:cxnLst/>
              <a:rect l="l" t="t" r="r" b="b"/>
              <a:pathLst>
                <a:path w="273684" h="76200">
                  <a:moveTo>
                    <a:pt x="196291" y="0"/>
                  </a:moveTo>
                  <a:lnTo>
                    <a:pt x="197434" y="76200"/>
                  </a:lnTo>
                  <a:lnTo>
                    <a:pt x="258720" y="44323"/>
                  </a:lnTo>
                  <a:lnTo>
                    <a:pt x="206197" y="44323"/>
                  </a:lnTo>
                  <a:lnTo>
                    <a:pt x="203276" y="41528"/>
                  </a:lnTo>
                  <a:lnTo>
                    <a:pt x="203235" y="36830"/>
                  </a:lnTo>
                  <a:lnTo>
                    <a:pt x="203149" y="34417"/>
                  </a:lnTo>
                  <a:lnTo>
                    <a:pt x="205943" y="31623"/>
                  </a:lnTo>
                  <a:lnTo>
                    <a:pt x="209499" y="31495"/>
                  </a:lnTo>
                  <a:lnTo>
                    <a:pt x="261998" y="31495"/>
                  </a:lnTo>
                  <a:lnTo>
                    <a:pt x="196291" y="0"/>
                  </a:lnTo>
                  <a:close/>
                </a:path>
                <a:path w="273684" h="76200">
                  <a:moveTo>
                    <a:pt x="212928" y="31495"/>
                  </a:moveTo>
                  <a:lnTo>
                    <a:pt x="209499" y="31495"/>
                  </a:lnTo>
                  <a:lnTo>
                    <a:pt x="205943" y="31623"/>
                  </a:lnTo>
                  <a:lnTo>
                    <a:pt x="203276" y="34289"/>
                  </a:lnTo>
                  <a:lnTo>
                    <a:pt x="203235" y="36830"/>
                  </a:lnTo>
                  <a:lnTo>
                    <a:pt x="203276" y="41528"/>
                  </a:lnTo>
                  <a:lnTo>
                    <a:pt x="206197" y="44323"/>
                  </a:lnTo>
                  <a:lnTo>
                    <a:pt x="209626" y="44195"/>
                  </a:lnTo>
                  <a:lnTo>
                    <a:pt x="213182" y="44195"/>
                  </a:lnTo>
                  <a:lnTo>
                    <a:pt x="215976" y="41275"/>
                  </a:lnTo>
                  <a:lnTo>
                    <a:pt x="215849" y="34289"/>
                  </a:lnTo>
                  <a:lnTo>
                    <a:pt x="212928" y="31495"/>
                  </a:lnTo>
                  <a:close/>
                </a:path>
                <a:path w="273684" h="76200">
                  <a:moveTo>
                    <a:pt x="261998" y="31495"/>
                  </a:moveTo>
                  <a:lnTo>
                    <a:pt x="212928" y="31495"/>
                  </a:lnTo>
                  <a:lnTo>
                    <a:pt x="215849" y="34289"/>
                  </a:lnTo>
                  <a:lnTo>
                    <a:pt x="215976" y="41275"/>
                  </a:lnTo>
                  <a:lnTo>
                    <a:pt x="213182" y="44195"/>
                  </a:lnTo>
                  <a:lnTo>
                    <a:pt x="209626" y="44195"/>
                  </a:lnTo>
                  <a:lnTo>
                    <a:pt x="206197" y="44323"/>
                  </a:lnTo>
                  <a:lnTo>
                    <a:pt x="258720" y="44323"/>
                  </a:lnTo>
                  <a:lnTo>
                    <a:pt x="273126" y="36830"/>
                  </a:lnTo>
                  <a:lnTo>
                    <a:pt x="261998" y="31495"/>
                  </a:lnTo>
                  <a:close/>
                </a:path>
                <a:path w="273684" h="76200">
                  <a:moveTo>
                    <a:pt x="187528" y="31876"/>
                  </a:moveTo>
                  <a:lnTo>
                    <a:pt x="184099" y="31876"/>
                  </a:lnTo>
                  <a:lnTo>
                    <a:pt x="180543" y="32003"/>
                  </a:lnTo>
                  <a:lnTo>
                    <a:pt x="177992" y="34670"/>
                  </a:lnTo>
                  <a:lnTo>
                    <a:pt x="177867" y="41656"/>
                  </a:lnTo>
                  <a:lnTo>
                    <a:pt x="177876" y="41909"/>
                  </a:lnTo>
                  <a:lnTo>
                    <a:pt x="180797" y="44703"/>
                  </a:lnTo>
                  <a:lnTo>
                    <a:pt x="184226" y="44576"/>
                  </a:lnTo>
                  <a:lnTo>
                    <a:pt x="187782" y="44576"/>
                  </a:lnTo>
                  <a:lnTo>
                    <a:pt x="190576" y="41656"/>
                  </a:lnTo>
                  <a:lnTo>
                    <a:pt x="190449" y="34670"/>
                  </a:lnTo>
                  <a:lnTo>
                    <a:pt x="187528" y="31876"/>
                  </a:lnTo>
                  <a:close/>
                </a:path>
                <a:path w="273684" h="76200">
                  <a:moveTo>
                    <a:pt x="162128" y="32257"/>
                  </a:moveTo>
                  <a:lnTo>
                    <a:pt x="158699" y="32384"/>
                  </a:lnTo>
                  <a:lnTo>
                    <a:pt x="155143" y="32384"/>
                  </a:lnTo>
                  <a:lnTo>
                    <a:pt x="152592" y="35051"/>
                  </a:lnTo>
                  <a:lnTo>
                    <a:pt x="152467" y="42037"/>
                  </a:lnTo>
                  <a:lnTo>
                    <a:pt x="152476" y="42290"/>
                  </a:lnTo>
                  <a:lnTo>
                    <a:pt x="155397" y="45084"/>
                  </a:lnTo>
                  <a:lnTo>
                    <a:pt x="158826" y="45084"/>
                  </a:lnTo>
                  <a:lnTo>
                    <a:pt x="162382" y="44957"/>
                  </a:lnTo>
                  <a:lnTo>
                    <a:pt x="165176" y="42037"/>
                  </a:lnTo>
                  <a:lnTo>
                    <a:pt x="165053" y="38734"/>
                  </a:lnTo>
                  <a:lnTo>
                    <a:pt x="165049" y="35051"/>
                  </a:lnTo>
                  <a:lnTo>
                    <a:pt x="162128" y="32257"/>
                  </a:lnTo>
                  <a:close/>
                </a:path>
                <a:path w="273684" h="76200">
                  <a:moveTo>
                    <a:pt x="136728" y="32638"/>
                  </a:moveTo>
                  <a:lnTo>
                    <a:pt x="133299" y="32765"/>
                  </a:lnTo>
                  <a:lnTo>
                    <a:pt x="129743" y="32765"/>
                  </a:lnTo>
                  <a:lnTo>
                    <a:pt x="127192" y="35432"/>
                  </a:lnTo>
                  <a:lnTo>
                    <a:pt x="127076" y="42671"/>
                  </a:lnTo>
                  <a:lnTo>
                    <a:pt x="129870" y="45465"/>
                  </a:lnTo>
                  <a:lnTo>
                    <a:pt x="133426" y="45465"/>
                  </a:lnTo>
                  <a:lnTo>
                    <a:pt x="136982" y="45338"/>
                  </a:lnTo>
                  <a:lnTo>
                    <a:pt x="139649" y="42671"/>
                  </a:lnTo>
                  <a:lnTo>
                    <a:pt x="139649" y="35432"/>
                  </a:lnTo>
                  <a:lnTo>
                    <a:pt x="136728" y="32638"/>
                  </a:lnTo>
                  <a:close/>
                </a:path>
                <a:path w="273684" h="76200">
                  <a:moveTo>
                    <a:pt x="111340" y="33146"/>
                  </a:moveTo>
                  <a:lnTo>
                    <a:pt x="107835" y="33146"/>
                  </a:lnTo>
                  <a:lnTo>
                    <a:pt x="104317" y="33274"/>
                  </a:lnTo>
                  <a:lnTo>
                    <a:pt x="101650" y="35940"/>
                  </a:lnTo>
                  <a:lnTo>
                    <a:pt x="101638" y="43052"/>
                  </a:lnTo>
                  <a:lnTo>
                    <a:pt x="104520" y="45974"/>
                  </a:lnTo>
                  <a:lnTo>
                    <a:pt x="108026" y="45846"/>
                  </a:lnTo>
                  <a:lnTo>
                    <a:pt x="111544" y="45846"/>
                  </a:lnTo>
                  <a:lnTo>
                    <a:pt x="114216" y="43052"/>
                  </a:lnTo>
                  <a:lnTo>
                    <a:pt x="114236" y="35940"/>
                  </a:lnTo>
                  <a:lnTo>
                    <a:pt x="111340" y="33146"/>
                  </a:lnTo>
                  <a:close/>
                </a:path>
                <a:path w="273684" h="76200">
                  <a:moveTo>
                    <a:pt x="85928" y="33527"/>
                  </a:moveTo>
                  <a:lnTo>
                    <a:pt x="82422" y="33527"/>
                  </a:lnTo>
                  <a:lnTo>
                    <a:pt x="78905" y="33655"/>
                  </a:lnTo>
                  <a:lnTo>
                    <a:pt x="76111" y="36575"/>
                  </a:lnTo>
                  <a:lnTo>
                    <a:pt x="76225" y="43561"/>
                  </a:lnTo>
                  <a:lnTo>
                    <a:pt x="79108" y="46355"/>
                  </a:lnTo>
                  <a:lnTo>
                    <a:pt x="82613" y="46227"/>
                  </a:lnTo>
                  <a:lnTo>
                    <a:pt x="86144" y="46227"/>
                  </a:lnTo>
                  <a:lnTo>
                    <a:pt x="88938" y="43306"/>
                  </a:lnTo>
                  <a:lnTo>
                    <a:pt x="88823" y="36321"/>
                  </a:lnTo>
                  <a:lnTo>
                    <a:pt x="85928" y="33527"/>
                  </a:lnTo>
                  <a:close/>
                </a:path>
                <a:path w="273684" h="76200">
                  <a:moveTo>
                    <a:pt x="60528" y="33908"/>
                  </a:moveTo>
                  <a:lnTo>
                    <a:pt x="57010" y="34036"/>
                  </a:lnTo>
                  <a:lnTo>
                    <a:pt x="53492" y="34036"/>
                  </a:lnTo>
                  <a:lnTo>
                    <a:pt x="50698" y="36956"/>
                  </a:lnTo>
                  <a:lnTo>
                    <a:pt x="50812" y="43942"/>
                  </a:lnTo>
                  <a:lnTo>
                    <a:pt x="53708" y="46736"/>
                  </a:lnTo>
                  <a:lnTo>
                    <a:pt x="57226" y="46736"/>
                  </a:lnTo>
                  <a:lnTo>
                    <a:pt x="60731" y="46608"/>
                  </a:lnTo>
                  <a:lnTo>
                    <a:pt x="63525" y="43687"/>
                  </a:lnTo>
                  <a:lnTo>
                    <a:pt x="63411" y="36702"/>
                  </a:lnTo>
                  <a:lnTo>
                    <a:pt x="60528" y="33908"/>
                  </a:lnTo>
                  <a:close/>
                </a:path>
                <a:path w="273684" h="76200">
                  <a:moveTo>
                    <a:pt x="35115" y="34289"/>
                  </a:moveTo>
                  <a:lnTo>
                    <a:pt x="31610" y="34417"/>
                  </a:lnTo>
                  <a:lnTo>
                    <a:pt x="28092" y="34417"/>
                  </a:lnTo>
                  <a:lnTo>
                    <a:pt x="25285" y="37337"/>
                  </a:lnTo>
                  <a:lnTo>
                    <a:pt x="25400" y="44323"/>
                  </a:lnTo>
                  <a:lnTo>
                    <a:pt x="28295" y="47117"/>
                  </a:lnTo>
                  <a:lnTo>
                    <a:pt x="31813" y="47117"/>
                  </a:lnTo>
                  <a:lnTo>
                    <a:pt x="35318" y="46989"/>
                  </a:lnTo>
                  <a:lnTo>
                    <a:pt x="38112" y="44195"/>
                  </a:lnTo>
                  <a:lnTo>
                    <a:pt x="37998" y="37083"/>
                  </a:lnTo>
                  <a:lnTo>
                    <a:pt x="35115" y="34289"/>
                  </a:lnTo>
                  <a:close/>
                </a:path>
                <a:path w="273684" h="76200">
                  <a:moveTo>
                    <a:pt x="9702" y="34798"/>
                  </a:moveTo>
                  <a:lnTo>
                    <a:pt x="6197" y="34798"/>
                  </a:lnTo>
                  <a:lnTo>
                    <a:pt x="2679" y="34925"/>
                  </a:lnTo>
                  <a:lnTo>
                    <a:pt x="12" y="37592"/>
                  </a:lnTo>
                  <a:lnTo>
                    <a:pt x="0" y="44703"/>
                  </a:lnTo>
                  <a:lnTo>
                    <a:pt x="2882" y="47498"/>
                  </a:lnTo>
                  <a:lnTo>
                    <a:pt x="9906" y="47498"/>
                  </a:lnTo>
                  <a:lnTo>
                    <a:pt x="12590" y="44703"/>
                  </a:lnTo>
                  <a:lnTo>
                    <a:pt x="12598" y="37592"/>
                  </a:lnTo>
                  <a:lnTo>
                    <a:pt x="9702" y="3479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5702" y="2839973"/>
              <a:ext cx="1943100" cy="2049780"/>
            </a:xfrm>
            <a:custGeom>
              <a:avLst/>
              <a:gdLst/>
              <a:ahLst/>
              <a:cxnLst/>
              <a:rect l="l" t="t" r="r" b="b"/>
              <a:pathLst>
                <a:path w="1943100" h="2049779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49" y="0"/>
                  </a:lnTo>
                  <a:lnTo>
                    <a:pt x="1619249" y="0"/>
                  </a:lnTo>
                  <a:lnTo>
                    <a:pt x="1667096" y="3512"/>
                  </a:lnTo>
                  <a:lnTo>
                    <a:pt x="1712767" y="13714"/>
                  </a:lnTo>
                  <a:lnTo>
                    <a:pt x="1755759" y="30106"/>
                  </a:lnTo>
                  <a:lnTo>
                    <a:pt x="1795571" y="52184"/>
                  </a:lnTo>
                  <a:lnTo>
                    <a:pt x="1831702" y="79448"/>
                  </a:lnTo>
                  <a:lnTo>
                    <a:pt x="1863651" y="111397"/>
                  </a:lnTo>
                  <a:lnTo>
                    <a:pt x="1890915" y="147528"/>
                  </a:lnTo>
                  <a:lnTo>
                    <a:pt x="1912993" y="187340"/>
                  </a:lnTo>
                  <a:lnTo>
                    <a:pt x="1929385" y="230332"/>
                  </a:lnTo>
                  <a:lnTo>
                    <a:pt x="1939587" y="276003"/>
                  </a:lnTo>
                  <a:lnTo>
                    <a:pt x="1943100" y="323850"/>
                  </a:lnTo>
                  <a:lnTo>
                    <a:pt x="1943100" y="1725930"/>
                  </a:lnTo>
                  <a:lnTo>
                    <a:pt x="1939587" y="1773776"/>
                  </a:lnTo>
                  <a:lnTo>
                    <a:pt x="1929385" y="1819447"/>
                  </a:lnTo>
                  <a:lnTo>
                    <a:pt x="1912993" y="1862439"/>
                  </a:lnTo>
                  <a:lnTo>
                    <a:pt x="1890915" y="1902251"/>
                  </a:lnTo>
                  <a:lnTo>
                    <a:pt x="1863651" y="1938382"/>
                  </a:lnTo>
                  <a:lnTo>
                    <a:pt x="1831702" y="1970331"/>
                  </a:lnTo>
                  <a:lnTo>
                    <a:pt x="1795571" y="1997595"/>
                  </a:lnTo>
                  <a:lnTo>
                    <a:pt x="1755759" y="2019673"/>
                  </a:lnTo>
                  <a:lnTo>
                    <a:pt x="1712767" y="2036065"/>
                  </a:lnTo>
                  <a:lnTo>
                    <a:pt x="1667096" y="2046267"/>
                  </a:lnTo>
                  <a:lnTo>
                    <a:pt x="1619249" y="2049780"/>
                  </a:lnTo>
                  <a:lnTo>
                    <a:pt x="323849" y="2049780"/>
                  </a:lnTo>
                  <a:lnTo>
                    <a:pt x="276003" y="2046267"/>
                  </a:lnTo>
                  <a:lnTo>
                    <a:pt x="230332" y="2036065"/>
                  </a:lnTo>
                  <a:lnTo>
                    <a:pt x="187340" y="2019673"/>
                  </a:lnTo>
                  <a:lnTo>
                    <a:pt x="147528" y="1997595"/>
                  </a:lnTo>
                  <a:lnTo>
                    <a:pt x="111397" y="1970331"/>
                  </a:lnTo>
                  <a:lnTo>
                    <a:pt x="79448" y="1938382"/>
                  </a:lnTo>
                  <a:lnTo>
                    <a:pt x="52184" y="1902251"/>
                  </a:lnTo>
                  <a:lnTo>
                    <a:pt x="30106" y="1862439"/>
                  </a:lnTo>
                  <a:lnTo>
                    <a:pt x="13714" y="1819447"/>
                  </a:lnTo>
                  <a:lnTo>
                    <a:pt x="3512" y="1773776"/>
                  </a:lnTo>
                  <a:lnTo>
                    <a:pt x="0" y="1725930"/>
                  </a:lnTo>
                  <a:lnTo>
                    <a:pt x="0" y="323850"/>
                  </a:lnTo>
                  <a:close/>
                </a:path>
              </a:pathLst>
            </a:custGeom>
            <a:ln w="22225">
              <a:solidFill>
                <a:srgbClr val="117DA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1484" y="3590452"/>
              <a:ext cx="540867" cy="53967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6067" y="4648200"/>
            <a:ext cx="140208" cy="16306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217154" y="3010916"/>
            <a:ext cx="7270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5"/>
              </a:spcBef>
            </a:pPr>
            <a:r>
              <a:rPr sz="1100" b="1" spc="-135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40" dirty="0">
                <a:solidFill>
                  <a:srgbClr val="335B74"/>
                </a:solidFill>
                <a:latin typeface="Arial"/>
                <a:cs typeface="Arial"/>
              </a:rPr>
              <a:t>let</a:t>
            </a:r>
            <a:r>
              <a:rPr sz="1100" b="1" spc="-75" dirty="0">
                <a:solidFill>
                  <a:srgbClr val="335B74"/>
                </a:solidFill>
                <a:latin typeface="Arial"/>
                <a:cs typeface="Arial"/>
              </a:rPr>
              <a:t> b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0" dirty="0">
                <a:solidFill>
                  <a:srgbClr val="335B74"/>
                </a:solidFill>
                <a:latin typeface="Arial"/>
                <a:cs typeface="Arial"/>
              </a:rPr>
              <a:t>nk  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account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7128" y="3793871"/>
            <a:ext cx="5547360" cy="2655570"/>
            <a:chOff x="5977128" y="3793871"/>
            <a:chExt cx="5547360" cy="2655570"/>
          </a:xfrm>
        </p:grpSpPr>
        <p:sp>
          <p:nvSpPr>
            <p:cNvPr id="17" name="object 17"/>
            <p:cNvSpPr/>
            <p:nvPr/>
          </p:nvSpPr>
          <p:spPr>
            <a:xfrm>
              <a:off x="5977128" y="3793871"/>
              <a:ext cx="1508760" cy="88265"/>
            </a:xfrm>
            <a:custGeom>
              <a:avLst/>
              <a:gdLst/>
              <a:ahLst/>
              <a:cxnLst/>
              <a:rect l="l" t="t" r="r" b="b"/>
              <a:pathLst>
                <a:path w="1508759" h="88264">
                  <a:moveTo>
                    <a:pt x="75819" y="12064"/>
                  </a:moveTo>
                  <a:lnTo>
                    <a:pt x="0" y="50799"/>
                  </a:lnTo>
                  <a:lnTo>
                    <a:pt x="76581" y="88264"/>
                  </a:lnTo>
                  <a:lnTo>
                    <a:pt x="76264" y="56641"/>
                  </a:lnTo>
                  <a:lnTo>
                    <a:pt x="60071" y="56641"/>
                  </a:lnTo>
                  <a:lnTo>
                    <a:pt x="57150" y="53720"/>
                  </a:lnTo>
                  <a:lnTo>
                    <a:pt x="57150" y="46735"/>
                  </a:lnTo>
                  <a:lnTo>
                    <a:pt x="59944" y="43941"/>
                  </a:lnTo>
                  <a:lnTo>
                    <a:pt x="63500" y="43814"/>
                  </a:lnTo>
                  <a:lnTo>
                    <a:pt x="76135" y="43703"/>
                  </a:lnTo>
                  <a:lnTo>
                    <a:pt x="75819" y="12064"/>
                  </a:lnTo>
                  <a:close/>
                </a:path>
                <a:path w="1508759" h="88264">
                  <a:moveTo>
                    <a:pt x="1496838" y="31622"/>
                  </a:moveTo>
                  <a:lnTo>
                    <a:pt x="1448689" y="31622"/>
                  </a:lnTo>
                  <a:lnTo>
                    <a:pt x="1451610" y="34416"/>
                  </a:lnTo>
                  <a:lnTo>
                    <a:pt x="1451737" y="41528"/>
                  </a:lnTo>
                  <a:lnTo>
                    <a:pt x="1448816" y="44322"/>
                  </a:lnTo>
                  <a:lnTo>
                    <a:pt x="1432676" y="44435"/>
                  </a:lnTo>
                  <a:lnTo>
                    <a:pt x="1432941" y="76199"/>
                  </a:lnTo>
                  <a:lnTo>
                    <a:pt x="1508760" y="37464"/>
                  </a:lnTo>
                  <a:lnTo>
                    <a:pt x="1496838" y="31622"/>
                  </a:lnTo>
                  <a:close/>
                </a:path>
                <a:path w="1508759" h="88264">
                  <a:moveTo>
                    <a:pt x="76135" y="43703"/>
                  </a:moveTo>
                  <a:lnTo>
                    <a:pt x="63500" y="43814"/>
                  </a:lnTo>
                  <a:lnTo>
                    <a:pt x="59944" y="43941"/>
                  </a:lnTo>
                  <a:lnTo>
                    <a:pt x="57150" y="46735"/>
                  </a:lnTo>
                  <a:lnTo>
                    <a:pt x="57150" y="53720"/>
                  </a:lnTo>
                  <a:lnTo>
                    <a:pt x="60071" y="56641"/>
                  </a:lnTo>
                  <a:lnTo>
                    <a:pt x="63500" y="56514"/>
                  </a:lnTo>
                  <a:lnTo>
                    <a:pt x="76262" y="56402"/>
                  </a:lnTo>
                  <a:lnTo>
                    <a:pt x="76135" y="43703"/>
                  </a:lnTo>
                  <a:close/>
                </a:path>
                <a:path w="1508759" h="88264">
                  <a:moveTo>
                    <a:pt x="76262" y="56402"/>
                  </a:moveTo>
                  <a:lnTo>
                    <a:pt x="63500" y="56514"/>
                  </a:lnTo>
                  <a:lnTo>
                    <a:pt x="60071" y="56641"/>
                  </a:lnTo>
                  <a:lnTo>
                    <a:pt x="76264" y="56641"/>
                  </a:lnTo>
                  <a:lnTo>
                    <a:pt x="76262" y="56402"/>
                  </a:lnTo>
                  <a:close/>
                </a:path>
                <a:path w="1508759" h="88264">
                  <a:moveTo>
                    <a:pt x="1432570" y="31734"/>
                  </a:moveTo>
                  <a:lnTo>
                    <a:pt x="76135" y="43703"/>
                  </a:lnTo>
                  <a:lnTo>
                    <a:pt x="76262" y="56402"/>
                  </a:lnTo>
                  <a:lnTo>
                    <a:pt x="1432676" y="44435"/>
                  </a:lnTo>
                  <a:lnTo>
                    <a:pt x="1432570" y="31734"/>
                  </a:lnTo>
                  <a:close/>
                </a:path>
                <a:path w="1508759" h="88264">
                  <a:moveTo>
                    <a:pt x="1448689" y="31622"/>
                  </a:moveTo>
                  <a:lnTo>
                    <a:pt x="1445260" y="31622"/>
                  </a:lnTo>
                  <a:lnTo>
                    <a:pt x="1432570" y="31734"/>
                  </a:lnTo>
                  <a:lnTo>
                    <a:pt x="1432676" y="44435"/>
                  </a:lnTo>
                  <a:lnTo>
                    <a:pt x="1448816" y="44322"/>
                  </a:lnTo>
                  <a:lnTo>
                    <a:pt x="1451737" y="41528"/>
                  </a:lnTo>
                  <a:lnTo>
                    <a:pt x="1451610" y="34416"/>
                  </a:lnTo>
                  <a:lnTo>
                    <a:pt x="1448689" y="31622"/>
                  </a:lnTo>
                  <a:close/>
                </a:path>
                <a:path w="1508759" h="88264">
                  <a:moveTo>
                    <a:pt x="1432305" y="0"/>
                  </a:moveTo>
                  <a:lnTo>
                    <a:pt x="1432570" y="31734"/>
                  </a:lnTo>
                  <a:lnTo>
                    <a:pt x="1496838" y="31622"/>
                  </a:lnTo>
                  <a:lnTo>
                    <a:pt x="1432305" y="0"/>
                  </a:lnTo>
                  <a:close/>
                </a:path>
              </a:pathLst>
            </a:custGeom>
            <a:solidFill>
              <a:srgbClr val="335B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9120" y="5444066"/>
              <a:ext cx="524827" cy="5236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56398" y="5109210"/>
              <a:ext cx="3192780" cy="1329055"/>
            </a:xfrm>
            <a:custGeom>
              <a:avLst/>
              <a:gdLst/>
              <a:ahLst/>
              <a:cxnLst/>
              <a:rect l="l" t="t" r="r" b="b"/>
              <a:pathLst>
                <a:path w="3192779" h="1329054">
                  <a:moveTo>
                    <a:pt x="0" y="221487"/>
                  </a:moveTo>
                  <a:lnTo>
                    <a:pt x="4500" y="176857"/>
                  </a:lnTo>
                  <a:lnTo>
                    <a:pt x="17408" y="135284"/>
                  </a:lnTo>
                  <a:lnTo>
                    <a:pt x="37832" y="97662"/>
                  </a:lnTo>
                  <a:lnTo>
                    <a:pt x="64881" y="64881"/>
                  </a:lnTo>
                  <a:lnTo>
                    <a:pt x="97662" y="37832"/>
                  </a:lnTo>
                  <a:lnTo>
                    <a:pt x="135284" y="17408"/>
                  </a:lnTo>
                  <a:lnTo>
                    <a:pt x="176857" y="4500"/>
                  </a:lnTo>
                  <a:lnTo>
                    <a:pt x="221487" y="0"/>
                  </a:lnTo>
                  <a:lnTo>
                    <a:pt x="2971292" y="0"/>
                  </a:lnTo>
                  <a:lnTo>
                    <a:pt x="3015922" y="4500"/>
                  </a:lnTo>
                  <a:lnTo>
                    <a:pt x="3057495" y="17408"/>
                  </a:lnTo>
                  <a:lnTo>
                    <a:pt x="3095117" y="37832"/>
                  </a:lnTo>
                  <a:lnTo>
                    <a:pt x="3127898" y="64881"/>
                  </a:lnTo>
                  <a:lnTo>
                    <a:pt x="3154947" y="97662"/>
                  </a:lnTo>
                  <a:lnTo>
                    <a:pt x="3175371" y="135284"/>
                  </a:lnTo>
                  <a:lnTo>
                    <a:pt x="3188279" y="176857"/>
                  </a:lnTo>
                  <a:lnTo>
                    <a:pt x="3192779" y="221487"/>
                  </a:lnTo>
                  <a:lnTo>
                    <a:pt x="3192779" y="1107401"/>
                  </a:lnTo>
                  <a:lnTo>
                    <a:pt x="3188279" y="1152040"/>
                  </a:lnTo>
                  <a:lnTo>
                    <a:pt x="3175371" y="1193615"/>
                  </a:lnTo>
                  <a:lnTo>
                    <a:pt x="3154947" y="1231238"/>
                  </a:lnTo>
                  <a:lnTo>
                    <a:pt x="3127898" y="1264018"/>
                  </a:lnTo>
                  <a:lnTo>
                    <a:pt x="3095117" y="1291063"/>
                  </a:lnTo>
                  <a:lnTo>
                    <a:pt x="3057495" y="1311484"/>
                  </a:lnTo>
                  <a:lnTo>
                    <a:pt x="3015922" y="1324390"/>
                  </a:lnTo>
                  <a:lnTo>
                    <a:pt x="2971292" y="1328889"/>
                  </a:lnTo>
                  <a:lnTo>
                    <a:pt x="221487" y="1328889"/>
                  </a:lnTo>
                  <a:lnTo>
                    <a:pt x="176857" y="1324390"/>
                  </a:lnTo>
                  <a:lnTo>
                    <a:pt x="135284" y="1311484"/>
                  </a:lnTo>
                  <a:lnTo>
                    <a:pt x="97662" y="1291063"/>
                  </a:lnTo>
                  <a:lnTo>
                    <a:pt x="64881" y="1264018"/>
                  </a:lnTo>
                  <a:lnTo>
                    <a:pt x="37832" y="1231238"/>
                  </a:lnTo>
                  <a:lnTo>
                    <a:pt x="17408" y="1193615"/>
                  </a:lnTo>
                  <a:lnTo>
                    <a:pt x="4500" y="1152040"/>
                  </a:lnTo>
                  <a:lnTo>
                    <a:pt x="0" y="1107401"/>
                  </a:lnTo>
                  <a:lnTo>
                    <a:pt x="0" y="221487"/>
                  </a:lnTo>
                  <a:close/>
                </a:path>
              </a:pathLst>
            </a:custGeom>
            <a:ln w="22225">
              <a:solidFill>
                <a:srgbClr val="117DA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00060" y="4888992"/>
              <a:ext cx="1076325" cy="386080"/>
            </a:xfrm>
            <a:custGeom>
              <a:avLst/>
              <a:gdLst/>
              <a:ahLst/>
              <a:cxnLst/>
              <a:rect l="l" t="t" r="r" b="b"/>
              <a:pathLst>
                <a:path w="1076325" h="386079">
                  <a:moveTo>
                    <a:pt x="1075944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075944" y="385572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93734" y="4982083"/>
            <a:ext cx="6915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5" dirty="0">
                <a:solidFill>
                  <a:srgbClr val="335B74"/>
                </a:solidFill>
                <a:latin typeface="Arial"/>
                <a:cs typeface="Arial"/>
              </a:rPr>
              <a:t>F</a:t>
            </a:r>
            <a:r>
              <a:rPr sz="1100" b="1" spc="-160" dirty="0">
                <a:solidFill>
                  <a:srgbClr val="335B74"/>
                </a:solidFill>
                <a:latin typeface="Arial"/>
                <a:cs typeface="Arial"/>
              </a:rPr>
              <a:t>X</a:t>
            </a:r>
            <a:r>
              <a:rPr sz="1100" b="1" spc="-4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100" b="1" spc="-80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1100" b="1" spc="-60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1100" b="1" spc="-9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100" b="1" spc="-120" dirty="0">
                <a:solidFill>
                  <a:srgbClr val="335B74"/>
                </a:solidFill>
                <a:latin typeface="Arial"/>
                <a:cs typeface="Arial"/>
              </a:rPr>
              <a:t>v</a:t>
            </a:r>
            <a:r>
              <a:rPr sz="1100" b="1" spc="-5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100" b="1" spc="-100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1100" b="1" spc="-55" dirty="0">
                <a:solidFill>
                  <a:srgbClr val="335B74"/>
                </a:solidFill>
                <a:latin typeface="Arial"/>
                <a:cs typeface="Arial"/>
              </a:rPr>
              <a:t>er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9120" y="1721104"/>
            <a:ext cx="524827" cy="524827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736141" y="1367345"/>
            <a:ext cx="3215005" cy="1351280"/>
            <a:chOff x="7736141" y="1367345"/>
            <a:chExt cx="3215005" cy="1351280"/>
          </a:xfrm>
        </p:grpSpPr>
        <p:sp>
          <p:nvSpPr>
            <p:cNvPr id="24" name="object 24"/>
            <p:cNvSpPr/>
            <p:nvPr/>
          </p:nvSpPr>
          <p:spPr>
            <a:xfrm>
              <a:off x="7747254" y="1378458"/>
              <a:ext cx="3192780" cy="1329055"/>
            </a:xfrm>
            <a:custGeom>
              <a:avLst/>
              <a:gdLst/>
              <a:ahLst/>
              <a:cxnLst/>
              <a:rect l="l" t="t" r="r" b="b"/>
              <a:pathLst>
                <a:path w="3192779" h="1329055">
                  <a:moveTo>
                    <a:pt x="0" y="221487"/>
                  </a:moveTo>
                  <a:lnTo>
                    <a:pt x="4500" y="176857"/>
                  </a:lnTo>
                  <a:lnTo>
                    <a:pt x="17408" y="135284"/>
                  </a:lnTo>
                  <a:lnTo>
                    <a:pt x="37832" y="97662"/>
                  </a:lnTo>
                  <a:lnTo>
                    <a:pt x="64881" y="64881"/>
                  </a:lnTo>
                  <a:lnTo>
                    <a:pt x="97662" y="37832"/>
                  </a:lnTo>
                  <a:lnTo>
                    <a:pt x="135284" y="17408"/>
                  </a:lnTo>
                  <a:lnTo>
                    <a:pt x="176857" y="4500"/>
                  </a:lnTo>
                  <a:lnTo>
                    <a:pt x="221488" y="0"/>
                  </a:lnTo>
                  <a:lnTo>
                    <a:pt x="2971292" y="0"/>
                  </a:lnTo>
                  <a:lnTo>
                    <a:pt x="3015922" y="4500"/>
                  </a:lnTo>
                  <a:lnTo>
                    <a:pt x="3057495" y="17408"/>
                  </a:lnTo>
                  <a:lnTo>
                    <a:pt x="3095117" y="37832"/>
                  </a:lnTo>
                  <a:lnTo>
                    <a:pt x="3127898" y="64881"/>
                  </a:lnTo>
                  <a:lnTo>
                    <a:pt x="3154947" y="97662"/>
                  </a:lnTo>
                  <a:lnTo>
                    <a:pt x="3175371" y="135284"/>
                  </a:lnTo>
                  <a:lnTo>
                    <a:pt x="3188279" y="176857"/>
                  </a:lnTo>
                  <a:lnTo>
                    <a:pt x="3192779" y="221487"/>
                  </a:lnTo>
                  <a:lnTo>
                    <a:pt x="3192779" y="1107439"/>
                  </a:lnTo>
                  <a:lnTo>
                    <a:pt x="3188279" y="1152070"/>
                  </a:lnTo>
                  <a:lnTo>
                    <a:pt x="3175371" y="1193643"/>
                  </a:lnTo>
                  <a:lnTo>
                    <a:pt x="3154947" y="1231265"/>
                  </a:lnTo>
                  <a:lnTo>
                    <a:pt x="3127898" y="1264046"/>
                  </a:lnTo>
                  <a:lnTo>
                    <a:pt x="3095117" y="1291095"/>
                  </a:lnTo>
                  <a:lnTo>
                    <a:pt x="3057495" y="1311519"/>
                  </a:lnTo>
                  <a:lnTo>
                    <a:pt x="3015922" y="1324427"/>
                  </a:lnTo>
                  <a:lnTo>
                    <a:pt x="2971292" y="1328927"/>
                  </a:lnTo>
                  <a:lnTo>
                    <a:pt x="221488" y="1328927"/>
                  </a:lnTo>
                  <a:lnTo>
                    <a:pt x="176857" y="1324427"/>
                  </a:lnTo>
                  <a:lnTo>
                    <a:pt x="135284" y="1311519"/>
                  </a:lnTo>
                  <a:lnTo>
                    <a:pt x="97662" y="1291095"/>
                  </a:lnTo>
                  <a:lnTo>
                    <a:pt x="64881" y="1264046"/>
                  </a:lnTo>
                  <a:lnTo>
                    <a:pt x="37832" y="1231265"/>
                  </a:lnTo>
                  <a:lnTo>
                    <a:pt x="17408" y="1193643"/>
                  </a:lnTo>
                  <a:lnTo>
                    <a:pt x="4500" y="1152070"/>
                  </a:lnTo>
                  <a:lnTo>
                    <a:pt x="0" y="1107439"/>
                  </a:lnTo>
                  <a:lnTo>
                    <a:pt x="0" y="221487"/>
                  </a:lnTo>
                  <a:close/>
                </a:path>
              </a:pathLst>
            </a:custGeom>
            <a:ln w="22225">
              <a:solidFill>
                <a:srgbClr val="117DA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11151" y="1830851"/>
              <a:ext cx="281275" cy="28246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010013" y="2243074"/>
            <a:ext cx="6794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20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1100" b="1" spc="-90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1100" b="1" spc="-55" dirty="0">
                <a:solidFill>
                  <a:srgbClr val="335B74"/>
                </a:solidFill>
                <a:latin typeface="Arial"/>
                <a:cs typeface="Arial"/>
              </a:rPr>
              <a:t>er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100" b="1" spc="-120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5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6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35" dirty="0">
                <a:solidFill>
                  <a:srgbClr val="335B74"/>
                </a:solidFill>
                <a:latin typeface="Arial"/>
                <a:cs typeface="Arial"/>
              </a:rPr>
              <a:t>et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090916" y="1167383"/>
            <a:ext cx="2078355" cy="841375"/>
            <a:chOff x="8090916" y="1167383"/>
            <a:chExt cx="2078355" cy="841375"/>
          </a:xfrm>
        </p:grpSpPr>
        <p:sp>
          <p:nvSpPr>
            <p:cNvPr id="28" name="object 28"/>
            <p:cNvSpPr/>
            <p:nvPr/>
          </p:nvSpPr>
          <p:spPr>
            <a:xfrm>
              <a:off x="9102852" y="1932431"/>
              <a:ext cx="1066165" cy="76200"/>
            </a:xfrm>
            <a:custGeom>
              <a:avLst/>
              <a:gdLst/>
              <a:ahLst/>
              <a:cxnLst/>
              <a:rect l="l" t="t" r="r" b="b"/>
              <a:pathLst>
                <a:path w="1066165" h="76200">
                  <a:moveTo>
                    <a:pt x="989711" y="0"/>
                  </a:moveTo>
                  <a:lnTo>
                    <a:pt x="989711" y="76200"/>
                  </a:lnTo>
                  <a:lnTo>
                    <a:pt x="1053211" y="44450"/>
                  </a:lnTo>
                  <a:lnTo>
                    <a:pt x="998854" y="44450"/>
                  </a:lnTo>
                  <a:lnTo>
                    <a:pt x="995933" y="41655"/>
                  </a:lnTo>
                  <a:lnTo>
                    <a:pt x="995933" y="34543"/>
                  </a:lnTo>
                  <a:lnTo>
                    <a:pt x="998854" y="31750"/>
                  </a:lnTo>
                  <a:lnTo>
                    <a:pt x="1053211" y="31750"/>
                  </a:lnTo>
                  <a:lnTo>
                    <a:pt x="989711" y="0"/>
                  </a:lnTo>
                  <a:close/>
                </a:path>
                <a:path w="1066165" h="76200">
                  <a:moveTo>
                    <a:pt x="1005840" y="31750"/>
                  </a:moveTo>
                  <a:lnTo>
                    <a:pt x="998854" y="31750"/>
                  </a:lnTo>
                  <a:lnTo>
                    <a:pt x="995933" y="34543"/>
                  </a:lnTo>
                  <a:lnTo>
                    <a:pt x="995933" y="41655"/>
                  </a:lnTo>
                  <a:lnTo>
                    <a:pt x="998854" y="44450"/>
                  </a:lnTo>
                  <a:lnTo>
                    <a:pt x="1005840" y="44450"/>
                  </a:lnTo>
                  <a:lnTo>
                    <a:pt x="1008761" y="41655"/>
                  </a:lnTo>
                  <a:lnTo>
                    <a:pt x="1008761" y="34543"/>
                  </a:lnTo>
                  <a:lnTo>
                    <a:pt x="1005840" y="31750"/>
                  </a:lnTo>
                  <a:close/>
                </a:path>
                <a:path w="1066165" h="76200">
                  <a:moveTo>
                    <a:pt x="1053211" y="31750"/>
                  </a:moveTo>
                  <a:lnTo>
                    <a:pt x="1005840" y="31750"/>
                  </a:lnTo>
                  <a:lnTo>
                    <a:pt x="1008761" y="34543"/>
                  </a:lnTo>
                  <a:lnTo>
                    <a:pt x="1008761" y="41655"/>
                  </a:lnTo>
                  <a:lnTo>
                    <a:pt x="1005840" y="44450"/>
                  </a:lnTo>
                  <a:lnTo>
                    <a:pt x="1053211" y="44450"/>
                  </a:lnTo>
                  <a:lnTo>
                    <a:pt x="1065911" y="38100"/>
                  </a:lnTo>
                  <a:lnTo>
                    <a:pt x="1053211" y="31750"/>
                  </a:lnTo>
                  <a:close/>
                </a:path>
                <a:path w="1066165" h="76200">
                  <a:moveTo>
                    <a:pt x="980440" y="31750"/>
                  </a:moveTo>
                  <a:lnTo>
                    <a:pt x="973454" y="31750"/>
                  </a:lnTo>
                  <a:lnTo>
                    <a:pt x="970533" y="34543"/>
                  </a:lnTo>
                  <a:lnTo>
                    <a:pt x="970533" y="41655"/>
                  </a:lnTo>
                  <a:lnTo>
                    <a:pt x="973454" y="44450"/>
                  </a:lnTo>
                  <a:lnTo>
                    <a:pt x="980440" y="44450"/>
                  </a:lnTo>
                  <a:lnTo>
                    <a:pt x="983233" y="41655"/>
                  </a:lnTo>
                  <a:lnTo>
                    <a:pt x="983233" y="34543"/>
                  </a:lnTo>
                  <a:lnTo>
                    <a:pt x="980440" y="31750"/>
                  </a:lnTo>
                  <a:close/>
                </a:path>
                <a:path w="1066165" h="76200">
                  <a:moveTo>
                    <a:pt x="955040" y="31750"/>
                  </a:moveTo>
                  <a:lnTo>
                    <a:pt x="948054" y="31750"/>
                  </a:lnTo>
                  <a:lnTo>
                    <a:pt x="945133" y="34543"/>
                  </a:lnTo>
                  <a:lnTo>
                    <a:pt x="945133" y="41655"/>
                  </a:lnTo>
                  <a:lnTo>
                    <a:pt x="948054" y="44450"/>
                  </a:lnTo>
                  <a:lnTo>
                    <a:pt x="955040" y="44450"/>
                  </a:lnTo>
                  <a:lnTo>
                    <a:pt x="957833" y="41655"/>
                  </a:lnTo>
                  <a:lnTo>
                    <a:pt x="957833" y="34543"/>
                  </a:lnTo>
                  <a:lnTo>
                    <a:pt x="955040" y="31750"/>
                  </a:lnTo>
                  <a:close/>
                </a:path>
                <a:path w="1066165" h="76200">
                  <a:moveTo>
                    <a:pt x="929640" y="31750"/>
                  </a:moveTo>
                  <a:lnTo>
                    <a:pt x="922527" y="31750"/>
                  </a:lnTo>
                  <a:lnTo>
                    <a:pt x="919733" y="34543"/>
                  </a:lnTo>
                  <a:lnTo>
                    <a:pt x="919733" y="41655"/>
                  </a:lnTo>
                  <a:lnTo>
                    <a:pt x="922527" y="44450"/>
                  </a:lnTo>
                  <a:lnTo>
                    <a:pt x="929640" y="44450"/>
                  </a:lnTo>
                  <a:lnTo>
                    <a:pt x="932433" y="41655"/>
                  </a:lnTo>
                  <a:lnTo>
                    <a:pt x="932433" y="34543"/>
                  </a:lnTo>
                  <a:lnTo>
                    <a:pt x="929640" y="31750"/>
                  </a:lnTo>
                  <a:close/>
                </a:path>
                <a:path w="1066165" h="76200">
                  <a:moveTo>
                    <a:pt x="904240" y="31750"/>
                  </a:moveTo>
                  <a:lnTo>
                    <a:pt x="897127" y="31750"/>
                  </a:lnTo>
                  <a:lnTo>
                    <a:pt x="894333" y="34543"/>
                  </a:lnTo>
                  <a:lnTo>
                    <a:pt x="894333" y="41655"/>
                  </a:lnTo>
                  <a:lnTo>
                    <a:pt x="897127" y="44450"/>
                  </a:lnTo>
                  <a:lnTo>
                    <a:pt x="904240" y="44450"/>
                  </a:lnTo>
                  <a:lnTo>
                    <a:pt x="907033" y="41655"/>
                  </a:lnTo>
                  <a:lnTo>
                    <a:pt x="907033" y="34543"/>
                  </a:lnTo>
                  <a:lnTo>
                    <a:pt x="904240" y="31750"/>
                  </a:lnTo>
                  <a:close/>
                </a:path>
                <a:path w="1066165" h="76200">
                  <a:moveTo>
                    <a:pt x="878840" y="31750"/>
                  </a:moveTo>
                  <a:lnTo>
                    <a:pt x="871727" y="31750"/>
                  </a:lnTo>
                  <a:lnTo>
                    <a:pt x="868933" y="34543"/>
                  </a:lnTo>
                  <a:lnTo>
                    <a:pt x="868933" y="41655"/>
                  </a:lnTo>
                  <a:lnTo>
                    <a:pt x="871727" y="44450"/>
                  </a:lnTo>
                  <a:lnTo>
                    <a:pt x="878840" y="44450"/>
                  </a:lnTo>
                  <a:lnTo>
                    <a:pt x="881633" y="41655"/>
                  </a:lnTo>
                  <a:lnTo>
                    <a:pt x="881633" y="34543"/>
                  </a:lnTo>
                  <a:lnTo>
                    <a:pt x="878840" y="31750"/>
                  </a:lnTo>
                  <a:close/>
                </a:path>
                <a:path w="1066165" h="76200">
                  <a:moveTo>
                    <a:pt x="853440" y="31750"/>
                  </a:moveTo>
                  <a:lnTo>
                    <a:pt x="846327" y="31750"/>
                  </a:lnTo>
                  <a:lnTo>
                    <a:pt x="843533" y="34543"/>
                  </a:lnTo>
                  <a:lnTo>
                    <a:pt x="843533" y="41655"/>
                  </a:lnTo>
                  <a:lnTo>
                    <a:pt x="846327" y="44450"/>
                  </a:lnTo>
                  <a:lnTo>
                    <a:pt x="853440" y="44450"/>
                  </a:lnTo>
                  <a:lnTo>
                    <a:pt x="856233" y="41655"/>
                  </a:lnTo>
                  <a:lnTo>
                    <a:pt x="856233" y="34543"/>
                  </a:lnTo>
                  <a:lnTo>
                    <a:pt x="853440" y="31750"/>
                  </a:lnTo>
                  <a:close/>
                </a:path>
                <a:path w="1066165" h="76200">
                  <a:moveTo>
                    <a:pt x="827913" y="31750"/>
                  </a:moveTo>
                  <a:lnTo>
                    <a:pt x="820927" y="31750"/>
                  </a:lnTo>
                  <a:lnTo>
                    <a:pt x="818133" y="34543"/>
                  </a:lnTo>
                  <a:lnTo>
                    <a:pt x="818133" y="41655"/>
                  </a:lnTo>
                  <a:lnTo>
                    <a:pt x="820927" y="44450"/>
                  </a:lnTo>
                  <a:lnTo>
                    <a:pt x="827913" y="44450"/>
                  </a:lnTo>
                  <a:lnTo>
                    <a:pt x="830833" y="41655"/>
                  </a:lnTo>
                  <a:lnTo>
                    <a:pt x="830833" y="34543"/>
                  </a:lnTo>
                  <a:lnTo>
                    <a:pt x="827913" y="31750"/>
                  </a:lnTo>
                  <a:close/>
                </a:path>
                <a:path w="1066165" h="76200">
                  <a:moveTo>
                    <a:pt x="802513" y="31750"/>
                  </a:moveTo>
                  <a:lnTo>
                    <a:pt x="795527" y="31750"/>
                  </a:lnTo>
                  <a:lnTo>
                    <a:pt x="792733" y="34543"/>
                  </a:lnTo>
                  <a:lnTo>
                    <a:pt x="792733" y="41655"/>
                  </a:lnTo>
                  <a:lnTo>
                    <a:pt x="795527" y="44450"/>
                  </a:lnTo>
                  <a:lnTo>
                    <a:pt x="802513" y="44450"/>
                  </a:lnTo>
                  <a:lnTo>
                    <a:pt x="805433" y="41655"/>
                  </a:lnTo>
                  <a:lnTo>
                    <a:pt x="805433" y="34543"/>
                  </a:lnTo>
                  <a:lnTo>
                    <a:pt x="802513" y="31750"/>
                  </a:lnTo>
                  <a:close/>
                </a:path>
                <a:path w="1066165" h="76200">
                  <a:moveTo>
                    <a:pt x="777113" y="31750"/>
                  </a:moveTo>
                  <a:lnTo>
                    <a:pt x="770127" y="31750"/>
                  </a:lnTo>
                  <a:lnTo>
                    <a:pt x="767206" y="34543"/>
                  </a:lnTo>
                  <a:lnTo>
                    <a:pt x="767206" y="41655"/>
                  </a:lnTo>
                  <a:lnTo>
                    <a:pt x="770127" y="44450"/>
                  </a:lnTo>
                  <a:lnTo>
                    <a:pt x="777113" y="44450"/>
                  </a:lnTo>
                  <a:lnTo>
                    <a:pt x="780033" y="41655"/>
                  </a:lnTo>
                  <a:lnTo>
                    <a:pt x="780033" y="34543"/>
                  </a:lnTo>
                  <a:lnTo>
                    <a:pt x="777113" y="31750"/>
                  </a:lnTo>
                  <a:close/>
                </a:path>
                <a:path w="1066165" h="76200">
                  <a:moveTo>
                    <a:pt x="751713" y="31750"/>
                  </a:moveTo>
                  <a:lnTo>
                    <a:pt x="744727" y="31750"/>
                  </a:lnTo>
                  <a:lnTo>
                    <a:pt x="741806" y="34543"/>
                  </a:lnTo>
                  <a:lnTo>
                    <a:pt x="741806" y="41655"/>
                  </a:lnTo>
                  <a:lnTo>
                    <a:pt x="744727" y="44450"/>
                  </a:lnTo>
                  <a:lnTo>
                    <a:pt x="751713" y="44450"/>
                  </a:lnTo>
                  <a:lnTo>
                    <a:pt x="754633" y="41655"/>
                  </a:lnTo>
                  <a:lnTo>
                    <a:pt x="754633" y="34543"/>
                  </a:lnTo>
                  <a:lnTo>
                    <a:pt x="751713" y="31750"/>
                  </a:lnTo>
                  <a:close/>
                </a:path>
                <a:path w="1066165" h="76200">
                  <a:moveTo>
                    <a:pt x="726313" y="31750"/>
                  </a:moveTo>
                  <a:lnTo>
                    <a:pt x="719327" y="31750"/>
                  </a:lnTo>
                  <a:lnTo>
                    <a:pt x="716406" y="34543"/>
                  </a:lnTo>
                  <a:lnTo>
                    <a:pt x="716406" y="41655"/>
                  </a:lnTo>
                  <a:lnTo>
                    <a:pt x="719327" y="44450"/>
                  </a:lnTo>
                  <a:lnTo>
                    <a:pt x="726313" y="44450"/>
                  </a:lnTo>
                  <a:lnTo>
                    <a:pt x="729106" y="41655"/>
                  </a:lnTo>
                  <a:lnTo>
                    <a:pt x="729106" y="34543"/>
                  </a:lnTo>
                  <a:lnTo>
                    <a:pt x="726313" y="31750"/>
                  </a:lnTo>
                  <a:close/>
                </a:path>
                <a:path w="1066165" h="76200">
                  <a:moveTo>
                    <a:pt x="700913" y="31750"/>
                  </a:moveTo>
                  <a:lnTo>
                    <a:pt x="693927" y="31750"/>
                  </a:lnTo>
                  <a:lnTo>
                    <a:pt x="691006" y="34543"/>
                  </a:lnTo>
                  <a:lnTo>
                    <a:pt x="691006" y="41655"/>
                  </a:lnTo>
                  <a:lnTo>
                    <a:pt x="693927" y="44450"/>
                  </a:lnTo>
                  <a:lnTo>
                    <a:pt x="700913" y="44450"/>
                  </a:lnTo>
                  <a:lnTo>
                    <a:pt x="703706" y="41655"/>
                  </a:lnTo>
                  <a:lnTo>
                    <a:pt x="703706" y="34543"/>
                  </a:lnTo>
                  <a:lnTo>
                    <a:pt x="700913" y="31750"/>
                  </a:lnTo>
                  <a:close/>
                </a:path>
                <a:path w="1066165" h="76200">
                  <a:moveTo>
                    <a:pt x="675513" y="31750"/>
                  </a:moveTo>
                  <a:lnTo>
                    <a:pt x="668401" y="31750"/>
                  </a:lnTo>
                  <a:lnTo>
                    <a:pt x="665606" y="34543"/>
                  </a:lnTo>
                  <a:lnTo>
                    <a:pt x="665606" y="41655"/>
                  </a:lnTo>
                  <a:lnTo>
                    <a:pt x="668401" y="44450"/>
                  </a:lnTo>
                  <a:lnTo>
                    <a:pt x="675513" y="44450"/>
                  </a:lnTo>
                  <a:lnTo>
                    <a:pt x="678306" y="41655"/>
                  </a:lnTo>
                  <a:lnTo>
                    <a:pt x="678306" y="34543"/>
                  </a:lnTo>
                  <a:lnTo>
                    <a:pt x="675513" y="31750"/>
                  </a:lnTo>
                  <a:close/>
                </a:path>
                <a:path w="1066165" h="76200">
                  <a:moveTo>
                    <a:pt x="650113" y="31750"/>
                  </a:moveTo>
                  <a:lnTo>
                    <a:pt x="643001" y="31750"/>
                  </a:lnTo>
                  <a:lnTo>
                    <a:pt x="640206" y="34543"/>
                  </a:lnTo>
                  <a:lnTo>
                    <a:pt x="640206" y="41655"/>
                  </a:lnTo>
                  <a:lnTo>
                    <a:pt x="643001" y="44450"/>
                  </a:lnTo>
                  <a:lnTo>
                    <a:pt x="650113" y="44450"/>
                  </a:lnTo>
                  <a:lnTo>
                    <a:pt x="652906" y="41655"/>
                  </a:lnTo>
                  <a:lnTo>
                    <a:pt x="652906" y="34543"/>
                  </a:lnTo>
                  <a:lnTo>
                    <a:pt x="650113" y="31750"/>
                  </a:lnTo>
                  <a:close/>
                </a:path>
                <a:path w="1066165" h="76200">
                  <a:moveTo>
                    <a:pt x="624713" y="31750"/>
                  </a:moveTo>
                  <a:lnTo>
                    <a:pt x="617601" y="31750"/>
                  </a:lnTo>
                  <a:lnTo>
                    <a:pt x="614806" y="34543"/>
                  </a:lnTo>
                  <a:lnTo>
                    <a:pt x="614806" y="41655"/>
                  </a:lnTo>
                  <a:lnTo>
                    <a:pt x="617601" y="44450"/>
                  </a:lnTo>
                  <a:lnTo>
                    <a:pt x="624713" y="44450"/>
                  </a:lnTo>
                  <a:lnTo>
                    <a:pt x="627506" y="41655"/>
                  </a:lnTo>
                  <a:lnTo>
                    <a:pt x="627506" y="34543"/>
                  </a:lnTo>
                  <a:lnTo>
                    <a:pt x="624713" y="31750"/>
                  </a:lnTo>
                  <a:close/>
                </a:path>
                <a:path w="1066165" h="76200">
                  <a:moveTo>
                    <a:pt x="599313" y="31750"/>
                  </a:moveTo>
                  <a:lnTo>
                    <a:pt x="592201" y="31750"/>
                  </a:lnTo>
                  <a:lnTo>
                    <a:pt x="589406" y="34543"/>
                  </a:lnTo>
                  <a:lnTo>
                    <a:pt x="589406" y="41655"/>
                  </a:lnTo>
                  <a:lnTo>
                    <a:pt x="592201" y="44450"/>
                  </a:lnTo>
                  <a:lnTo>
                    <a:pt x="599313" y="44450"/>
                  </a:lnTo>
                  <a:lnTo>
                    <a:pt x="602106" y="41655"/>
                  </a:lnTo>
                  <a:lnTo>
                    <a:pt x="602106" y="34543"/>
                  </a:lnTo>
                  <a:lnTo>
                    <a:pt x="599313" y="31750"/>
                  </a:lnTo>
                  <a:close/>
                </a:path>
                <a:path w="1066165" h="76200">
                  <a:moveTo>
                    <a:pt x="573786" y="31750"/>
                  </a:moveTo>
                  <a:lnTo>
                    <a:pt x="566801" y="31750"/>
                  </a:lnTo>
                  <a:lnTo>
                    <a:pt x="564006" y="34543"/>
                  </a:lnTo>
                  <a:lnTo>
                    <a:pt x="564006" y="41655"/>
                  </a:lnTo>
                  <a:lnTo>
                    <a:pt x="566801" y="44450"/>
                  </a:lnTo>
                  <a:lnTo>
                    <a:pt x="573786" y="44450"/>
                  </a:lnTo>
                  <a:lnTo>
                    <a:pt x="576706" y="41655"/>
                  </a:lnTo>
                  <a:lnTo>
                    <a:pt x="576706" y="34543"/>
                  </a:lnTo>
                  <a:lnTo>
                    <a:pt x="573786" y="31750"/>
                  </a:lnTo>
                  <a:close/>
                </a:path>
                <a:path w="1066165" h="76200">
                  <a:moveTo>
                    <a:pt x="548386" y="31750"/>
                  </a:moveTo>
                  <a:lnTo>
                    <a:pt x="541401" y="31750"/>
                  </a:lnTo>
                  <a:lnTo>
                    <a:pt x="538606" y="34543"/>
                  </a:lnTo>
                  <a:lnTo>
                    <a:pt x="538606" y="41655"/>
                  </a:lnTo>
                  <a:lnTo>
                    <a:pt x="541401" y="44450"/>
                  </a:lnTo>
                  <a:lnTo>
                    <a:pt x="548386" y="44450"/>
                  </a:lnTo>
                  <a:lnTo>
                    <a:pt x="551306" y="41655"/>
                  </a:lnTo>
                  <a:lnTo>
                    <a:pt x="551306" y="34543"/>
                  </a:lnTo>
                  <a:lnTo>
                    <a:pt x="548386" y="31750"/>
                  </a:lnTo>
                  <a:close/>
                </a:path>
                <a:path w="1066165" h="76200">
                  <a:moveTo>
                    <a:pt x="522986" y="31750"/>
                  </a:moveTo>
                  <a:lnTo>
                    <a:pt x="516000" y="31750"/>
                  </a:lnTo>
                  <a:lnTo>
                    <a:pt x="513079" y="34543"/>
                  </a:lnTo>
                  <a:lnTo>
                    <a:pt x="513079" y="41655"/>
                  </a:lnTo>
                  <a:lnTo>
                    <a:pt x="516000" y="44450"/>
                  </a:lnTo>
                  <a:lnTo>
                    <a:pt x="522986" y="44450"/>
                  </a:lnTo>
                  <a:lnTo>
                    <a:pt x="525906" y="41655"/>
                  </a:lnTo>
                  <a:lnTo>
                    <a:pt x="525906" y="34543"/>
                  </a:lnTo>
                  <a:lnTo>
                    <a:pt x="522986" y="31750"/>
                  </a:lnTo>
                  <a:close/>
                </a:path>
                <a:path w="1066165" h="76200">
                  <a:moveTo>
                    <a:pt x="497586" y="31750"/>
                  </a:moveTo>
                  <a:lnTo>
                    <a:pt x="490600" y="31750"/>
                  </a:lnTo>
                  <a:lnTo>
                    <a:pt x="487679" y="34543"/>
                  </a:lnTo>
                  <a:lnTo>
                    <a:pt x="487679" y="41655"/>
                  </a:lnTo>
                  <a:lnTo>
                    <a:pt x="490600" y="44450"/>
                  </a:lnTo>
                  <a:lnTo>
                    <a:pt x="497586" y="44450"/>
                  </a:lnTo>
                  <a:lnTo>
                    <a:pt x="500506" y="41655"/>
                  </a:lnTo>
                  <a:lnTo>
                    <a:pt x="500506" y="34543"/>
                  </a:lnTo>
                  <a:lnTo>
                    <a:pt x="497586" y="31750"/>
                  </a:lnTo>
                  <a:close/>
                </a:path>
                <a:path w="1066165" h="76200">
                  <a:moveTo>
                    <a:pt x="472186" y="31750"/>
                  </a:moveTo>
                  <a:lnTo>
                    <a:pt x="465200" y="31750"/>
                  </a:lnTo>
                  <a:lnTo>
                    <a:pt x="462279" y="34543"/>
                  </a:lnTo>
                  <a:lnTo>
                    <a:pt x="462279" y="41655"/>
                  </a:lnTo>
                  <a:lnTo>
                    <a:pt x="465200" y="44450"/>
                  </a:lnTo>
                  <a:lnTo>
                    <a:pt x="472186" y="44450"/>
                  </a:lnTo>
                  <a:lnTo>
                    <a:pt x="474979" y="41655"/>
                  </a:lnTo>
                  <a:lnTo>
                    <a:pt x="474979" y="34543"/>
                  </a:lnTo>
                  <a:lnTo>
                    <a:pt x="472186" y="31750"/>
                  </a:lnTo>
                  <a:close/>
                </a:path>
                <a:path w="1066165" h="76200">
                  <a:moveTo>
                    <a:pt x="446786" y="31750"/>
                  </a:moveTo>
                  <a:lnTo>
                    <a:pt x="439800" y="31750"/>
                  </a:lnTo>
                  <a:lnTo>
                    <a:pt x="436879" y="34543"/>
                  </a:lnTo>
                  <a:lnTo>
                    <a:pt x="436879" y="41655"/>
                  </a:lnTo>
                  <a:lnTo>
                    <a:pt x="439800" y="44450"/>
                  </a:lnTo>
                  <a:lnTo>
                    <a:pt x="446786" y="44450"/>
                  </a:lnTo>
                  <a:lnTo>
                    <a:pt x="449579" y="41655"/>
                  </a:lnTo>
                  <a:lnTo>
                    <a:pt x="449579" y="34543"/>
                  </a:lnTo>
                  <a:lnTo>
                    <a:pt x="446786" y="31750"/>
                  </a:lnTo>
                  <a:close/>
                </a:path>
                <a:path w="1066165" h="76200">
                  <a:moveTo>
                    <a:pt x="421386" y="31750"/>
                  </a:moveTo>
                  <a:lnTo>
                    <a:pt x="414274" y="31750"/>
                  </a:lnTo>
                  <a:lnTo>
                    <a:pt x="411479" y="34543"/>
                  </a:lnTo>
                  <a:lnTo>
                    <a:pt x="411479" y="41655"/>
                  </a:lnTo>
                  <a:lnTo>
                    <a:pt x="414274" y="44450"/>
                  </a:lnTo>
                  <a:lnTo>
                    <a:pt x="421386" y="44450"/>
                  </a:lnTo>
                  <a:lnTo>
                    <a:pt x="424179" y="41655"/>
                  </a:lnTo>
                  <a:lnTo>
                    <a:pt x="424179" y="34543"/>
                  </a:lnTo>
                  <a:lnTo>
                    <a:pt x="421386" y="31750"/>
                  </a:lnTo>
                  <a:close/>
                </a:path>
                <a:path w="1066165" h="76200">
                  <a:moveTo>
                    <a:pt x="395986" y="31750"/>
                  </a:moveTo>
                  <a:lnTo>
                    <a:pt x="388874" y="31750"/>
                  </a:lnTo>
                  <a:lnTo>
                    <a:pt x="386079" y="34543"/>
                  </a:lnTo>
                  <a:lnTo>
                    <a:pt x="386079" y="41655"/>
                  </a:lnTo>
                  <a:lnTo>
                    <a:pt x="388874" y="44450"/>
                  </a:lnTo>
                  <a:lnTo>
                    <a:pt x="395986" y="44450"/>
                  </a:lnTo>
                  <a:lnTo>
                    <a:pt x="398779" y="41655"/>
                  </a:lnTo>
                  <a:lnTo>
                    <a:pt x="398779" y="34543"/>
                  </a:lnTo>
                  <a:lnTo>
                    <a:pt x="395986" y="31750"/>
                  </a:lnTo>
                  <a:close/>
                </a:path>
                <a:path w="1066165" h="76200">
                  <a:moveTo>
                    <a:pt x="370586" y="31750"/>
                  </a:moveTo>
                  <a:lnTo>
                    <a:pt x="363474" y="31750"/>
                  </a:lnTo>
                  <a:lnTo>
                    <a:pt x="360679" y="34543"/>
                  </a:lnTo>
                  <a:lnTo>
                    <a:pt x="360679" y="41655"/>
                  </a:lnTo>
                  <a:lnTo>
                    <a:pt x="363474" y="44450"/>
                  </a:lnTo>
                  <a:lnTo>
                    <a:pt x="370586" y="44450"/>
                  </a:lnTo>
                  <a:lnTo>
                    <a:pt x="373379" y="41655"/>
                  </a:lnTo>
                  <a:lnTo>
                    <a:pt x="373379" y="34543"/>
                  </a:lnTo>
                  <a:lnTo>
                    <a:pt x="370586" y="31750"/>
                  </a:lnTo>
                  <a:close/>
                </a:path>
                <a:path w="1066165" h="76200">
                  <a:moveTo>
                    <a:pt x="345186" y="31750"/>
                  </a:moveTo>
                  <a:lnTo>
                    <a:pt x="338074" y="31750"/>
                  </a:lnTo>
                  <a:lnTo>
                    <a:pt x="335279" y="34543"/>
                  </a:lnTo>
                  <a:lnTo>
                    <a:pt x="335279" y="41655"/>
                  </a:lnTo>
                  <a:lnTo>
                    <a:pt x="338074" y="44450"/>
                  </a:lnTo>
                  <a:lnTo>
                    <a:pt x="345186" y="44450"/>
                  </a:lnTo>
                  <a:lnTo>
                    <a:pt x="347979" y="41655"/>
                  </a:lnTo>
                  <a:lnTo>
                    <a:pt x="347979" y="34543"/>
                  </a:lnTo>
                  <a:lnTo>
                    <a:pt x="345186" y="31750"/>
                  </a:lnTo>
                  <a:close/>
                </a:path>
                <a:path w="1066165" h="76200">
                  <a:moveTo>
                    <a:pt x="319658" y="31750"/>
                  </a:moveTo>
                  <a:lnTo>
                    <a:pt x="312674" y="31750"/>
                  </a:lnTo>
                  <a:lnTo>
                    <a:pt x="309879" y="34543"/>
                  </a:lnTo>
                  <a:lnTo>
                    <a:pt x="309879" y="41655"/>
                  </a:lnTo>
                  <a:lnTo>
                    <a:pt x="312674" y="44450"/>
                  </a:lnTo>
                  <a:lnTo>
                    <a:pt x="319658" y="44450"/>
                  </a:lnTo>
                  <a:lnTo>
                    <a:pt x="322579" y="41655"/>
                  </a:lnTo>
                  <a:lnTo>
                    <a:pt x="322579" y="34543"/>
                  </a:lnTo>
                  <a:lnTo>
                    <a:pt x="319658" y="31750"/>
                  </a:lnTo>
                  <a:close/>
                </a:path>
                <a:path w="1066165" h="76200">
                  <a:moveTo>
                    <a:pt x="294258" y="31750"/>
                  </a:moveTo>
                  <a:lnTo>
                    <a:pt x="287274" y="31750"/>
                  </a:lnTo>
                  <a:lnTo>
                    <a:pt x="284479" y="34543"/>
                  </a:lnTo>
                  <a:lnTo>
                    <a:pt x="284479" y="41655"/>
                  </a:lnTo>
                  <a:lnTo>
                    <a:pt x="287274" y="44450"/>
                  </a:lnTo>
                  <a:lnTo>
                    <a:pt x="294258" y="44450"/>
                  </a:lnTo>
                  <a:lnTo>
                    <a:pt x="297179" y="41655"/>
                  </a:lnTo>
                  <a:lnTo>
                    <a:pt x="297179" y="34543"/>
                  </a:lnTo>
                  <a:lnTo>
                    <a:pt x="294258" y="31750"/>
                  </a:lnTo>
                  <a:close/>
                </a:path>
                <a:path w="1066165" h="76200">
                  <a:moveTo>
                    <a:pt x="268858" y="31750"/>
                  </a:moveTo>
                  <a:lnTo>
                    <a:pt x="261874" y="31750"/>
                  </a:lnTo>
                  <a:lnTo>
                    <a:pt x="258952" y="34543"/>
                  </a:lnTo>
                  <a:lnTo>
                    <a:pt x="258952" y="41655"/>
                  </a:lnTo>
                  <a:lnTo>
                    <a:pt x="261874" y="44450"/>
                  </a:lnTo>
                  <a:lnTo>
                    <a:pt x="268858" y="44450"/>
                  </a:lnTo>
                  <a:lnTo>
                    <a:pt x="271779" y="41655"/>
                  </a:lnTo>
                  <a:lnTo>
                    <a:pt x="271779" y="34543"/>
                  </a:lnTo>
                  <a:lnTo>
                    <a:pt x="268858" y="31750"/>
                  </a:lnTo>
                  <a:close/>
                </a:path>
                <a:path w="1066165" h="76200">
                  <a:moveTo>
                    <a:pt x="243458" y="31750"/>
                  </a:moveTo>
                  <a:lnTo>
                    <a:pt x="236474" y="31750"/>
                  </a:lnTo>
                  <a:lnTo>
                    <a:pt x="233552" y="34543"/>
                  </a:lnTo>
                  <a:lnTo>
                    <a:pt x="233552" y="41655"/>
                  </a:lnTo>
                  <a:lnTo>
                    <a:pt x="236474" y="44450"/>
                  </a:lnTo>
                  <a:lnTo>
                    <a:pt x="243458" y="44450"/>
                  </a:lnTo>
                  <a:lnTo>
                    <a:pt x="246252" y="41655"/>
                  </a:lnTo>
                  <a:lnTo>
                    <a:pt x="246252" y="34543"/>
                  </a:lnTo>
                  <a:lnTo>
                    <a:pt x="243458" y="31750"/>
                  </a:lnTo>
                  <a:close/>
                </a:path>
                <a:path w="1066165" h="76200">
                  <a:moveTo>
                    <a:pt x="218058" y="31750"/>
                  </a:moveTo>
                  <a:lnTo>
                    <a:pt x="211074" y="31750"/>
                  </a:lnTo>
                  <a:lnTo>
                    <a:pt x="208152" y="34543"/>
                  </a:lnTo>
                  <a:lnTo>
                    <a:pt x="208152" y="41655"/>
                  </a:lnTo>
                  <a:lnTo>
                    <a:pt x="211074" y="44450"/>
                  </a:lnTo>
                  <a:lnTo>
                    <a:pt x="218058" y="44450"/>
                  </a:lnTo>
                  <a:lnTo>
                    <a:pt x="220852" y="41655"/>
                  </a:lnTo>
                  <a:lnTo>
                    <a:pt x="220852" y="34543"/>
                  </a:lnTo>
                  <a:lnTo>
                    <a:pt x="218058" y="31750"/>
                  </a:lnTo>
                  <a:close/>
                </a:path>
                <a:path w="1066165" h="76200">
                  <a:moveTo>
                    <a:pt x="192658" y="31750"/>
                  </a:moveTo>
                  <a:lnTo>
                    <a:pt x="185674" y="31750"/>
                  </a:lnTo>
                  <a:lnTo>
                    <a:pt x="182752" y="34543"/>
                  </a:lnTo>
                  <a:lnTo>
                    <a:pt x="182752" y="41655"/>
                  </a:lnTo>
                  <a:lnTo>
                    <a:pt x="185674" y="44450"/>
                  </a:lnTo>
                  <a:lnTo>
                    <a:pt x="192658" y="44450"/>
                  </a:lnTo>
                  <a:lnTo>
                    <a:pt x="195452" y="41655"/>
                  </a:lnTo>
                  <a:lnTo>
                    <a:pt x="195452" y="34543"/>
                  </a:lnTo>
                  <a:lnTo>
                    <a:pt x="192658" y="31750"/>
                  </a:lnTo>
                  <a:close/>
                </a:path>
                <a:path w="1066165" h="76200">
                  <a:moveTo>
                    <a:pt x="167258" y="31750"/>
                  </a:moveTo>
                  <a:lnTo>
                    <a:pt x="160147" y="31750"/>
                  </a:lnTo>
                  <a:lnTo>
                    <a:pt x="157352" y="34543"/>
                  </a:lnTo>
                  <a:lnTo>
                    <a:pt x="157352" y="41655"/>
                  </a:lnTo>
                  <a:lnTo>
                    <a:pt x="160147" y="44450"/>
                  </a:lnTo>
                  <a:lnTo>
                    <a:pt x="167258" y="44450"/>
                  </a:lnTo>
                  <a:lnTo>
                    <a:pt x="170052" y="41655"/>
                  </a:lnTo>
                  <a:lnTo>
                    <a:pt x="170052" y="34543"/>
                  </a:lnTo>
                  <a:lnTo>
                    <a:pt x="167258" y="31750"/>
                  </a:lnTo>
                  <a:close/>
                </a:path>
                <a:path w="1066165" h="76200">
                  <a:moveTo>
                    <a:pt x="141858" y="31750"/>
                  </a:moveTo>
                  <a:lnTo>
                    <a:pt x="134747" y="31750"/>
                  </a:lnTo>
                  <a:lnTo>
                    <a:pt x="131952" y="34543"/>
                  </a:lnTo>
                  <a:lnTo>
                    <a:pt x="131952" y="41655"/>
                  </a:lnTo>
                  <a:lnTo>
                    <a:pt x="134747" y="44450"/>
                  </a:lnTo>
                  <a:lnTo>
                    <a:pt x="141858" y="44450"/>
                  </a:lnTo>
                  <a:lnTo>
                    <a:pt x="144652" y="41655"/>
                  </a:lnTo>
                  <a:lnTo>
                    <a:pt x="144652" y="34543"/>
                  </a:lnTo>
                  <a:lnTo>
                    <a:pt x="141858" y="31750"/>
                  </a:lnTo>
                  <a:close/>
                </a:path>
                <a:path w="1066165" h="76200">
                  <a:moveTo>
                    <a:pt x="116458" y="31750"/>
                  </a:moveTo>
                  <a:lnTo>
                    <a:pt x="109347" y="31750"/>
                  </a:lnTo>
                  <a:lnTo>
                    <a:pt x="106552" y="34543"/>
                  </a:lnTo>
                  <a:lnTo>
                    <a:pt x="106552" y="41655"/>
                  </a:lnTo>
                  <a:lnTo>
                    <a:pt x="109347" y="44450"/>
                  </a:lnTo>
                  <a:lnTo>
                    <a:pt x="116458" y="44450"/>
                  </a:lnTo>
                  <a:lnTo>
                    <a:pt x="119252" y="41655"/>
                  </a:lnTo>
                  <a:lnTo>
                    <a:pt x="119252" y="34543"/>
                  </a:lnTo>
                  <a:lnTo>
                    <a:pt x="116458" y="31750"/>
                  </a:lnTo>
                  <a:close/>
                </a:path>
                <a:path w="1066165" h="76200">
                  <a:moveTo>
                    <a:pt x="91058" y="31750"/>
                  </a:moveTo>
                  <a:lnTo>
                    <a:pt x="83947" y="31750"/>
                  </a:lnTo>
                  <a:lnTo>
                    <a:pt x="81152" y="34543"/>
                  </a:lnTo>
                  <a:lnTo>
                    <a:pt x="81152" y="41655"/>
                  </a:lnTo>
                  <a:lnTo>
                    <a:pt x="83947" y="44450"/>
                  </a:lnTo>
                  <a:lnTo>
                    <a:pt x="91058" y="44450"/>
                  </a:lnTo>
                  <a:lnTo>
                    <a:pt x="93852" y="41655"/>
                  </a:lnTo>
                  <a:lnTo>
                    <a:pt x="93852" y="34543"/>
                  </a:lnTo>
                  <a:lnTo>
                    <a:pt x="91058" y="31750"/>
                  </a:lnTo>
                  <a:close/>
                </a:path>
                <a:path w="10661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0916" y="1167383"/>
              <a:ext cx="1077595" cy="386080"/>
            </a:xfrm>
            <a:custGeom>
              <a:avLst/>
              <a:gdLst/>
              <a:ahLst/>
              <a:cxnLst/>
              <a:rect l="l" t="t" r="r" b="b"/>
              <a:pathLst>
                <a:path w="1077595" h="386080">
                  <a:moveTo>
                    <a:pt x="1077468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077468" y="385572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266556" y="1175384"/>
            <a:ext cx="7270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5"/>
              </a:spcBef>
            </a:pPr>
            <a:r>
              <a:rPr sz="1100" b="1" spc="-135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40" dirty="0">
                <a:solidFill>
                  <a:srgbClr val="335B74"/>
                </a:solidFill>
                <a:latin typeface="Arial"/>
                <a:cs typeface="Arial"/>
              </a:rPr>
              <a:t>let</a:t>
            </a:r>
            <a:r>
              <a:rPr sz="1100" b="1" spc="-75" dirty="0">
                <a:solidFill>
                  <a:srgbClr val="335B74"/>
                </a:solidFill>
                <a:latin typeface="Arial"/>
                <a:cs typeface="Arial"/>
              </a:rPr>
              <a:t> b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0" dirty="0">
                <a:solidFill>
                  <a:srgbClr val="335B74"/>
                </a:solidFill>
                <a:latin typeface="Arial"/>
                <a:cs typeface="Arial"/>
              </a:rPr>
              <a:t>nk  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account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77128" y="882141"/>
            <a:ext cx="4517390" cy="4851400"/>
            <a:chOff x="5977128" y="882141"/>
            <a:chExt cx="4517390" cy="485140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5888" y="2910840"/>
              <a:ext cx="693420" cy="69189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537450" y="2770377"/>
              <a:ext cx="332740" cy="213360"/>
            </a:xfrm>
            <a:custGeom>
              <a:avLst/>
              <a:gdLst/>
              <a:ahLst/>
              <a:cxnLst/>
              <a:rect l="l" t="t" r="r" b="b"/>
              <a:pathLst>
                <a:path w="332740" h="213360">
                  <a:moveTo>
                    <a:pt x="288035" y="136651"/>
                  </a:moveTo>
                  <a:lnTo>
                    <a:pt x="256285" y="136651"/>
                  </a:lnTo>
                  <a:lnTo>
                    <a:pt x="294385" y="212851"/>
                  </a:lnTo>
                  <a:lnTo>
                    <a:pt x="322960" y="155701"/>
                  </a:lnTo>
                  <a:lnTo>
                    <a:pt x="290829" y="155701"/>
                  </a:lnTo>
                  <a:lnTo>
                    <a:pt x="288035" y="152908"/>
                  </a:lnTo>
                  <a:lnTo>
                    <a:pt x="288035" y="136651"/>
                  </a:lnTo>
                  <a:close/>
                </a:path>
                <a:path w="332740" h="213360">
                  <a:moveTo>
                    <a:pt x="288035" y="6350"/>
                  </a:moveTo>
                  <a:lnTo>
                    <a:pt x="288035" y="152908"/>
                  </a:lnTo>
                  <a:lnTo>
                    <a:pt x="290829" y="155701"/>
                  </a:lnTo>
                  <a:lnTo>
                    <a:pt x="297815" y="155701"/>
                  </a:lnTo>
                  <a:lnTo>
                    <a:pt x="300735" y="152908"/>
                  </a:lnTo>
                  <a:lnTo>
                    <a:pt x="300735" y="12700"/>
                  </a:lnTo>
                  <a:lnTo>
                    <a:pt x="294385" y="12700"/>
                  </a:lnTo>
                  <a:lnTo>
                    <a:pt x="288035" y="6350"/>
                  </a:lnTo>
                  <a:close/>
                </a:path>
                <a:path w="332740" h="213360">
                  <a:moveTo>
                    <a:pt x="332485" y="136651"/>
                  </a:moveTo>
                  <a:lnTo>
                    <a:pt x="300735" y="136651"/>
                  </a:lnTo>
                  <a:lnTo>
                    <a:pt x="300735" y="152908"/>
                  </a:lnTo>
                  <a:lnTo>
                    <a:pt x="297815" y="155701"/>
                  </a:lnTo>
                  <a:lnTo>
                    <a:pt x="322960" y="155701"/>
                  </a:lnTo>
                  <a:lnTo>
                    <a:pt x="332485" y="136651"/>
                  </a:lnTo>
                  <a:close/>
                </a:path>
                <a:path w="332740" h="213360">
                  <a:moveTo>
                    <a:pt x="297815" y="0"/>
                  </a:moveTo>
                  <a:lnTo>
                    <a:pt x="2794" y="0"/>
                  </a:lnTo>
                  <a:lnTo>
                    <a:pt x="0" y="2794"/>
                  </a:lnTo>
                  <a:lnTo>
                    <a:pt x="0" y="9906"/>
                  </a:lnTo>
                  <a:lnTo>
                    <a:pt x="2794" y="12700"/>
                  </a:lnTo>
                  <a:lnTo>
                    <a:pt x="288035" y="12700"/>
                  </a:lnTo>
                  <a:lnTo>
                    <a:pt x="288035" y="6350"/>
                  </a:lnTo>
                  <a:lnTo>
                    <a:pt x="300735" y="6350"/>
                  </a:lnTo>
                  <a:lnTo>
                    <a:pt x="300735" y="2794"/>
                  </a:lnTo>
                  <a:lnTo>
                    <a:pt x="297815" y="0"/>
                  </a:lnTo>
                  <a:close/>
                </a:path>
                <a:path w="332740" h="213360">
                  <a:moveTo>
                    <a:pt x="300735" y="6350"/>
                  </a:moveTo>
                  <a:lnTo>
                    <a:pt x="288035" y="6350"/>
                  </a:lnTo>
                  <a:lnTo>
                    <a:pt x="294385" y="12700"/>
                  </a:lnTo>
                  <a:lnTo>
                    <a:pt x="300735" y="12700"/>
                  </a:lnTo>
                  <a:lnTo>
                    <a:pt x="300735" y="6350"/>
                  </a:lnTo>
                  <a:close/>
                </a:path>
              </a:pathLst>
            </a:custGeom>
            <a:solidFill>
              <a:srgbClr val="FF7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12675" y="3708419"/>
              <a:ext cx="281275" cy="28246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104376" y="3809999"/>
              <a:ext cx="1066165" cy="76200"/>
            </a:xfrm>
            <a:custGeom>
              <a:avLst/>
              <a:gdLst/>
              <a:ahLst/>
              <a:cxnLst/>
              <a:rect l="l" t="t" r="r" b="b"/>
              <a:pathLst>
                <a:path w="1066165" h="76200">
                  <a:moveTo>
                    <a:pt x="989583" y="0"/>
                  </a:moveTo>
                  <a:lnTo>
                    <a:pt x="989583" y="76200"/>
                  </a:lnTo>
                  <a:lnTo>
                    <a:pt x="1053083" y="44450"/>
                  </a:lnTo>
                  <a:lnTo>
                    <a:pt x="998854" y="44450"/>
                  </a:lnTo>
                  <a:lnTo>
                    <a:pt x="995933" y="41656"/>
                  </a:lnTo>
                  <a:lnTo>
                    <a:pt x="995933" y="34543"/>
                  </a:lnTo>
                  <a:lnTo>
                    <a:pt x="998854" y="31750"/>
                  </a:lnTo>
                  <a:lnTo>
                    <a:pt x="1053083" y="31750"/>
                  </a:lnTo>
                  <a:lnTo>
                    <a:pt x="989583" y="0"/>
                  </a:lnTo>
                  <a:close/>
                </a:path>
                <a:path w="1066165" h="76200">
                  <a:moveTo>
                    <a:pt x="1005840" y="31750"/>
                  </a:moveTo>
                  <a:lnTo>
                    <a:pt x="998854" y="31750"/>
                  </a:lnTo>
                  <a:lnTo>
                    <a:pt x="995933" y="34543"/>
                  </a:lnTo>
                  <a:lnTo>
                    <a:pt x="995933" y="41656"/>
                  </a:lnTo>
                  <a:lnTo>
                    <a:pt x="998854" y="44450"/>
                  </a:lnTo>
                  <a:lnTo>
                    <a:pt x="1005840" y="44450"/>
                  </a:lnTo>
                  <a:lnTo>
                    <a:pt x="1008760" y="41656"/>
                  </a:lnTo>
                  <a:lnTo>
                    <a:pt x="1008760" y="34543"/>
                  </a:lnTo>
                  <a:lnTo>
                    <a:pt x="1005840" y="31750"/>
                  </a:lnTo>
                  <a:close/>
                </a:path>
                <a:path w="1066165" h="76200">
                  <a:moveTo>
                    <a:pt x="1053083" y="31750"/>
                  </a:moveTo>
                  <a:lnTo>
                    <a:pt x="1005840" y="31750"/>
                  </a:lnTo>
                  <a:lnTo>
                    <a:pt x="1008760" y="34543"/>
                  </a:lnTo>
                  <a:lnTo>
                    <a:pt x="1008760" y="41656"/>
                  </a:lnTo>
                  <a:lnTo>
                    <a:pt x="1005840" y="44450"/>
                  </a:lnTo>
                  <a:lnTo>
                    <a:pt x="1053083" y="44450"/>
                  </a:lnTo>
                  <a:lnTo>
                    <a:pt x="1065783" y="38100"/>
                  </a:lnTo>
                  <a:lnTo>
                    <a:pt x="1053083" y="31750"/>
                  </a:lnTo>
                  <a:close/>
                </a:path>
                <a:path w="1066165" h="76200">
                  <a:moveTo>
                    <a:pt x="980440" y="31750"/>
                  </a:moveTo>
                  <a:lnTo>
                    <a:pt x="973454" y="31750"/>
                  </a:lnTo>
                  <a:lnTo>
                    <a:pt x="970533" y="34543"/>
                  </a:lnTo>
                  <a:lnTo>
                    <a:pt x="970533" y="41656"/>
                  </a:lnTo>
                  <a:lnTo>
                    <a:pt x="973454" y="44450"/>
                  </a:lnTo>
                  <a:lnTo>
                    <a:pt x="980440" y="44450"/>
                  </a:lnTo>
                  <a:lnTo>
                    <a:pt x="983233" y="41656"/>
                  </a:lnTo>
                  <a:lnTo>
                    <a:pt x="983233" y="34543"/>
                  </a:lnTo>
                  <a:lnTo>
                    <a:pt x="980440" y="31750"/>
                  </a:lnTo>
                  <a:close/>
                </a:path>
                <a:path w="1066165" h="76200">
                  <a:moveTo>
                    <a:pt x="955040" y="31750"/>
                  </a:moveTo>
                  <a:lnTo>
                    <a:pt x="948054" y="31750"/>
                  </a:lnTo>
                  <a:lnTo>
                    <a:pt x="945133" y="34543"/>
                  </a:lnTo>
                  <a:lnTo>
                    <a:pt x="945133" y="41656"/>
                  </a:lnTo>
                  <a:lnTo>
                    <a:pt x="948054" y="44450"/>
                  </a:lnTo>
                  <a:lnTo>
                    <a:pt x="955040" y="44450"/>
                  </a:lnTo>
                  <a:lnTo>
                    <a:pt x="957833" y="41656"/>
                  </a:lnTo>
                  <a:lnTo>
                    <a:pt x="957833" y="34543"/>
                  </a:lnTo>
                  <a:lnTo>
                    <a:pt x="955040" y="31750"/>
                  </a:lnTo>
                  <a:close/>
                </a:path>
                <a:path w="1066165" h="76200">
                  <a:moveTo>
                    <a:pt x="929640" y="31750"/>
                  </a:moveTo>
                  <a:lnTo>
                    <a:pt x="922527" y="31750"/>
                  </a:lnTo>
                  <a:lnTo>
                    <a:pt x="919733" y="34543"/>
                  </a:lnTo>
                  <a:lnTo>
                    <a:pt x="919733" y="41656"/>
                  </a:lnTo>
                  <a:lnTo>
                    <a:pt x="922527" y="44450"/>
                  </a:lnTo>
                  <a:lnTo>
                    <a:pt x="929640" y="44450"/>
                  </a:lnTo>
                  <a:lnTo>
                    <a:pt x="932433" y="41656"/>
                  </a:lnTo>
                  <a:lnTo>
                    <a:pt x="932433" y="34543"/>
                  </a:lnTo>
                  <a:lnTo>
                    <a:pt x="929640" y="31750"/>
                  </a:lnTo>
                  <a:close/>
                </a:path>
                <a:path w="1066165" h="76200">
                  <a:moveTo>
                    <a:pt x="904240" y="31750"/>
                  </a:moveTo>
                  <a:lnTo>
                    <a:pt x="897127" y="31750"/>
                  </a:lnTo>
                  <a:lnTo>
                    <a:pt x="894333" y="34543"/>
                  </a:lnTo>
                  <a:lnTo>
                    <a:pt x="894333" y="41656"/>
                  </a:lnTo>
                  <a:lnTo>
                    <a:pt x="897127" y="44450"/>
                  </a:lnTo>
                  <a:lnTo>
                    <a:pt x="904240" y="44450"/>
                  </a:lnTo>
                  <a:lnTo>
                    <a:pt x="907033" y="41656"/>
                  </a:lnTo>
                  <a:lnTo>
                    <a:pt x="907033" y="34543"/>
                  </a:lnTo>
                  <a:lnTo>
                    <a:pt x="904240" y="31750"/>
                  </a:lnTo>
                  <a:close/>
                </a:path>
                <a:path w="1066165" h="76200">
                  <a:moveTo>
                    <a:pt x="878840" y="31750"/>
                  </a:moveTo>
                  <a:lnTo>
                    <a:pt x="871727" y="31750"/>
                  </a:lnTo>
                  <a:lnTo>
                    <a:pt x="868933" y="34543"/>
                  </a:lnTo>
                  <a:lnTo>
                    <a:pt x="868933" y="41656"/>
                  </a:lnTo>
                  <a:lnTo>
                    <a:pt x="871727" y="44450"/>
                  </a:lnTo>
                  <a:lnTo>
                    <a:pt x="878840" y="44450"/>
                  </a:lnTo>
                  <a:lnTo>
                    <a:pt x="881633" y="41656"/>
                  </a:lnTo>
                  <a:lnTo>
                    <a:pt x="881633" y="34543"/>
                  </a:lnTo>
                  <a:lnTo>
                    <a:pt x="878840" y="31750"/>
                  </a:lnTo>
                  <a:close/>
                </a:path>
                <a:path w="1066165" h="76200">
                  <a:moveTo>
                    <a:pt x="853440" y="31750"/>
                  </a:moveTo>
                  <a:lnTo>
                    <a:pt x="846327" y="31750"/>
                  </a:lnTo>
                  <a:lnTo>
                    <a:pt x="843533" y="34543"/>
                  </a:lnTo>
                  <a:lnTo>
                    <a:pt x="843533" y="41656"/>
                  </a:lnTo>
                  <a:lnTo>
                    <a:pt x="846327" y="44450"/>
                  </a:lnTo>
                  <a:lnTo>
                    <a:pt x="853440" y="44450"/>
                  </a:lnTo>
                  <a:lnTo>
                    <a:pt x="856233" y="41656"/>
                  </a:lnTo>
                  <a:lnTo>
                    <a:pt x="856233" y="34543"/>
                  </a:lnTo>
                  <a:lnTo>
                    <a:pt x="853440" y="31750"/>
                  </a:lnTo>
                  <a:close/>
                </a:path>
                <a:path w="1066165" h="76200">
                  <a:moveTo>
                    <a:pt x="827913" y="31750"/>
                  </a:moveTo>
                  <a:lnTo>
                    <a:pt x="820927" y="31750"/>
                  </a:lnTo>
                  <a:lnTo>
                    <a:pt x="818133" y="34543"/>
                  </a:lnTo>
                  <a:lnTo>
                    <a:pt x="818133" y="41656"/>
                  </a:lnTo>
                  <a:lnTo>
                    <a:pt x="820927" y="44450"/>
                  </a:lnTo>
                  <a:lnTo>
                    <a:pt x="827913" y="44450"/>
                  </a:lnTo>
                  <a:lnTo>
                    <a:pt x="830833" y="41656"/>
                  </a:lnTo>
                  <a:lnTo>
                    <a:pt x="830833" y="34543"/>
                  </a:lnTo>
                  <a:lnTo>
                    <a:pt x="827913" y="31750"/>
                  </a:lnTo>
                  <a:close/>
                </a:path>
                <a:path w="1066165" h="76200">
                  <a:moveTo>
                    <a:pt x="802513" y="31750"/>
                  </a:moveTo>
                  <a:lnTo>
                    <a:pt x="795527" y="31750"/>
                  </a:lnTo>
                  <a:lnTo>
                    <a:pt x="792733" y="34543"/>
                  </a:lnTo>
                  <a:lnTo>
                    <a:pt x="792733" y="41656"/>
                  </a:lnTo>
                  <a:lnTo>
                    <a:pt x="795527" y="44450"/>
                  </a:lnTo>
                  <a:lnTo>
                    <a:pt x="802513" y="44450"/>
                  </a:lnTo>
                  <a:lnTo>
                    <a:pt x="805433" y="41656"/>
                  </a:lnTo>
                  <a:lnTo>
                    <a:pt x="805433" y="34543"/>
                  </a:lnTo>
                  <a:lnTo>
                    <a:pt x="802513" y="31750"/>
                  </a:lnTo>
                  <a:close/>
                </a:path>
                <a:path w="1066165" h="76200">
                  <a:moveTo>
                    <a:pt x="777113" y="31750"/>
                  </a:moveTo>
                  <a:lnTo>
                    <a:pt x="770127" y="31750"/>
                  </a:lnTo>
                  <a:lnTo>
                    <a:pt x="767206" y="34543"/>
                  </a:lnTo>
                  <a:lnTo>
                    <a:pt x="767206" y="41656"/>
                  </a:lnTo>
                  <a:lnTo>
                    <a:pt x="770127" y="44450"/>
                  </a:lnTo>
                  <a:lnTo>
                    <a:pt x="777113" y="44450"/>
                  </a:lnTo>
                  <a:lnTo>
                    <a:pt x="780033" y="41656"/>
                  </a:lnTo>
                  <a:lnTo>
                    <a:pt x="780033" y="34543"/>
                  </a:lnTo>
                  <a:lnTo>
                    <a:pt x="777113" y="31750"/>
                  </a:lnTo>
                  <a:close/>
                </a:path>
                <a:path w="1066165" h="76200">
                  <a:moveTo>
                    <a:pt x="751713" y="31750"/>
                  </a:moveTo>
                  <a:lnTo>
                    <a:pt x="744727" y="31750"/>
                  </a:lnTo>
                  <a:lnTo>
                    <a:pt x="741806" y="34543"/>
                  </a:lnTo>
                  <a:lnTo>
                    <a:pt x="741806" y="41656"/>
                  </a:lnTo>
                  <a:lnTo>
                    <a:pt x="744727" y="44450"/>
                  </a:lnTo>
                  <a:lnTo>
                    <a:pt x="751713" y="44450"/>
                  </a:lnTo>
                  <a:lnTo>
                    <a:pt x="754633" y="41656"/>
                  </a:lnTo>
                  <a:lnTo>
                    <a:pt x="754633" y="34543"/>
                  </a:lnTo>
                  <a:lnTo>
                    <a:pt x="751713" y="31750"/>
                  </a:lnTo>
                  <a:close/>
                </a:path>
                <a:path w="1066165" h="76200">
                  <a:moveTo>
                    <a:pt x="726313" y="31750"/>
                  </a:moveTo>
                  <a:lnTo>
                    <a:pt x="719327" y="31750"/>
                  </a:lnTo>
                  <a:lnTo>
                    <a:pt x="716406" y="34543"/>
                  </a:lnTo>
                  <a:lnTo>
                    <a:pt x="716406" y="41656"/>
                  </a:lnTo>
                  <a:lnTo>
                    <a:pt x="719327" y="44450"/>
                  </a:lnTo>
                  <a:lnTo>
                    <a:pt x="726313" y="44450"/>
                  </a:lnTo>
                  <a:lnTo>
                    <a:pt x="729106" y="41656"/>
                  </a:lnTo>
                  <a:lnTo>
                    <a:pt x="729106" y="34543"/>
                  </a:lnTo>
                  <a:lnTo>
                    <a:pt x="726313" y="31750"/>
                  </a:lnTo>
                  <a:close/>
                </a:path>
                <a:path w="1066165" h="76200">
                  <a:moveTo>
                    <a:pt x="700913" y="31750"/>
                  </a:moveTo>
                  <a:lnTo>
                    <a:pt x="693927" y="31750"/>
                  </a:lnTo>
                  <a:lnTo>
                    <a:pt x="691006" y="34543"/>
                  </a:lnTo>
                  <a:lnTo>
                    <a:pt x="691006" y="41656"/>
                  </a:lnTo>
                  <a:lnTo>
                    <a:pt x="693927" y="44450"/>
                  </a:lnTo>
                  <a:lnTo>
                    <a:pt x="700913" y="44450"/>
                  </a:lnTo>
                  <a:lnTo>
                    <a:pt x="703706" y="41656"/>
                  </a:lnTo>
                  <a:lnTo>
                    <a:pt x="703706" y="34543"/>
                  </a:lnTo>
                  <a:lnTo>
                    <a:pt x="700913" y="31750"/>
                  </a:lnTo>
                  <a:close/>
                </a:path>
                <a:path w="1066165" h="76200">
                  <a:moveTo>
                    <a:pt x="675513" y="31750"/>
                  </a:moveTo>
                  <a:lnTo>
                    <a:pt x="668401" y="31750"/>
                  </a:lnTo>
                  <a:lnTo>
                    <a:pt x="665606" y="34543"/>
                  </a:lnTo>
                  <a:lnTo>
                    <a:pt x="665606" y="41656"/>
                  </a:lnTo>
                  <a:lnTo>
                    <a:pt x="668401" y="44450"/>
                  </a:lnTo>
                  <a:lnTo>
                    <a:pt x="675513" y="44450"/>
                  </a:lnTo>
                  <a:lnTo>
                    <a:pt x="678306" y="41656"/>
                  </a:lnTo>
                  <a:lnTo>
                    <a:pt x="678306" y="34543"/>
                  </a:lnTo>
                  <a:lnTo>
                    <a:pt x="675513" y="31750"/>
                  </a:lnTo>
                  <a:close/>
                </a:path>
                <a:path w="1066165" h="76200">
                  <a:moveTo>
                    <a:pt x="650113" y="31750"/>
                  </a:moveTo>
                  <a:lnTo>
                    <a:pt x="643001" y="31750"/>
                  </a:lnTo>
                  <a:lnTo>
                    <a:pt x="640206" y="34543"/>
                  </a:lnTo>
                  <a:lnTo>
                    <a:pt x="640206" y="41656"/>
                  </a:lnTo>
                  <a:lnTo>
                    <a:pt x="643001" y="44450"/>
                  </a:lnTo>
                  <a:lnTo>
                    <a:pt x="650113" y="44450"/>
                  </a:lnTo>
                  <a:lnTo>
                    <a:pt x="652906" y="41656"/>
                  </a:lnTo>
                  <a:lnTo>
                    <a:pt x="652906" y="34543"/>
                  </a:lnTo>
                  <a:lnTo>
                    <a:pt x="650113" y="31750"/>
                  </a:lnTo>
                  <a:close/>
                </a:path>
                <a:path w="1066165" h="76200">
                  <a:moveTo>
                    <a:pt x="624713" y="31750"/>
                  </a:moveTo>
                  <a:lnTo>
                    <a:pt x="617601" y="31750"/>
                  </a:lnTo>
                  <a:lnTo>
                    <a:pt x="614806" y="34543"/>
                  </a:lnTo>
                  <a:lnTo>
                    <a:pt x="614806" y="41656"/>
                  </a:lnTo>
                  <a:lnTo>
                    <a:pt x="617601" y="44450"/>
                  </a:lnTo>
                  <a:lnTo>
                    <a:pt x="624713" y="44450"/>
                  </a:lnTo>
                  <a:lnTo>
                    <a:pt x="627506" y="41656"/>
                  </a:lnTo>
                  <a:lnTo>
                    <a:pt x="627506" y="34543"/>
                  </a:lnTo>
                  <a:lnTo>
                    <a:pt x="624713" y="31750"/>
                  </a:lnTo>
                  <a:close/>
                </a:path>
                <a:path w="1066165" h="76200">
                  <a:moveTo>
                    <a:pt x="599313" y="31750"/>
                  </a:moveTo>
                  <a:lnTo>
                    <a:pt x="592201" y="31750"/>
                  </a:lnTo>
                  <a:lnTo>
                    <a:pt x="589406" y="34543"/>
                  </a:lnTo>
                  <a:lnTo>
                    <a:pt x="589406" y="41656"/>
                  </a:lnTo>
                  <a:lnTo>
                    <a:pt x="592201" y="44450"/>
                  </a:lnTo>
                  <a:lnTo>
                    <a:pt x="599313" y="44450"/>
                  </a:lnTo>
                  <a:lnTo>
                    <a:pt x="602106" y="41656"/>
                  </a:lnTo>
                  <a:lnTo>
                    <a:pt x="602106" y="34543"/>
                  </a:lnTo>
                  <a:lnTo>
                    <a:pt x="599313" y="31750"/>
                  </a:lnTo>
                  <a:close/>
                </a:path>
                <a:path w="1066165" h="76200">
                  <a:moveTo>
                    <a:pt x="573785" y="31750"/>
                  </a:moveTo>
                  <a:lnTo>
                    <a:pt x="566801" y="31750"/>
                  </a:lnTo>
                  <a:lnTo>
                    <a:pt x="564006" y="34543"/>
                  </a:lnTo>
                  <a:lnTo>
                    <a:pt x="564006" y="41656"/>
                  </a:lnTo>
                  <a:lnTo>
                    <a:pt x="566801" y="44450"/>
                  </a:lnTo>
                  <a:lnTo>
                    <a:pt x="573785" y="44450"/>
                  </a:lnTo>
                  <a:lnTo>
                    <a:pt x="576706" y="41656"/>
                  </a:lnTo>
                  <a:lnTo>
                    <a:pt x="576706" y="34543"/>
                  </a:lnTo>
                  <a:lnTo>
                    <a:pt x="573785" y="31750"/>
                  </a:lnTo>
                  <a:close/>
                </a:path>
                <a:path w="1066165" h="76200">
                  <a:moveTo>
                    <a:pt x="548385" y="31750"/>
                  </a:moveTo>
                  <a:lnTo>
                    <a:pt x="541401" y="31750"/>
                  </a:lnTo>
                  <a:lnTo>
                    <a:pt x="538606" y="34543"/>
                  </a:lnTo>
                  <a:lnTo>
                    <a:pt x="538606" y="41656"/>
                  </a:lnTo>
                  <a:lnTo>
                    <a:pt x="541401" y="44450"/>
                  </a:lnTo>
                  <a:lnTo>
                    <a:pt x="548385" y="44450"/>
                  </a:lnTo>
                  <a:lnTo>
                    <a:pt x="551306" y="41656"/>
                  </a:lnTo>
                  <a:lnTo>
                    <a:pt x="551306" y="34543"/>
                  </a:lnTo>
                  <a:lnTo>
                    <a:pt x="548385" y="31750"/>
                  </a:lnTo>
                  <a:close/>
                </a:path>
                <a:path w="1066165" h="76200">
                  <a:moveTo>
                    <a:pt x="522985" y="31750"/>
                  </a:moveTo>
                  <a:lnTo>
                    <a:pt x="516000" y="31750"/>
                  </a:lnTo>
                  <a:lnTo>
                    <a:pt x="513079" y="34543"/>
                  </a:lnTo>
                  <a:lnTo>
                    <a:pt x="513079" y="41656"/>
                  </a:lnTo>
                  <a:lnTo>
                    <a:pt x="516000" y="44450"/>
                  </a:lnTo>
                  <a:lnTo>
                    <a:pt x="522985" y="44450"/>
                  </a:lnTo>
                  <a:lnTo>
                    <a:pt x="525906" y="41656"/>
                  </a:lnTo>
                  <a:lnTo>
                    <a:pt x="525906" y="34543"/>
                  </a:lnTo>
                  <a:lnTo>
                    <a:pt x="522985" y="31750"/>
                  </a:lnTo>
                  <a:close/>
                </a:path>
                <a:path w="1066165" h="76200">
                  <a:moveTo>
                    <a:pt x="497585" y="31750"/>
                  </a:moveTo>
                  <a:lnTo>
                    <a:pt x="490600" y="31750"/>
                  </a:lnTo>
                  <a:lnTo>
                    <a:pt x="487679" y="34543"/>
                  </a:lnTo>
                  <a:lnTo>
                    <a:pt x="487679" y="41656"/>
                  </a:lnTo>
                  <a:lnTo>
                    <a:pt x="490600" y="44450"/>
                  </a:lnTo>
                  <a:lnTo>
                    <a:pt x="497585" y="44450"/>
                  </a:lnTo>
                  <a:lnTo>
                    <a:pt x="500506" y="41656"/>
                  </a:lnTo>
                  <a:lnTo>
                    <a:pt x="500506" y="34543"/>
                  </a:lnTo>
                  <a:lnTo>
                    <a:pt x="497585" y="31750"/>
                  </a:lnTo>
                  <a:close/>
                </a:path>
                <a:path w="1066165" h="76200">
                  <a:moveTo>
                    <a:pt x="472185" y="31750"/>
                  </a:moveTo>
                  <a:lnTo>
                    <a:pt x="465200" y="31750"/>
                  </a:lnTo>
                  <a:lnTo>
                    <a:pt x="462279" y="34543"/>
                  </a:lnTo>
                  <a:lnTo>
                    <a:pt x="462279" y="41656"/>
                  </a:lnTo>
                  <a:lnTo>
                    <a:pt x="465200" y="44450"/>
                  </a:lnTo>
                  <a:lnTo>
                    <a:pt x="472185" y="44450"/>
                  </a:lnTo>
                  <a:lnTo>
                    <a:pt x="474979" y="41656"/>
                  </a:lnTo>
                  <a:lnTo>
                    <a:pt x="474979" y="34543"/>
                  </a:lnTo>
                  <a:lnTo>
                    <a:pt x="472185" y="31750"/>
                  </a:lnTo>
                  <a:close/>
                </a:path>
                <a:path w="1066165" h="76200">
                  <a:moveTo>
                    <a:pt x="446785" y="31750"/>
                  </a:moveTo>
                  <a:lnTo>
                    <a:pt x="439800" y="31750"/>
                  </a:lnTo>
                  <a:lnTo>
                    <a:pt x="436879" y="34543"/>
                  </a:lnTo>
                  <a:lnTo>
                    <a:pt x="436879" y="41656"/>
                  </a:lnTo>
                  <a:lnTo>
                    <a:pt x="439800" y="44450"/>
                  </a:lnTo>
                  <a:lnTo>
                    <a:pt x="446785" y="44450"/>
                  </a:lnTo>
                  <a:lnTo>
                    <a:pt x="449579" y="41656"/>
                  </a:lnTo>
                  <a:lnTo>
                    <a:pt x="449579" y="34543"/>
                  </a:lnTo>
                  <a:lnTo>
                    <a:pt x="446785" y="31750"/>
                  </a:lnTo>
                  <a:close/>
                </a:path>
                <a:path w="1066165" h="76200">
                  <a:moveTo>
                    <a:pt x="421385" y="31750"/>
                  </a:moveTo>
                  <a:lnTo>
                    <a:pt x="414274" y="31750"/>
                  </a:lnTo>
                  <a:lnTo>
                    <a:pt x="411479" y="34543"/>
                  </a:lnTo>
                  <a:lnTo>
                    <a:pt x="411479" y="41656"/>
                  </a:lnTo>
                  <a:lnTo>
                    <a:pt x="414274" y="44450"/>
                  </a:lnTo>
                  <a:lnTo>
                    <a:pt x="421385" y="44450"/>
                  </a:lnTo>
                  <a:lnTo>
                    <a:pt x="424179" y="41656"/>
                  </a:lnTo>
                  <a:lnTo>
                    <a:pt x="424179" y="34543"/>
                  </a:lnTo>
                  <a:lnTo>
                    <a:pt x="421385" y="31750"/>
                  </a:lnTo>
                  <a:close/>
                </a:path>
                <a:path w="1066165" h="76200">
                  <a:moveTo>
                    <a:pt x="395985" y="31750"/>
                  </a:moveTo>
                  <a:lnTo>
                    <a:pt x="388874" y="31750"/>
                  </a:lnTo>
                  <a:lnTo>
                    <a:pt x="386079" y="34543"/>
                  </a:lnTo>
                  <a:lnTo>
                    <a:pt x="386079" y="41656"/>
                  </a:lnTo>
                  <a:lnTo>
                    <a:pt x="388874" y="44450"/>
                  </a:lnTo>
                  <a:lnTo>
                    <a:pt x="395985" y="44450"/>
                  </a:lnTo>
                  <a:lnTo>
                    <a:pt x="398779" y="41656"/>
                  </a:lnTo>
                  <a:lnTo>
                    <a:pt x="398779" y="34543"/>
                  </a:lnTo>
                  <a:lnTo>
                    <a:pt x="395985" y="31750"/>
                  </a:lnTo>
                  <a:close/>
                </a:path>
                <a:path w="1066165" h="76200">
                  <a:moveTo>
                    <a:pt x="370585" y="31750"/>
                  </a:moveTo>
                  <a:lnTo>
                    <a:pt x="363474" y="31750"/>
                  </a:lnTo>
                  <a:lnTo>
                    <a:pt x="360679" y="34543"/>
                  </a:lnTo>
                  <a:lnTo>
                    <a:pt x="360679" y="41656"/>
                  </a:lnTo>
                  <a:lnTo>
                    <a:pt x="363474" y="44450"/>
                  </a:lnTo>
                  <a:lnTo>
                    <a:pt x="370585" y="44450"/>
                  </a:lnTo>
                  <a:lnTo>
                    <a:pt x="373379" y="41656"/>
                  </a:lnTo>
                  <a:lnTo>
                    <a:pt x="373379" y="34543"/>
                  </a:lnTo>
                  <a:lnTo>
                    <a:pt x="370585" y="31750"/>
                  </a:lnTo>
                  <a:close/>
                </a:path>
                <a:path w="1066165" h="76200">
                  <a:moveTo>
                    <a:pt x="345185" y="31750"/>
                  </a:moveTo>
                  <a:lnTo>
                    <a:pt x="338074" y="31750"/>
                  </a:lnTo>
                  <a:lnTo>
                    <a:pt x="335279" y="34543"/>
                  </a:lnTo>
                  <a:lnTo>
                    <a:pt x="335279" y="41656"/>
                  </a:lnTo>
                  <a:lnTo>
                    <a:pt x="338074" y="44450"/>
                  </a:lnTo>
                  <a:lnTo>
                    <a:pt x="345185" y="44450"/>
                  </a:lnTo>
                  <a:lnTo>
                    <a:pt x="347979" y="41656"/>
                  </a:lnTo>
                  <a:lnTo>
                    <a:pt x="347979" y="34543"/>
                  </a:lnTo>
                  <a:lnTo>
                    <a:pt x="345185" y="31750"/>
                  </a:lnTo>
                  <a:close/>
                </a:path>
                <a:path w="1066165" h="76200">
                  <a:moveTo>
                    <a:pt x="319658" y="31750"/>
                  </a:moveTo>
                  <a:lnTo>
                    <a:pt x="312674" y="31750"/>
                  </a:lnTo>
                  <a:lnTo>
                    <a:pt x="309879" y="34543"/>
                  </a:lnTo>
                  <a:lnTo>
                    <a:pt x="309879" y="41656"/>
                  </a:lnTo>
                  <a:lnTo>
                    <a:pt x="312674" y="44450"/>
                  </a:lnTo>
                  <a:lnTo>
                    <a:pt x="319658" y="44450"/>
                  </a:lnTo>
                  <a:lnTo>
                    <a:pt x="322579" y="41656"/>
                  </a:lnTo>
                  <a:lnTo>
                    <a:pt x="322579" y="34543"/>
                  </a:lnTo>
                  <a:lnTo>
                    <a:pt x="319658" y="31750"/>
                  </a:lnTo>
                  <a:close/>
                </a:path>
                <a:path w="1066165" h="76200">
                  <a:moveTo>
                    <a:pt x="294258" y="31750"/>
                  </a:moveTo>
                  <a:lnTo>
                    <a:pt x="287274" y="31750"/>
                  </a:lnTo>
                  <a:lnTo>
                    <a:pt x="284479" y="34543"/>
                  </a:lnTo>
                  <a:lnTo>
                    <a:pt x="284479" y="41656"/>
                  </a:lnTo>
                  <a:lnTo>
                    <a:pt x="287274" y="44450"/>
                  </a:lnTo>
                  <a:lnTo>
                    <a:pt x="294258" y="44450"/>
                  </a:lnTo>
                  <a:lnTo>
                    <a:pt x="297179" y="41656"/>
                  </a:lnTo>
                  <a:lnTo>
                    <a:pt x="297179" y="34543"/>
                  </a:lnTo>
                  <a:lnTo>
                    <a:pt x="294258" y="31750"/>
                  </a:lnTo>
                  <a:close/>
                </a:path>
                <a:path w="1066165" h="76200">
                  <a:moveTo>
                    <a:pt x="268858" y="31750"/>
                  </a:moveTo>
                  <a:lnTo>
                    <a:pt x="261874" y="31750"/>
                  </a:lnTo>
                  <a:lnTo>
                    <a:pt x="258952" y="34543"/>
                  </a:lnTo>
                  <a:lnTo>
                    <a:pt x="258952" y="41656"/>
                  </a:lnTo>
                  <a:lnTo>
                    <a:pt x="261874" y="44450"/>
                  </a:lnTo>
                  <a:lnTo>
                    <a:pt x="268858" y="44450"/>
                  </a:lnTo>
                  <a:lnTo>
                    <a:pt x="271779" y="41656"/>
                  </a:lnTo>
                  <a:lnTo>
                    <a:pt x="271779" y="34543"/>
                  </a:lnTo>
                  <a:lnTo>
                    <a:pt x="268858" y="31750"/>
                  </a:lnTo>
                  <a:close/>
                </a:path>
                <a:path w="1066165" h="76200">
                  <a:moveTo>
                    <a:pt x="243458" y="31750"/>
                  </a:moveTo>
                  <a:lnTo>
                    <a:pt x="236474" y="31750"/>
                  </a:lnTo>
                  <a:lnTo>
                    <a:pt x="233552" y="34543"/>
                  </a:lnTo>
                  <a:lnTo>
                    <a:pt x="233552" y="41656"/>
                  </a:lnTo>
                  <a:lnTo>
                    <a:pt x="236474" y="44450"/>
                  </a:lnTo>
                  <a:lnTo>
                    <a:pt x="243458" y="44450"/>
                  </a:lnTo>
                  <a:lnTo>
                    <a:pt x="246252" y="41656"/>
                  </a:lnTo>
                  <a:lnTo>
                    <a:pt x="246252" y="34543"/>
                  </a:lnTo>
                  <a:lnTo>
                    <a:pt x="243458" y="31750"/>
                  </a:lnTo>
                  <a:close/>
                </a:path>
                <a:path w="1066165" h="76200">
                  <a:moveTo>
                    <a:pt x="218058" y="31750"/>
                  </a:moveTo>
                  <a:lnTo>
                    <a:pt x="211074" y="31750"/>
                  </a:lnTo>
                  <a:lnTo>
                    <a:pt x="208152" y="34543"/>
                  </a:lnTo>
                  <a:lnTo>
                    <a:pt x="208152" y="41656"/>
                  </a:lnTo>
                  <a:lnTo>
                    <a:pt x="211074" y="44450"/>
                  </a:lnTo>
                  <a:lnTo>
                    <a:pt x="218058" y="44450"/>
                  </a:lnTo>
                  <a:lnTo>
                    <a:pt x="220852" y="41656"/>
                  </a:lnTo>
                  <a:lnTo>
                    <a:pt x="220852" y="34543"/>
                  </a:lnTo>
                  <a:lnTo>
                    <a:pt x="218058" y="31750"/>
                  </a:lnTo>
                  <a:close/>
                </a:path>
                <a:path w="1066165" h="76200">
                  <a:moveTo>
                    <a:pt x="192658" y="31750"/>
                  </a:moveTo>
                  <a:lnTo>
                    <a:pt x="185674" y="31750"/>
                  </a:lnTo>
                  <a:lnTo>
                    <a:pt x="182752" y="34543"/>
                  </a:lnTo>
                  <a:lnTo>
                    <a:pt x="182752" y="41656"/>
                  </a:lnTo>
                  <a:lnTo>
                    <a:pt x="185674" y="44450"/>
                  </a:lnTo>
                  <a:lnTo>
                    <a:pt x="192658" y="44450"/>
                  </a:lnTo>
                  <a:lnTo>
                    <a:pt x="195452" y="41656"/>
                  </a:lnTo>
                  <a:lnTo>
                    <a:pt x="195452" y="34543"/>
                  </a:lnTo>
                  <a:lnTo>
                    <a:pt x="192658" y="31750"/>
                  </a:lnTo>
                  <a:close/>
                </a:path>
                <a:path w="1066165" h="76200">
                  <a:moveTo>
                    <a:pt x="167258" y="31750"/>
                  </a:moveTo>
                  <a:lnTo>
                    <a:pt x="160147" y="31750"/>
                  </a:lnTo>
                  <a:lnTo>
                    <a:pt x="157352" y="34543"/>
                  </a:lnTo>
                  <a:lnTo>
                    <a:pt x="157352" y="41656"/>
                  </a:lnTo>
                  <a:lnTo>
                    <a:pt x="160147" y="44450"/>
                  </a:lnTo>
                  <a:lnTo>
                    <a:pt x="167258" y="44450"/>
                  </a:lnTo>
                  <a:lnTo>
                    <a:pt x="170052" y="41656"/>
                  </a:lnTo>
                  <a:lnTo>
                    <a:pt x="170052" y="34543"/>
                  </a:lnTo>
                  <a:lnTo>
                    <a:pt x="167258" y="31750"/>
                  </a:lnTo>
                  <a:close/>
                </a:path>
                <a:path w="1066165" h="76200">
                  <a:moveTo>
                    <a:pt x="141858" y="31750"/>
                  </a:moveTo>
                  <a:lnTo>
                    <a:pt x="134747" y="31750"/>
                  </a:lnTo>
                  <a:lnTo>
                    <a:pt x="131952" y="34543"/>
                  </a:lnTo>
                  <a:lnTo>
                    <a:pt x="131952" y="41656"/>
                  </a:lnTo>
                  <a:lnTo>
                    <a:pt x="134747" y="44450"/>
                  </a:lnTo>
                  <a:lnTo>
                    <a:pt x="141858" y="44450"/>
                  </a:lnTo>
                  <a:lnTo>
                    <a:pt x="144652" y="41656"/>
                  </a:lnTo>
                  <a:lnTo>
                    <a:pt x="144652" y="34543"/>
                  </a:lnTo>
                  <a:lnTo>
                    <a:pt x="141858" y="31750"/>
                  </a:lnTo>
                  <a:close/>
                </a:path>
                <a:path w="1066165" h="76200">
                  <a:moveTo>
                    <a:pt x="116458" y="31750"/>
                  </a:moveTo>
                  <a:lnTo>
                    <a:pt x="109347" y="31750"/>
                  </a:lnTo>
                  <a:lnTo>
                    <a:pt x="106552" y="34543"/>
                  </a:lnTo>
                  <a:lnTo>
                    <a:pt x="106552" y="41656"/>
                  </a:lnTo>
                  <a:lnTo>
                    <a:pt x="109347" y="44450"/>
                  </a:lnTo>
                  <a:lnTo>
                    <a:pt x="116458" y="44450"/>
                  </a:lnTo>
                  <a:lnTo>
                    <a:pt x="119252" y="41656"/>
                  </a:lnTo>
                  <a:lnTo>
                    <a:pt x="119252" y="34543"/>
                  </a:lnTo>
                  <a:lnTo>
                    <a:pt x="116458" y="31750"/>
                  </a:lnTo>
                  <a:close/>
                </a:path>
                <a:path w="1066165" h="76200">
                  <a:moveTo>
                    <a:pt x="91058" y="31750"/>
                  </a:moveTo>
                  <a:lnTo>
                    <a:pt x="83947" y="31750"/>
                  </a:lnTo>
                  <a:lnTo>
                    <a:pt x="81152" y="34543"/>
                  </a:lnTo>
                  <a:lnTo>
                    <a:pt x="81152" y="41656"/>
                  </a:lnTo>
                  <a:lnTo>
                    <a:pt x="83947" y="44450"/>
                  </a:lnTo>
                  <a:lnTo>
                    <a:pt x="91058" y="44450"/>
                  </a:lnTo>
                  <a:lnTo>
                    <a:pt x="93852" y="41656"/>
                  </a:lnTo>
                  <a:lnTo>
                    <a:pt x="93852" y="34543"/>
                  </a:lnTo>
                  <a:lnTo>
                    <a:pt x="91058" y="31750"/>
                  </a:lnTo>
                  <a:close/>
                </a:path>
                <a:path w="10661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6211" y="3708419"/>
              <a:ext cx="281275" cy="28246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977128" y="2020823"/>
              <a:ext cx="1390650" cy="3712845"/>
            </a:xfrm>
            <a:custGeom>
              <a:avLst/>
              <a:gdLst/>
              <a:ahLst/>
              <a:cxnLst/>
              <a:rect l="l" t="t" r="r" b="b"/>
              <a:pathLst>
                <a:path w="1390650" h="3712845">
                  <a:moveTo>
                    <a:pt x="1390650" y="3712438"/>
                  </a:moveTo>
                  <a:lnTo>
                    <a:pt x="1383068" y="3668509"/>
                  </a:lnTo>
                  <a:lnTo>
                    <a:pt x="1376172" y="3628491"/>
                  </a:lnTo>
                  <a:lnTo>
                    <a:pt x="1350606" y="3647325"/>
                  </a:lnTo>
                  <a:lnTo>
                    <a:pt x="50292" y="1881784"/>
                  </a:lnTo>
                  <a:lnTo>
                    <a:pt x="68745" y="1868170"/>
                  </a:lnTo>
                  <a:lnTo>
                    <a:pt x="75819" y="1862963"/>
                  </a:lnTo>
                  <a:lnTo>
                    <a:pt x="558" y="1824520"/>
                  </a:lnTo>
                  <a:lnTo>
                    <a:pt x="72390" y="1779905"/>
                  </a:lnTo>
                  <a:lnTo>
                    <a:pt x="69278" y="1778000"/>
                  </a:lnTo>
                  <a:lnTo>
                    <a:pt x="45237" y="1763268"/>
                  </a:lnTo>
                  <a:lnTo>
                    <a:pt x="1085951" y="68211"/>
                  </a:lnTo>
                  <a:lnTo>
                    <a:pt x="1113028" y="84836"/>
                  </a:lnTo>
                  <a:lnTo>
                    <a:pt x="1116317" y="46863"/>
                  </a:lnTo>
                  <a:lnTo>
                    <a:pt x="1120394" y="0"/>
                  </a:lnTo>
                  <a:lnTo>
                    <a:pt x="1048131" y="44958"/>
                  </a:lnTo>
                  <a:lnTo>
                    <a:pt x="1075169" y="61582"/>
                  </a:lnTo>
                  <a:lnTo>
                    <a:pt x="34455" y="1756651"/>
                  </a:lnTo>
                  <a:lnTo>
                    <a:pt x="7366" y="1740027"/>
                  </a:lnTo>
                  <a:lnTo>
                    <a:pt x="50" y="1824266"/>
                  </a:lnTo>
                  <a:lnTo>
                    <a:pt x="25" y="1824443"/>
                  </a:lnTo>
                  <a:lnTo>
                    <a:pt x="0" y="1824863"/>
                  </a:lnTo>
                  <a:lnTo>
                    <a:pt x="14478" y="1908175"/>
                  </a:lnTo>
                  <a:lnTo>
                    <a:pt x="40043" y="1889328"/>
                  </a:lnTo>
                  <a:lnTo>
                    <a:pt x="1340421" y="3654831"/>
                  </a:lnTo>
                  <a:lnTo>
                    <a:pt x="1314831" y="3673678"/>
                  </a:lnTo>
                  <a:lnTo>
                    <a:pt x="1390650" y="3712438"/>
                  </a:lnTo>
                  <a:close/>
                </a:path>
              </a:pathLst>
            </a:custGeom>
            <a:solidFill>
              <a:srgbClr val="335B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4687" y="1830851"/>
              <a:ext cx="281275" cy="28246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584694" y="882141"/>
              <a:ext cx="332740" cy="213360"/>
            </a:xfrm>
            <a:custGeom>
              <a:avLst/>
              <a:gdLst/>
              <a:ahLst/>
              <a:cxnLst/>
              <a:rect l="l" t="t" r="r" b="b"/>
              <a:pathLst>
                <a:path w="332740" h="213359">
                  <a:moveTo>
                    <a:pt x="288035" y="136652"/>
                  </a:moveTo>
                  <a:lnTo>
                    <a:pt x="256285" y="136652"/>
                  </a:lnTo>
                  <a:lnTo>
                    <a:pt x="294385" y="212852"/>
                  </a:lnTo>
                  <a:lnTo>
                    <a:pt x="322960" y="155702"/>
                  </a:lnTo>
                  <a:lnTo>
                    <a:pt x="290829" y="155702"/>
                  </a:lnTo>
                  <a:lnTo>
                    <a:pt x="288035" y="152908"/>
                  </a:lnTo>
                  <a:lnTo>
                    <a:pt x="288035" y="136652"/>
                  </a:lnTo>
                  <a:close/>
                </a:path>
                <a:path w="332740" h="213359">
                  <a:moveTo>
                    <a:pt x="288035" y="6350"/>
                  </a:moveTo>
                  <a:lnTo>
                    <a:pt x="288035" y="152908"/>
                  </a:lnTo>
                  <a:lnTo>
                    <a:pt x="290829" y="155702"/>
                  </a:lnTo>
                  <a:lnTo>
                    <a:pt x="297814" y="155702"/>
                  </a:lnTo>
                  <a:lnTo>
                    <a:pt x="300735" y="152908"/>
                  </a:lnTo>
                  <a:lnTo>
                    <a:pt x="300735" y="12700"/>
                  </a:lnTo>
                  <a:lnTo>
                    <a:pt x="294385" y="12700"/>
                  </a:lnTo>
                  <a:lnTo>
                    <a:pt x="288035" y="6350"/>
                  </a:lnTo>
                  <a:close/>
                </a:path>
                <a:path w="332740" h="213359">
                  <a:moveTo>
                    <a:pt x="332485" y="136652"/>
                  </a:moveTo>
                  <a:lnTo>
                    <a:pt x="300735" y="136652"/>
                  </a:lnTo>
                  <a:lnTo>
                    <a:pt x="300735" y="152908"/>
                  </a:lnTo>
                  <a:lnTo>
                    <a:pt x="297814" y="155702"/>
                  </a:lnTo>
                  <a:lnTo>
                    <a:pt x="322960" y="155702"/>
                  </a:lnTo>
                  <a:lnTo>
                    <a:pt x="332485" y="136652"/>
                  </a:lnTo>
                  <a:close/>
                </a:path>
                <a:path w="332740" h="213359">
                  <a:moveTo>
                    <a:pt x="297814" y="0"/>
                  </a:moveTo>
                  <a:lnTo>
                    <a:pt x="2794" y="0"/>
                  </a:lnTo>
                  <a:lnTo>
                    <a:pt x="0" y="2794"/>
                  </a:lnTo>
                  <a:lnTo>
                    <a:pt x="0" y="9906"/>
                  </a:lnTo>
                  <a:lnTo>
                    <a:pt x="2794" y="12700"/>
                  </a:lnTo>
                  <a:lnTo>
                    <a:pt x="288035" y="12700"/>
                  </a:lnTo>
                  <a:lnTo>
                    <a:pt x="288035" y="6350"/>
                  </a:lnTo>
                  <a:lnTo>
                    <a:pt x="300735" y="6350"/>
                  </a:lnTo>
                  <a:lnTo>
                    <a:pt x="300735" y="2794"/>
                  </a:lnTo>
                  <a:lnTo>
                    <a:pt x="297814" y="0"/>
                  </a:lnTo>
                  <a:close/>
                </a:path>
                <a:path w="332740" h="213359">
                  <a:moveTo>
                    <a:pt x="300735" y="6350"/>
                  </a:moveTo>
                  <a:lnTo>
                    <a:pt x="288035" y="6350"/>
                  </a:lnTo>
                  <a:lnTo>
                    <a:pt x="294385" y="12700"/>
                  </a:lnTo>
                  <a:lnTo>
                    <a:pt x="300735" y="12700"/>
                  </a:lnTo>
                  <a:lnTo>
                    <a:pt x="300735" y="6350"/>
                  </a:lnTo>
                  <a:close/>
                </a:path>
              </a:pathLst>
            </a:custGeom>
            <a:solidFill>
              <a:srgbClr val="FF7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36180" y="1028699"/>
              <a:ext cx="691896" cy="6918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3800" y="4759451"/>
              <a:ext cx="693420" cy="6918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596886" y="4617465"/>
              <a:ext cx="332740" cy="213360"/>
            </a:xfrm>
            <a:custGeom>
              <a:avLst/>
              <a:gdLst/>
              <a:ahLst/>
              <a:cxnLst/>
              <a:rect l="l" t="t" r="r" b="b"/>
              <a:pathLst>
                <a:path w="332740" h="213360">
                  <a:moveTo>
                    <a:pt x="288036" y="136651"/>
                  </a:moveTo>
                  <a:lnTo>
                    <a:pt x="256286" y="136651"/>
                  </a:lnTo>
                  <a:lnTo>
                    <a:pt x="294386" y="212851"/>
                  </a:lnTo>
                  <a:lnTo>
                    <a:pt x="322961" y="155701"/>
                  </a:lnTo>
                  <a:lnTo>
                    <a:pt x="290830" y="155701"/>
                  </a:lnTo>
                  <a:lnTo>
                    <a:pt x="288036" y="152907"/>
                  </a:lnTo>
                  <a:lnTo>
                    <a:pt x="288036" y="136651"/>
                  </a:lnTo>
                  <a:close/>
                </a:path>
                <a:path w="332740" h="213360">
                  <a:moveTo>
                    <a:pt x="288036" y="6349"/>
                  </a:moveTo>
                  <a:lnTo>
                    <a:pt x="288036" y="152907"/>
                  </a:lnTo>
                  <a:lnTo>
                    <a:pt x="290830" y="155701"/>
                  </a:lnTo>
                  <a:lnTo>
                    <a:pt x="297815" y="155701"/>
                  </a:lnTo>
                  <a:lnTo>
                    <a:pt x="300736" y="152907"/>
                  </a:lnTo>
                  <a:lnTo>
                    <a:pt x="300736" y="12699"/>
                  </a:lnTo>
                  <a:lnTo>
                    <a:pt x="294386" y="12699"/>
                  </a:lnTo>
                  <a:lnTo>
                    <a:pt x="288036" y="6349"/>
                  </a:lnTo>
                  <a:close/>
                </a:path>
                <a:path w="332740" h="213360">
                  <a:moveTo>
                    <a:pt x="332486" y="136651"/>
                  </a:moveTo>
                  <a:lnTo>
                    <a:pt x="300736" y="136651"/>
                  </a:lnTo>
                  <a:lnTo>
                    <a:pt x="300736" y="152907"/>
                  </a:lnTo>
                  <a:lnTo>
                    <a:pt x="297815" y="155701"/>
                  </a:lnTo>
                  <a:lnTo>
                    <a:pt x="322961" y="155701"/>
                  </a:lnTo>
                  <a:lnTo>
                    <a:pt x="332486" y="136651"/>
                  </a:lnTo>
                  <a:close/>
                </a:path>
                <a:path w="332740" h="213360">
                  <a:moveTo>
                    <a:pt x="297815" y="0"/>
                  </a:moveTo>
                  <a:lnTo>
                    <a:pt x="2794" y="0"/>
                  </a:lnTo>
                  <a:lnTo>
                    <a:pt x="0" y="2793"/>
                  </a:lnTo>
                  <a:lnTo>
                    <a:pt x="0" y="9905"/>
                  </a:lnTo>
                  <a:lnTo>
                    <a:pt x="2794" y="12699"/>
                  </a:lnTo>
                  <a:lnTo>
                    <a:pt x="288036" y="12699"/>
                  </a:lnTo>
                  <a:lnTo>
                    <a:pt x="288036" y="6349"/>
                  </a:lnTo>
                  <a:lnTo>
                    <a:pt x="300736" y="6349"/>
                  </a:lnTo>
                  <a:lnTo>
                    <a:pt x="300736" y="2793"/>
                  </a:lnTo>
                  <a:lnTo>
                    <a:pt x="297815" y="0"/>
                  </a:lnTo>
                  <a:close/>
                </a:path>
                <a:path w="332740" h="213360">
                  <a:moveTo>
                    <a:pt x="300736" y="6349"/>
                  </a:moveTo>
                  <a:lnTo>
                    <a:pt x="288036" y="6349"/>
                  </a:lnTo>
                  <a:lnTo>
                    <a:pt x="294386" y="12699"/>
                  </a:lnTo>
                  <a:lnTo>
                    <a:pt x="300736" y="12699"/>
                  </a:lnTo>
                  <a:lnTo>
                    <a:pt x="300736" y="6349"/>
                  </a:lnTo>
                  <a:close/>
                </a:path>
              </a:pathLst>
            </a:custGeom>
            <a:solidFill>
              <a:srgbClr val="FF7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596376" y="2247645"/>
            <a:ext cx="6775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5" dirty="0">
                <a:solidFill>
                  <a:srgbClr val="335B74"/>
                </a:solidFill>
                <a:latin typeface="Arial"/>
                <a:cs typeface="Arial"/>
              </a:rPr>
              <a:t>Y</a:t>
            </a:r>
            <a:r>
              <a:rPr sz="1100" b="1" spc="-9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100" b="1" spc="-65" dirty="0">
                <a:solidFill>
                  <a:srgbClr val="335B74"/>
                </a:solidFill>
                <a:latin typeface="Arial"/>
                <a:cs typeface="Arial"/>
              </a:rPr>
              <a:t>ur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100" b="1" spc="-120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5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6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35" dirty="0">
                <a:solidFill>
                  <a:srgbClr val="335B74"/>
                </a:solidFill>
                <a:latin typeface="Arial"/>
                <a:cs typeface="Arial"/>
              </a:rPr>
              <a:t>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59993" y="147904"/>
            <a:ext cx="93853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10" dirty="0">
                <a:latin typeface="Arial"/>
                <a:cs typeface="Arial"/>
              </a:rPr>
              <a:t>CONNECTOR</a:t>
            </a:r>
            <a:r>
              <a:rPr sz="2100" b="1" spc="-105" dirty="0">
                <a:latin typeface="Arial"/>
                <a:cs typeface="Arial"/>
              </a:rPr>
              <a:t> </a:t>
            </a:r>
            <a:r>
              <a:rPr sz="2100" b="1" spc="-270" dirty="0">
                <a:latin typeface="Arial"/>
                <a:cs typeface="Arial"/>
              </a:rPr>
              <a:t>TO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-204" dirty="0">
                <a:latin typeface="Arial"/>
                <a:cs typeface="Arial"/>
              </a:rPr>
              <a:t>PROXY-BASED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-160" dirty="0">
                <a:latin typeface="Arial"/>
                <a:cs typeface="Arial"/>
              </a:rPr>
              <a:t>ENVIRONMENTS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-200" dirty="0">
                <a:latin typeface="Arial"/>
                <a:cs typeface="Arial"/>
              </a:rPr>
              <a:t>(WALLETS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&amp;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spc="-200" dirty="0">
                <a:latin typeface="Arial"/>
                <a:cs typeface="Arial"/>
              </a:rPr>
              <a:t>PAYMENT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-165" dirty="0">
                <a:latin typeface="Arial"/>
                <a:cs typeface="Arial"/>
              </a:rPr>
              <a:t>SYSTEM)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11536" y="4121022"/>
            <a:ext cx="679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20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1100" b="1" spc="-90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1100" b="1" spc="-55" dirty="0">
                <a:solidFill>
                  <a:srgbClr val="335B74"/>
                </a:solidFill>
                <a:latin typeface="Arial"/>
                <a:cs typeface="Arial"/>
              </a:rPr>
              <a:t>er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100" b="1" spc="-120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5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6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35" dirty="0">
                <a:solidFill>
                  <a:srgbClr val="335B74"/>
                </a:solidFill>
                <a:latin typeface="Arial"/>
                <a:cs typeface="Arial"/>
              </a:rPr>
              <a:t>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97900" y="4125595"/>
            <a:ext cx="6775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65" dirty="0">
                <a:solidFill>
                  <a:srgbClr val="335B74"/>
                </a:solidFill>
                <a:latin typeface="Arial"/>
                <a:cs typeface="Arial"/>
              </a:rPr>
              <a:t>Y</a:t>
            </a:r>
            <a:r>
              <a:rPr sz="1100" b="1" spc="-9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100" b="1" spc="-65" dirty="0">
                <a:solidFill>
                  <a:srgbClr val="335B74"/>
                </a:solidFill>
                <a:latin typeface="Arial"/>
                <a:cs typeface="Arial"/>
              </a:rPr>
              <a:t>ur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100" b="1" spc="-120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55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6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100" b="1" spc="-35" dirty="0">
                <a:solidFill>
                  <a:srgbClr val="335B74"/>
                </a:solidFill>
                <a:latin typeface="Arial"/>
                <a:cs typeface="Arial"/>
              </a:rPr>
              <a:t>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7184" y="4758791"/>
            <a:ext cx="2080895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1809">
              <a:lnSpc>
                <a:spcPct val="156200"/>
              </a:lnSpc>
              <a:spcBef>
                <a:spcPts val="100"/>
              </a:spcBef>
            </a:pPr>
            <a:r>
              <a:rPr sz="1400" b="1" spc="-6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145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1400" b="1" spc="-6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105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1400" b="1" spc="-6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1400" b="1" spc="-3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400" b="1" spc="-40" dirty="0">
                <a:solidFill>
                  <a:srgbClr val="335B74"/>
                </a:solidFill>
                <a:latin typeface="Arial"/>
                <a:cs typeface="Arial"/>
              </a:rPr>
              <a:t>ta</a:t>
            </a:r>
            <a:r>
              <a:rPr sz="1400" b="1" spc="-7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335B74"/>
                </a:solidFill>
                <a:latin typeface="Arial"/>
                <a:cs typeface="Arial"/>
              </a:rPr>
              <a:t>f</a:t>
            </a:r>
            <a:r>
              <a:rPr sz="1400" b="1" spc="-6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400" b="1" spc="-16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400" b="1" spc="-90" dirty="0">
                <a:solidFill>
                  <a:srgbClr val="335B74"/>
                </a:solidFill>
                <a:latin typeface="Arial"/>
                <a:cs typeface="Arial"/>
              </a:rPr>
              <a:t>w  </a:t>
            </a:r>
            <a:r>
              <a:rPr sz="1400" spc="-10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A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ddressi</a:t>
            </a: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n</a:t>
            </a:r>
            <a:r>
              <a:rPr sz="1400" spc="-4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g</a:t>
            </a: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7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&amp;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p</a:t>
            </a: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re</a:t>
            </a:r>
            <a:r>
              <a:rPr sz="1400" spc="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-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v</a:t>
            </a:r>
            <a:r>
              <a:rPr sz="1400" spc="-2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ali</a:t>
            </a:r>
            <a:r>
              <a:rPr sz="1400" spc="-1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dati</a:t>
            </a:r>
            <a:r>
              <a:rPr sz="1400" spc="-3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o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n</a:t>
            </a:r>
            <a:endParaRPr sz="14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</a:pP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I</a:t>
            </a:r>
            <a:endParaRPr sz="14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Instructions</a:t>
            </a:r>
            <a:endParaRPr sz="14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</a:pP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I</a:t>
            </a:r>
            <a:endParaRPr sz="1400">
              <a:latin typeface="Franklin Gothic Medium"/>
              <a:cs typeface="Franklin Gothic Medium"/>
            </a:endParaRPr>
          </a:p>
          <a:p>
            <a:pPr marL="553085" marR="546735" algn="ctr">
              <a:lnSpc>
                <a:spcPct val="100000"/>
              </a:lnSpc>
            </a:pPr>
            <a:r>
              <a:rPr sz="1400" spc="-1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C</a:t>
            </a: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o</a:t>
            </a:r>
            <a:r>
              <a:rPr sz="1400" spc="-1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n</a:t>
            </a:r>
            <a:r>
              <a:rPr sz="1400" spc="-1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fir</a:t>
            </a:r>
            <a:r>
              <a:rPr sz="1400" spc="-3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matio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n   </a:t>
            </a: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I</a:t>
            </a:r>
            <a:endParaRPr sz="1400">
              <a:latin typeface="Franklin Gothic Medium"/>
              <a:cs typeface="Franklin Gothic Medium"/>
            </a:endParaRPr>
          </a:p>
          <a:p>
            <a:pPr marL="635" algn="ctr">
              <a:lnSpc>
                <a:spcPct val="100000"/>
              </a:lnSpc>
            </a:pPr>
            <a:r>
              <a:rPr sz="1400" spc="-1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Reporting</a:t>
            </a:r>
            <a:endParaRPr sz="1400">
              <a:latin typeface="Franklin Gothic Medium"/>
              <a:cs typeface="Franklin Gothic Medium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485888" y="1752600"/>
            <a:ext cx="591820" cy="2360930"/>
            <a:chOff x="7485888" y="1752600"/>
            <a:chExt cx="591820" cy="2360930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0084" y="1752600"/>
              <a:ext cx="547116" cy="56235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5888" y="3550920"/>
              <a:ext cx="548640" cy="56235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461250" y="4130802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800" b="1" spc="-45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800" b="1" spc="-90" dirty="0">
                <a:solidFill>
                  <a:srgbClr val="335B74"/>
                </a:solidFill>
                <a:latin typeface="Arial"/>
                <a:cs typeface="Arial"/>
              </a:rPr>
              <a:t>ll</a:t>
            </a:r>
            <a:r>
              <a:rPr sz="1800" b="1" spc="-8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800" b="1" spc="-50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800" b="1" spc="-8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335B74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87793" y="2290064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800" b="1" spc="-45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800" b="1" spc="-90" dirty="0">
                <a:solidFill>
                  <a:srgbClr val="335B74"/>
                </a:solidFill>
                <a:latin typeface="Arial"/>
                <a:cs typeface="Arial"/>
              </a:rPr>
              <a:t>ll</a:t>
            </a:r>
            <a:r>
              <a:rPr sz="1800" b="1" spc="-8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800" b="1" spc="-50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800" b="1" spc="-8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335B7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170419" y="5379720"/>
            <a:ext cx="3227705" cy="972185"/>
            <a:chOff x="7170419" y="5379720"/>
            <a:chExt cx="3227705" cy="972185"/>
          </a:xfrm>
        </p:grpSpPr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0419" y="5745480"/>
              <a:ext cx="1165859" cy="37185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64167" y="5379720"/>
              <a:ext cx="1433477" cy="971572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736342" y="1791715"/>
            <a:ext cx="1051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50" dirty="0">
                <a:solidFill>
                  <a:srgbClr val="FF795B"/>
                </a:solidFill>
                <a:latin typeface="Arial"/>
                <a:cs typeface="Arial"/>
              </a:rPr>
              <a:t>F</a:t>
            </a:r>
            <a:r>
              <a:rPr sz="1200" b="1" spc="-80" dirty="0">
                <a:solidFill>
                  <a:srgbClr val="FF795B"/>
                </a:solidFill>
                <a:latin typeface="Arial"/>
                <a:cs typeface="Arial"/>
              </a:rPr>
              <a:t>un</a:t>
            </a:r>
            <a:r>
              <a:rPr sz="1200" b="1" spc="-95" dirty="0">
                <a:solidFill>
                  <a:srgbClr val="FF795B"/>
                </a:solidFill>
                <a:latin typeface="Arial"/>
                <a:cs typeface="Arial"/>
              </a:rPr>
              <a:t>ding</a:t>
            </a:r>
            <a:r>
              <a:rPr sz="1200" b="1" spc="-70" dirty="0">
                <a:solidFill>
                  <a:srgbClr val="FF79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795B"/>
                </a:solidFill>
                <a:latin typeface="Arial"/>
                <a:cs typeface="Arial"/>
              </a:rPr>
              <a:t>f</a:t>
            </a:r>
            <a:r>
              <a:rPr sz="1200" b="1" spc="-50" dirty="0">
                <a:solidFill>
                  <a:srgbClr val="FF795B"/>
                </a:solidFill>
                <a:latin typeface="Arial"/>
                <a:cs typeface="Arial"/>
              </a:rPr>
              <a:t>l</a:t>
            </a:r>
            <a:r>
              <a:rPr sz="1200" b="1" spc="-90" dirty="0">
                <a:solidFill>
                  <a:srgbClr val="FF795B"/>
                </a:solidFill>
                <a:latin typeface="Arial"/>
                <a:cs typeface="Arial"/>
              </a:rPr>
              <a:t>ow  </a:t>
            </a:r>
            <a:r>
              <a:rPr sz="1200" b="1" spc="-45" dirty="0">
                <a:solidFill>
                  <a:srgbClr val="FF795B"/>
                </a:solidFill>
                <a:latin typeface="Arial"/>
                <a:cs typeface="Arial"/>
              </a:rPr>
              <a:t>(</a:t>
            </a:r>
            <a:r>
              <a:rPr sz="1200" b="1" spc="-100" dirty="0">
                <a:solidFill>
                  <a:srgbClr val="FF795B"/>
                </a:solidFill>
                <a:latin typeface="Arial"/>
                <a:cs typeface="Arial"/>
              </a:rPr>
              <a:t>o</a:t>
            </a:r>
            <a:r>
              <a:rPr sz="1200" b="1" spc="-80" dirty="0">
                <a:solidFill>
                  <a:srgbClr val="FF795B"/>
                </a:solidFill>
                <a:latin typeface="Arial"/>
                <a:cs typeface="Arial"/>
              </a:rPr>
              <a:t>u</a:t>
            </a:r>
            <a:r>
              <a:rPr sz="1200" b="1" spc="-25" dirty="0">
                <a:solidFill>
                  <a:srgbClr val="FF795B"/>
                </a:solidFill>
                <a:latin typeface="Arial"/>
                <a:cs typeface="Arial"/>
              </a:rPr>
              <a:t>t</a:t>
            </a:r>
            <a:r>
              <a:rPr sz="1200" b="1" spc="-120" dirty="0">
                <a:solidFill>
                  <a:srgbClr val="FF795B"/>
                </a:solidFill>
                <a:latin typeface="Arial"/>
                <a:cs typeface="Arial"/>
              </a:rPr>
              <a:t>s</a:t>
            </a:r>
            <a:r>
              <a:rPr sz="1200" b="1" spc="-55" dirty="0">
                <a:solidFill>
                  <a:srgbClr val="FF795B"/>
                </a:solidFill>
                <a:latin typeface="Arial"/>
                <a:cs typeface="Arial"/>
              </a:rPr>
              <a:t>i</a:t>
            </a:r>
            <a:r>
              <a:rPr sz="1200" b="1" spc="-90" dirty="0">
                <a:solidFill>
                  <a:srgbClr val="FF795B"/>
                </a:solidFill>
                <a:latin typeface="Arial"/>
                <a:cs typeface="Arial"/>
              </a:rPr>
              <a:t>d</a:t>
            </a:r>
            <a:r>
              <a:rPr sz="1200" b="1" spc="-45" dirty="0">
                <a:solidFill>
                  <a:srgbClr val="FF795B"/>
                </a:solidFill>
                <a:latin typeface="Arial"/>
                <a:cs typeface="Arial"/>
              </a:rPr>
              <a:t>e</a:t>
            </a:r>
            <a:r>
              <a:rPr sz="1200" b="1" spc="-70" dirty="0">
                <a:solidFill>
                  <a:srgbClr val="FF795B"/>
                </a:solidFill>
                <a:latin typeface="Arial"/>
                <a:cs typeface="Arial"/>
              </a:rPr>
              <a:t> </a:t>
            </a:r>
            <a:r>
              <a:rPr sz="1200" b="1" spc="-100" dirty="0">
                <a:solidFill>
                  <a:srgbClr val="FF795B"/>
                </a:solidFill>
                <a:latin typeface="Arial"/>
                <a:cs typeface="Arial"/>
              </a:rPr>
              <a:t>o</a:t>
            </a:r>
            <a:r>
              <a:rPr sz="1200" b="1" spc="-40" dirty="0">
                <a:solidFill>
                  <a:srgbClr val="FF795B"/>
                </a:solidFill>
                <a:latin typeface="Arial"/>
                <a:cs typeface="Arial"/>
              </a:rPr>
              <a:t>f</a:t>
            </a:r>
            <a:r>
              <a:rPr sz="1200" b="1" spc="-50" dirty="0">
                <a:solidFill>
                  <a:srgbClr val="FF795B"/>
                </a:solidFill>
                <a:latin typeface="Arial"/>
                <a:cs typeface="Arial"/>
              </a:rPr>
              <a:t> i</a:t>
            </a:r>
            <a:r>
              <a:rPr sz="1200" b="1" spc="-120" dirty="0">
                <a:solidFill>
                  <a:srgbClr val="FF795B"/>
                </a:solidFill>
                <a:latin typeface="Arial"/>
                <a:cs typeface="Arial"/>
              </a:rPr>
              <a:t>P</a:t>
            </a:r>
            <a:r>
              <a:rPr sz="1200" b="1" spc="-50" dirty="0">
                <a:solidFill>
                  <a:srgbClr val="FF795B"/>
                </a:solidFill>
                <a:latin typeface="Arial"/>
                <a:cs typeface="Arial"/>
              </a:rPr>
              <a:t>i</a:t>
            </a:r>
            <a:r>
              <a:rPr sz="1200" b="1" spc="-95" dirty="0">
                <a:solidFill>
                  <a:srgbClr val="FF795B"/>
                </a:solidFill>
                <a:latin typeface="Arial"/>
                <a:cs typeface="Arial"/>
              </a:rPr>
              <a:t>D</a:t>
            </a:r>
            <a:r>
              <a:rPr sz="1200" b="1" spc="-50" dirty="0">
                <a:solidFill>
                  <a:srgbClr val="FF795B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05785" y="1714500"/>
            <a:ext cx="678815" cy="674370"/>
          </a:xfrm>
          <a:custGeom>
            <a:avLst/>
            <a:gdLst/>
            <a:ahLst/>
            <a:cxnLst/>
            <a:rect l="l" t="t" r="r" b="b"/>
            <a:pathLst>
              <a:path w="678814" h="674369">
                <a:moveTo>
                  <a:pt x="602614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671322"/>
                </a:lnTo>
                <a:lnTo>
                  <a:pt x="2793" y="674115"/>
                </a:lnTo>
                <a:lnTo>
                  <a:pt x="9906" y="674115"/>
                </a:lnTo>
                <a:lnTo>
                  <a:pt x="12700" y="671322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602614" y="38100"/>
                </a:lnTo>
                <a:lnTo>
                  <a:pt x="602614" y="31750"/>
                </a:lnTo>
                <a:close/>
              </a:path>
              <a:path w="678814" h="674369">
                <a:moveTo>
                  <a:pt x="602614" y="0"/>
                </a:moveTo>
                <a:lnTo>
                  <a:pt x="602614" y="76200"/>
                </a:lnTo>
                <a:lnTo>
                  <a:pt x="666114" y="44450"/>
                </a:lnTo>
                <a:lnTo>
                  <a:pt x="618744" y="44450"/>
                </a:lnTo>
                <a:lnTo>
                  <a:pt x="621664" y="41655"/>
                </a:lnTo>
                <a:lnTo>
                  <a:pt x="621664" y="34544"/>
                </a:lnTo>
                <a:lnTo>
                  <a:pt x="618744" y="31750"/>
                </a:lnTo>
                <a:lnTo>
                  <a:pt x="666114" y="31750"/>
                </a:lnTo>
                <a:lnTo>
                  <a:pt x="602614" y="0"/>
                </a:lnTo>
                <a:close/>
              </a:path>
              <a:path w="678814" h="674369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678814" h="674369">
                <a:moveTo>
                  <a:pt x="602614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602614" y="44450"/>
                </a:lnTo>
                <a:lnTo>
                  <a:pt x="602614" y="38100"/>
                </a:lnTo>
                <a:close/>
              </a:path>
              <a:path w="678814" h="674369">
                <a:moveTo>
                  <a:pt x="666114" y="31750"/>
                </a:moveTo>
                <a:lnTo>
                  <a:pt x="618744" y="31750"/>
                </a:lnTo>
                <a:lnTo>
                  <a:pt x="621664" y="34544"/>
                </a:lnTo>
                <a:lnTo>
                  <a:pt x="621664" y="41655"/>
                </a:lnTo>
                <a:lnTo>
                  <a:pt x="618744" y="44450"/>
                </a:lnTo>
                <a:lnTo>
                  <a:pt x="666114" y="44450"/>
                </a:lnTo>
                <a:lnTo>
                  <a:pt x="678814" y="38100"/>
                </a:lnTo>
                <a:lnTo>
                  <a:pt x="666114" y="31750"/>
                </a:lnTo>
                <a:close/>
              </a:path>
            </a:pathLst>
          </a:custGeom>
          <a:solidFill>
            <a:srgbClr val="FF7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788414" y="2539111"/>
            <a:ext cx="12414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14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1100" b="1" spc="-3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m</a:t>
            </a:r>
            <a:r>
              <a:rPr sz="1100" b="1" spc="-45" dirty="0">
                <a:solidFill>
                  <a:srgbClr val="335B74"/>
                </a:solidFill>
                <a:latin typeface="Arial"/>
                <a:cs typeface="Arial"/>
              </a:rPr>
              <a:t>it</a:t>
            </a:r>
            <a:r>
              <a:rPr sz="1100" b="1" spc="-35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100" b="1" spc="-3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nce</a:t>
            </a:r>
            <a:r>
              <a:rPr sz="1100" b="1" spc="-6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100" b="1" spc="-80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1100" b="1" spc="-2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100" b="1" spc="-60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1100" b="1" spc="-35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100" b="1" spc="-70" dirty="0">
                <a:solidFill>
                  <a:srgbClr val="335B74"/>
                </a:solidFill>
                <a:latin typeface="Arial"/>
                <a:cs typeface="Arial"/>
              </a:rPr>
              <a:t>ners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21282" y="3070606"/>
            <a:ext cx="59817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5"/>
              </a:spcBef>
            </a:pPr>
            <a:r>
              <a:rPr sz="1100" b="1" spc="-12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b="1" spc="-135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1100" b="1" spc="-9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r>
              <a:rPr sz="1100" b="1" spc="-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b="1" spc="-65" dirty="0">
                <a:solidFill>
                  <a:srgbClr val="404040"/>
                </a:solidFill>
                <a:latin typeface="Arial"/>
                <a:cs typeface="Arial"/>
              </a:rPr>
              <a:t>nge  </a:t>
            </a:r>
            <a:r>
              <a:rPr sz="1100" b="1" spc="-80" dirty="0">
                <a:solidFill>
                  <a:srgbClr val="404040"/>
                </a:solidFill>
                <a:latin typeface="Arial"/>
                <a:cs typeface="Arial"/>
              </a:rPr>
              <a:t>houses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81477" y="3155061"/>
            <a:ext cx="465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70" dirty="0">
                <a:solidFill>
                  <a:srgbClr val="404040"/>
                </a:solidFill>
                <a:latin typeface="Arial"/>
                <a:cs typeface="Arial"/>
              </a:rPr>
              <a:t>Fintech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58033" y="4295597"/>
            <a:ext cx="7289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95" dirty="0">
                <a:solidFill>
                  <a:srgbClr val="404040"/>
                </a:solidFill>
                <a:latin typeface="Arial"/>
                <a:cs typeface="Arial"/>
              </a:rPr>
              <a:t>Aggregators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27073" y="4277359"/>
            <a:ext cx="4000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14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100" b="1" spc="-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b="1" spc="-80" dirty="0">
                <a:solidFill>
                  <a:srgbClr val="404040"/>
                </a:solidFill>
                <a:latin typeface="Arial"/>
                <a:cs typeface="Arial"/>
              </a:rPr>
              <a:t>nks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3264" y="1112519"/>
            <a:ext cx="0" cy="3600450"/>
          </a:xfrm>
          <a:custGeom>
            <a:avLst/>
            <a:gdLst/>
            <a:ahLst/>
            <a:cxnLst/>
            <a:rect l="l" t="t" r="r" b="b"/>
            <a:pathLst>
              <a:path h="3600450">
                <a:moveTo>
                  <a:pt x="0" y="0"/>
                </a:moveTo>
                <a:lnTo>
                  <a:pt x="0" y="3599941"/>
                </a:lnTo>
              </a:path>
            </a:pathLst>
          </a:custGeom>
          <a:ln w="12700">
            <a:solidFill>
              <a:srgbClr val="A6A6A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1558" y="1987515"/>
            <a:ext cx="472202" cy="5069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45580" y="2209800"/>
            <a:ext cx="3702050" cy="1495425"/>
            <a:chOff x="6545580" y="2209800"/>
            <a:chExt cx="3702050" cy="14954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144" y="2313431"/>
              <a:ext cx="2051277" cy="1391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45580" y="2209799"/>
              <a:ext cx="3702050" cy="848360"/>
            </a:xfrm>
            <a:custGeom>
              <a:avLst/>
              <a:gdLst/>
              <a:ahLst/>
              <a:cxnLst/>
              <a:rect l="l" t="t" r="r" b="b"/>
              <a:pathLst>
                <a:path w="3702050" h="848360">
                  <a:moveTo>
                    <a:pt x="703961" y="810133"/>
                  </a:moveTo>
                  <a:lnTo>
                    <a:pt x="691261" y="803783"/>
                  </a:lnTo>
                  <a:lnTo>
                    <a:pt x="627761" y="772033"/>
                  </a:lnTo>
                  <a:lnTo>
                    <a:pt x="627761" y="803783"/>
                  </a:lnTo>
                  <a:lnTo>
                    <a:pt x="358267" y="803783"/>
                  </a:lnTo>
                  <a:lnTo>
                    <a:pt x="358267" y="440690"/>
                  </a:lnTo>
                  <a:lnTo>
                    <a:pt x="358267" y="434340"/>
                  </a:lnTo>
                  <a:lnTo>
                    <a:pt x="358267" y="430784"/>
                  </a:lnTo>
                  <a:lnTo>
                    <a:pt x="355473" y="427990"/>
                  </a:lnTo>
                  <a:lnTo>
                    <a:pt x="76200" y="427990"/>
                  </a:lnTo>
                  <a:lnTo>
                    <a:pt x="76200" y="396240"/>
                  </a:lnTo>
                  <a:lnTo>
                    <a:pt x="0" y="434340"/>
                  </a:lnTo>
                  <a:lnTo>
                    <a:pt x="76200" y="472440"/>
                  </a:lnTo>
                  <a:lnTo>
                    <a:pt x="76200" y="440690"/>
                  </a:lnTo>
                  <a:lnTo>
                    <a:pt x="345567" y="440690"/>
                  </a:lnTo>
                  <a:lnTo>
                    <a:pt x="345567" y="813562"/>
                  </a:lnTo>
                  <a:lnTo>
                    <a:pt x="348488" y="816483"/>
                  </a:lnTo>
                  <a:lnTo>
                    <a:pt x="627761" y="816483"/>
                  </a:lnTo>
                  <a:lnTo>
                    <a:pt x="627761" y="848233"/>
                  </a:lnTo>
                  <a:lnTo>
                    <a:pt x="691261" y="816483"/>
                  </a:lnTo>
                  <a:lnTo>
                    <a:pt x="703961" y="810133"/>
                  </a:lnTo>
                  <a:close/>
                </a:path>
                <a:path w="3702050" h="848360">
                  <a:moveTo>
                    <a:pt x="3701669" y="38100"/>
                  </a:moveTo>
                  <a:lnTo>
                    <a:pt x="3688969" y="31750"/>
                  </a:lnTo>
                  <a:lnTo>
                    <a:pt x="3625469" y="0"/>
                  </a:lnTo>
                  <a:lnTo>
                    <a:pt x="3625469" y="31750"/>
                  </a:lnTo>
                  <a:lnTo>
                    <a:pt x="3233420" y="31750"/>
                  </a:lnTo>
                  <a:lnTo>
                    <a:pt x="3230499" y="34544"/>
                  </a:lnTo>
                  <a:lnTo>
                    <a:pt x="3230499" y="803783"/>
                  </a:lnTo>
                  <a:lnTo>
                    <a:pt x="2848356" y="803783"/>
                  </a:lnTo>
                  <a:lnTo>
                    <a:pt x="2848356" y="772033"/>
                  </a:lnTo>
                  <a:lnTo>
                    <a:pt x="2772156" y="810133"/>
                  </a:lnTo>
                  <a:lnTo>
                    <a:pt x="2848356" y="848233"/>
                  </a:lnTo>
                  <a:lnTo>
                    <a:pt x="2848356" y="816483"/>
                  </a:lnTo>
                  <a:lnTo>
                    <a:pt x="3240405" y="816483"/>
                  </a:lnTo>
                  <a:lnTo>
                    <a:pt x="3243199" y="813689"/>
                  </a:lnTo>
                  <a:lnTo>
                    <a:pt x="3243199" y="810133"/>
                  </a:lnTo>
                  <a:lnTo>
                    <a:pt x="3243199" y="803783"/>
                  </a:lnTo>
                  <a:lnTo>
                    <a:pt x="3243199" y="44450"/>
                  </a:lnTo>
                  <a:lnTo>
                    <a:pt x="3625469" y="44450"/>
                  </a:lnTo>
                  <a:lnTo>
                    <a:pt x="3625469" y="76200"/>
                  </a:lnTo>
                  <a:lnTo>
                    <a:pt x="3688969" y="44450"/>
                  </a:lnTo>
                  <a:lnTo>
                    <a:pt x="3701669" y="38100"/>
                  </a:lnTo>
                  <a:close/>
                </a:path>
              </a:pathLst>
            </a:custGeom>
            <a:solidFill>
              <a:srgbClr val="FF7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1558" y="2651979"/>
            <a:ext cx="472202" cy="50694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17735" y="2874264"/>
            <a:ext cx="929640" cy="184785"/>
          </a:xfrm>
          <a:custGeom>
            <a:avLst/>
            <a:gdLst/>
            <a:ahLst/>
            <a:cxnLst/>
            <a:rect l="l" t="t" r="r" b="b"/>
            <a:pathLst>
              <a:path w="929640" h="184785">
                <a:moveTo>
                  <a:pt x="76200" y="108585"/>
                </a:moveTo>
                <a:lnTo>
                  <a:pt x="0" y="146685"/>
                </a:lnTo>
                <a:lnTo>
                  <a:pt x="76200" y="184785"/>
                </a:lnTo>
                <a:lnTo>
                  <a:pt x="76200" y="153035"/>
                </a:lnTo>
                <a:lnTo>
                  <a:pt x="59944" y="153035"/>
                </a:lnTo>
                <a:lnTo>
                  <a:pt x="57150" y="150240"/>
                </a:lnTo>
                <a:lnTo>
                  <a:pt x="57150" y="143256"/>
                </a:lnTo>
                <a:lnTo>
                  <a:pt x="59944" y="140335"/>
                </a:lnTo>
                <a:lnTo>
                  <a:pt x="76200" y="140335"/>
                </a:lnTo>
                <a:lnTo>
                  <a:pt x="76200" y="108585"/>
                </a:lnTo>
                <a:close/>
              </a:path>
              <a:path w="929640" h="184785">
                <a:moveTo>
                  <a:pt x="76200" y="140335"/>
                </a:moveTo>
                <a:lnTo>
                  <a:pt x="59944" y="140335"/>
                </a:lnTo>
                <a:lnTo>
                  <a:pt x="57150" y="143256"/>
                </a:lnTo>
                <a:lnTo>
                  <a:pt x="57150" y="150240"/>
                </a:lnTo>
                <a:lnTo>
                  <a:pt x="59944" y="153035"/>
                </a:lnTo>
                <a:lnTo>
                  <a:pt x="76200" y="153035"/>
                </a:lnTo>
                <a:lnTo>
                  <a:pt x="76200" y="140335"/>
                </a:lnTo>
                <a:close/>
              </a:path>
              <a:path w="929640" h="184785">
                <a:moveTo>
                  <a:pt x="458343" y="140335"/>
                </a:moveTo>
                <a:lnTo>
                  <a:pt x="76200" y="140335"/>
                </a:lnTo>
                <a:lnTo>
                  <a:pt x="76200" y="153035"/>
                </a:lnTo>
                <a:lnTo>
                  <a:pt x="468249" y="153035"/>
                </a:lnTo>
                <a:lnTo>
                  <a:pt x="471043" y="150240"/>
                </a:lnTo>
                <a:lnTo>
                  <a:pt x="471043" y="146685"/>
                </a:lnTo>
                <a:lnTo>
                  <a:pt x="458343" y="146685"/>
                </a:lnTo>
                <a:lnTo>
                  <a:pt x="458343" y="140335"/>
                </a:lnTo>
                <a:close/>
              </a:path>
              <a:path w="929640" h="184785">
                <a:moveTo>
                  <a:pt x="853313" y="31750"/>
                </a:moveTo>
                <a:lnTo>
                  <a:pt x="461264" y="31750"/>
                </a:lnTo>
                <a:lnTo>
                  <a:pt x="458343" y="34544"/>
                </a:lnTo>
                <a:lnTo>
                  <a:pt x="458343" y="146685"/>
                </a:lnTo>
                <a:lnTo>
                  <a:pt x="464693" y="140335"/>
                </a:lnTo>
                <a:lnTo>
                  <a:pt x="471043" y="140335"/>
                </a:lnTo>
                <a:lnTo>
                  <a:pt x="471043" y="44450"/>
                </a:lnTo>
                <a:lnTo>
                  <a:pt x="464693" y="44450"/>
                </a:lnTo>
                <a:lnTo>
                  <a:pt x="471043" y="38100"/>
                </a:lnTo>
                <a:lnTo>
                  <a:pt x="853313" y="38100"/>
                </a:lnTo>
                <a:lnTo>
                  <a:pt x="853313" y="31750"/>
                </a:lnTo>
                <a:close/>
              </a:path>
              <a:path w="929640" h="184785">
                <a:moveTo>
                  <a:pt x="471043" y="140335"/>
                </a:moveTo>
                <a:lnTo>
                  <a:pt x="464693" y="140335"/>
                </a:lnTo>
                <a:lnTo>
                  <a:pt x="458343" y="146685"/>
                </a:lnTo>
                <a:lnTo>
                  <a:pt x="471043" y="146685"/>
                </a:lnTo>
                <a:lnTo>
                  <a:pt x="471043" y="140335"/>
                </a:lnTo>
                <a:close/>
              </a:path>
              <a:path w="929640" h="184785">
                <a:moveTo>
                  <a:pt x="853313" y="0"/>
                </a:moveTo>
                <a:lnTo>
                  <a:pt x="853313" y="76200"/>
                </a:lnTo>
                <a:lnTo>
                  <a:pt x="916813" y="44450"/>
                </a:lnTo>
                <a:lnTo>
                  <a:pt x="869569" y="44450"/>
                </a:lnTo>
                <a:lnTo>
                  <a:pt x="872363" y="41656"/>
                </a:lnTo>
                <a:lnTo>
                  <a:pt x="872363" y="34544"/>
                </a:lnTo>
                <a:lnTo>
                  <a:pt x="869569" y="31750"/>
                </a:lnTo>
                <a:lnTo>
                  <a:pt x="916813" y="31750"/>
                </a:lnTo>
                <a:lnTo>
                  <a:pt x="853313" y="0"/>
                </a:lnTo>
                <a:close/>
              </a:path>
              <a:path w="929640" h="184785">
                <a:moveTo>
                  <a:pt x="471043" y="38100"/>
                </a:moveTo>
                <a:lnTo>
                  <a:pt x="464693" y="44450"/>
                </a:lnTo>
                <a:lnTo>
                  <a:pt x="471043" y="44450"/>
                </a:lnTo>
                <a:lnTo>
                  <a:pt x="471043" y="38100"/>
                </a:lnTo>
                <a:close/>
              </a:path>
              <a:path w="929640" h="184785">
                <a:moveTo>
                  <a:pt x="853313" y="38100"/>
                </a:moveTo>
                <a:lnTo>
                  <a:pt x="471043" y="38100"/>
                </a:lnTo>
                <a:lnTo>
                  <a:pt x="471043" y="44450"/>
                </a:lnTo>
                <a:lnTo>
                  <a:pt x="853313" y="44450"/>
                </a:lnTo>
                <a:lnTo>
                  <a:pt x="853313" y="38100"/>
                </a:lnTo>
                <a:close/>
              </a:path>
              <a:path w="929640" h="184785">
                <a:moveTo>
                  <a:pt x="916813" y="31750"/>
                </a:moveTo>
                <a:lnTo>
                  <a:pt x="869569" y="31750"/>
                </a:lnTo>
                <a:lnTo>
                  <a:pt x="872363" y="34544"/>
                </a:lnTo>
                <a:lnTo>
                  <a:pt x="872363" y="41656"/>
                </a:lnTo>
                <a:lnTo>
                  <a:pt x="869569" y="44450"/>
                </a:lnTo>
                <a:lnTo>
                  <a:pt x="916813" y="44450"/>
                </a:lnTo>
                <a:lnTo>
                  <a:pt x="929513" y="38100"/>
                </a:lnTo>
                <a:lnTo>
                  <a:pt x="916813" y="31750"/>
                </a:lnTo>
                <a:close/>
              </a:path>
            </a:pathLst>
          </a:custGeom>
          <a:solidFill>
            <a:srgbClr val="FF7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69141" y="1833689"/>
            <a:ext cx="5944870" cy="3244215"/>
            <a:chOff x="5069141" y="1833689"/>
            <a:chExt cx="5944870" cy="32442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5851" y="3520439"/>
              <a:ext cx="678179" cy="381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17735" y="2982467"/>
              <a:ext cx="927735" cy="767080"/>
            </a:xfrm>
            <a:custGeom>
              <a:avLst/>
              <a:gdLst/>
              <a:ahLst/>
              <a:cxnLst/>
              <a:rect l="l" t="t" r="r" b="b"/>
              <a:pathLst>
                <a:path w="927734" h="767079">
                  <a:moveTo>
                    <a:pt x="851535" y="690753"/>
                  </a:moveTo>
                  <a:lnTo>
                    <a:pt x="851535" y="766953"/>
                  </a:lnTo>
                  <a:lnTo>
                    <a:pt x="915035" y="735203"/>
                  </a:lnTo>
                  <a:lnTo>
                    <a:pt x="867664" y="735203"/>
                  </a:lnTo>
                  <a:lnTo>
                    <a:pt x="870585" y="732409"/>
                  </a:lnTo>
                  <a:lnTo>
                    <a:pt x="870585" y="725297"/>
                  </a:lnTo>
                  <a:lnTo>
                    <a:pt x="867664" y="722503"/>
                  </a:lnTo>
                  <a:lnTo>
                    <a:pt x="915035" y="722503"/>
                  </a:lnTo>
                  <a:lnTo>
                    <a:pt x="851535" y="690753"/>
                  </a:lnTo>
                  <a:close/>
                </a:path>
                <a:path w="927734" h="767079">
                  <a:moveTo>
                    <a:pt x="457454" y="38100"/>
                  </a:moveTo>
                  <a:lnTo>
                    <a:pt x="457454" y="732409"/>
                  </a:lnTo>
                  <a:lnTo>
                    <a:pt x="460375" y="735203"/>
                  </a:lnTo>
                  <a:lnTo>
                    <a:pt x="851535" y="735203"/>
                  </a:lnTo>
                  <a:lnTo>
                    <a:pt x="851535" y="728853"/>
                  </a:lnTo>
                  <a:lnTo>
                    <a:pt x="470154" y="728853"/>
                  </a:lnTo>
                  <a:lnTo>
                    <a:pt x="463804" y="722503"/>
                  </a:lnTo>
                  <a:lnTo>
                    <a:pt x="470154" y="722503"/>
                  </a:lnTo>
                  <a:lnTo>
                    <a:pt x="470154" y="44450"/>
                  </a:lnTo>
                  <a:lnTo>
                    <a:pt x="463804" y="44450"/>
                  </a:lnTo>
                  <a:lnTo>
                    <a:pt x="457454" y="38100"/>
                  </a:lnTo>
                  <a:close/>
                </a:path>
                <a:path w="927734" h="767079">
                  <a:moveTo>
                    <a:pt x="915035" y="722503"/>
                  </a:moveTo>
                  <a:lnTo>
                    <a:pt x="867664" y="722503"/>
                  </a:lnTo>
                  <a:lnTo>
                    <a:pt x="870585" y="725297"/>
                  </a:lnTo>
                  <a:lnTo>
                    <a:pt x="870585" y="732409"/>
                  </a:lnTo>
                  <a:lnTo>
                    <a:pt x="867664" y="735203"/>
                  </a:lnTo>
                  <a:lnTo>
                    <a:pt x="915035" y="735203"/>
                  </a:lnTo>
                  <a:lnTo>
                    <a:pt x="927735" y="728853"/>
                  </a:lnTo>
                  <a:lnTo>
                    <a:pt x="915035" y="722503"/>
                  </a:lnTo>
                  <a:close/>
                </a:path>
                <a:path w="927734" h="767079">
                  <a:moveTo>
                    <a:pt x="470154" y="722503"/>
                  </a:moveTo>
                  <a:lnTo>
                    <a:pt x="463804" y="722503"/>
                  </a:lnTo>
                  <a:lnTo>
                    <a:pt x="470154" y="728853"/>
                  </a:lnTo>
                  <a:lnTo>
                    <a:pt x="470154" y="722503"/>
                  </a:lnTo>
                  <a:close/>
                </a:path>
                <a:path w="927734" h="767079">
                  <a:moveTo>
                    <a:pt x="851535" y="722503"/>
                  </a:moveTo>
                  <a:lnTo>
                    <a:pt x="470154" y="722503"/>
                  </a:lnTo>
                  <a:lnTo>
                    <a:pt x="470154" y="728853"/>
                  </a:lnTo>
                  <a:lnTo>
                    <a:pt x="851535" y="728853"/>
                  </a:lnTo>
                  <a:lnTo>
                    <a:pt x="851535" y="722503"/>
                  </a:lnTo>
                  <a:close/>
                </a:path>
                <a:path w="927734" h="767079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9944" y="44450"/>
                  </a:lnTo>
                  <a:lnTo>
                    <a:pt x="57150" y="41656"/>
                  </a:lnTo>
                  <a:lnTo>
                    <a:pt x="57150" y="34544"/>
                  </a:lnTo>
                  <a:lnTo>
                    <a:pt x="59944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27734" h="767079">
                  <a:moveTo>
                    <a:pt x="76200" y="31750"/>
                  </a:moveTo>
                  <a:lnTo>
                    <a:pt x="59944" y="31750"/>
                  </a:lnTo>
                  <a:lnTo>
                    <a:pt x="57150" y="34544"/>
                  </a:lnTo>
                  <a:lnTo>
                    <a:pt x="57150" y="41656"/>
                  </a:lnTo>
                  <a:lnTo>
                    <a:pt x="59944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27734" h="767079">
                  <a:moveTo>
                    <a:pt x="46736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454" y="44450"/>
                  </a:lnTo>
                  <a:lnTo>
                    <a:pt x="457454" y="38100"/>
                  </a:lnTo>
                  <a:lnTo>
                    <a:pt x="470154" y="38100"/>
                  </a:lnTo>
                  <a:lnTo>
                    <a:pt x="470154" y="34544"/>
                  </a:lnTo>
                  <a:lnTo>
                    <a:pt x="467360" y="31750"/>
                  </a:lnTo>
                  <a:close/>
                </a:path>
                <a:path w="927734" h="767079">
                  <a:moveTo>
                    <a:pt x="470154" y="38100"/>
                  </a:moveTo>
                  <a:lnTo>
                    <a:pt x="457454" y="38100"/>
                  </a:lnTo>
                  <a:lnTo>
                    <a:pt x="463804" y="44450"/>
                  </a:lnTo>
                  <a:lnTo>
                    <a:pt x="470154" y="44450"/>
                  </a:lnTo>
                  <a:lnTo>
                    <a:pt x="470154" y="38100"/>
                  </a:lnTo>
                  <a:close/>
                </a:path>
              </a:pathLst>
            </a:custGeom>
            <a:solidFill>
              <a:srgbClr val="FF7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4421" y="1849373"/>
              <a:ext cx="4578350" cy="2232660"/>
            </a:xfrm>
            <a:custGeom>
              <a:avLst/>
              <a:gdLst/>
              <a:ahLst/>
              <a:cxnLst/>
              <a:rect l="l" t="t" r="r" b="b"/>
              <a:pathLst>
                <a:path w="4578350" h="2232660">
                  <a:moveTo>
                    <a:pt x="0" y="2232660"/>
                  </a:moveTo>
                  <a:lnTo>
                    <a:pt x="4578096" y="2232660"/>
                  </a:lnTo>
                  <a:lnTo>
                    <a:pt x="4578096" y="0"/>
                  </a:lnTo>
                  <a:lnTo>
                    <a:pt x="0" y="0"/>
                  </a:lnTo>
                  <a:lnTo>
                    <a:pt x="0" y="2232660"/>
                  </a:lnTo>
                  <a:close/>
                </a:path>
              </a:pathLst>
            </a:custGeom>
            <a:ln w="22225">
              <a:solidFill>
                <a:srgbClr val="FF795B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0253" y="1844801"/>
              <a:ext cx="1123315" cy="2232660"/>
            </a:xfrm>
            <a:custGeom>
              <a:avLst/>
              <a:gdLst/>
              <a:ahLst/>
              <a:cxnLst/>
              <a:rect l="l" t="t" r="r" b="b"/>
              <a:pathLst>
                <a:path w="1123314" h="2232660">
                  <a:moveTo>
                    <a:pt x="0" y="2232660"/>
                  </a:moveTo>
                  <a:lnTo>
                    <a:pt x="1123188" y="2232660"/>
                  </a:lnTo>
                  <a:lnTo>
                    <a:pt x="1123188" y="0"/>
                  </a:lnTo>
                  <a:lnTo>
                    <a:pt x="0" y="0"/>
                  </a:lnTo>
                  <a:lnTo>
                    <a:pt x="0" y="2232660"/>
                  </a:lnTo>
                  <a:close/>
                </a:path>
              </a:pathLst>
            </a:custGeom>
            <a:ln w="22225">
              <a:solidFill>
                <a:srgbClr val="335B74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699" y="1959863"/>
              <a:ext cx="525279" cy="5484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3707" y="3081527"/>
              <a:ext cx="754379" cy="656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64729" y="4246625"/>
              <a:ext cx="2406650" cy="820419"/>
            </a:xfrm>
            <a:custGeom>
              <a:avLst/>
              <a:gdLst/>
              <a:ahLst/>
              <a:cxnLst/>
              <a:rect l="l" t="t" r="r" b="b"/>
              <a:pathLst>
                <a:path w="2406650" h="820420">
                  <a:moveTo>
                    <a:pt x="0" y="819912"/>
                  </a:moveTo>
                  <a:lnTo>
                    <a:pt x="2406396" y="819912"/>
                  </a:lnTo>
                  <a:lnTo>
                    <a:pt x="2406396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ln w="22225">
              <a:solidFill>
                <a:srgbClr val="335B74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7293" y="4395435"/>
              <a:ext cx="473489" cy="5069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4545" y="4395435"/>
              <a:ext cx="473489" cy="5069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9504" y="4367783"/>
              <a:ext cx="522554" cy="54842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782559" y="1347596"/>
            <a:ext cx="1861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jal</a:t>
            </a:r>
            <a:r>
              <a:rPr sz="1400" b="1" spc="-14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ba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hem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4064" y="5111877"/>
            <a:ext cx="1884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</a:pP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jal</a:t>
            </a:r>
            <a:r>
              <a:rPr sz="1400" b="1" spc="-14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1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ll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b="1" spc="-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65" dirty="0">
                <a:solidFill>
                  <a:srgbClr val="404040"/>
                </a:solidFill>
                <a:latin typeface="Arial"/>
                <a:cs typeface="Arial"/>
              </a:rPr>
              <a:t>d  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b="1" spc="-10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400" b="1" spc="-13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2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b="1" spc="-7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95320" y="2726182"/>
            <a:ext cx="15220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5"/>
              </a:spcBef>
            </a:pP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b="1" spc="-10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di</a:t>
            </a:r>
            <a:r>
              <a:rPr sz="1400" b="1" spc="-10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17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s  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13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2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rica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83723" y="4340352"/>
            <a:ext cx="200025" cy="631190"/>
          </a:xfrm>
          <a:custGeom>
            <a:avLst/>
            <a:gdLst/>
            <a:ahLst/>
            <a:cxnLst/>
            <a:rect l="l" t="t" r="r" b="b"/>
            <a:pathLst>
              <a:path w="200025" h="631189">
                <a:moveTo>
                  <a:pt x="99822" y="0"/>
                </a:moveTo>
                <a:lnTo>
                  <a:pt x="0" y="315468"/>
                </a:lnTo>
                <a:lnTo>
                  <a:pt x="99822" y="630936"/>
                </a:lnTo>
                <a:lnTo>
                  <a:pt x="99822" y="473202"/>
                </a:lnTo>
                <a:lnTo>
                  <a:pt x="199644" y="473202"/>
                </a:lnTo>
                <a:lnTo>
                  <a:pt x="199644" y="157734"/>
                </a:lnTo>
                <a:lnTo>
                  <a:pt x="99822" y="157734"/>
                </a:lnTo>
                <a:lnTo>
                  <a:pt x="99822" y="0"/>
                </a:lnTo>
                <a:close/>
              </a:path>
            </a:pathLst>
          </a:custGeom>
          <a:solidFill>
            <a:srgbClr val="335B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855" y="2497835"/>
            <a:ext cx="1800225" cy="850900"/>
          </a:xfrm>
          <a:custGeom>
            <a:avLst/>
            <a:gdLst/>
            <a:ahLst/>
            <a:cxnLst/>
            <a:rect l="l" t="t" r="r" b="b"/>
            <a:pathLst>
              <a:path w="1800225" h="850900">
                <a:moveTo>
                  <a:pt x="1658112" y="0"/>
                </a:moveTo>
                <a:lnTo>
                  <a:pt x="141731" y="0"/>
                </a:lnTo>
                <a:lnTo>
                  <a:pt x="96936" y="7229"/>
                </a:lnTo>
                <a:lnTo>
                  <a:pt x="58029" y="27358"/>
                </a:lnTo>
                <a:lnTo>
                  <a:pt x="27347" y="58046"/>
                </a:lnTo>
                <a:lnTo>
                  <a:pt x="7226" y="96950"/>
                </a:lnTo>
                <a:lnTo>
                  <a:pt x="0" y="141731"/>
                </a:lnTo>
                <a:lnTo>
                  <a:pt x="0" y="708660"/>
                </a:lnTo>
                <a:lnTo>
                  <a:pt x="7226" y="753441"/>
                </a:lnTo>
                <a:lnTo>
                  <a:pt x="27347" y="792345"/>
                </a:lnTo>
                <a:lnTo>
                  <a:pt x="58029" y="823033"/>
                </a:lnTo>
                <a:lnTo>
                  <a:pt x="96936" y="843162"/>
                </a:lnTo>
                <a:lnTo>
                  <a:pt x="141731" y="850391"/>
                </a:lnTo>
                <a:lnTo>
                  <a:pt x="1658112" y="850391"/>
                </a:lnTo>
                <a:lnTo>
                  <a:pt x="1702893" y="843162"/>
                </a:lnTo>
                <a:lnTo>
                  <a:pt x="1741797" y="823033"/>
                </a:lnTo>
                <a:lnTo>
                  <a:pt x="1772485" y="792345"/>
                </a:lnTo>
                <a:lnTo>
                  <a:pt x="1792614" y="753441"/>
                </a:lnTo>
                <a:lnTo>
                  <a:pt x="1799844" y="708660"/>
                </a:lnTo>
                <a:lnTo>
                  <a:pt x="1799844" y="141731"/>
                </a:lnTo>
                <a:lnTo>
                  <a:pt x="1792614" y="96950"/>
                </a:lnTo>
                <a:lnTo>
                  <a:pt x="1772485" y="58046"/>
                </a:lnTo>
                <a:lnTo>
                  <a:pt x="1741797" y="27358"/>
                </a:lnTo>
                <a:lnTo>
                  <a:pt x="1702893" y="7229"/>
                </a:lnTo>
                <a:lnTo>
                  <a:pt x="1658112" y="0"/>
                </a:lnTo>
                <a:close/>
              </a:path>
            </a:pathLst>
          </a:custGeom>
          <a:solidFill>
            <a:srgbClr val="335B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3924" y="2691130"/>
            <a:ext cx="12541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5"/>
              </a:spcBef>
            </a:pPr>
            <a:r>
              <a:rPr sz="140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b="1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1400" b="1" spc="-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heme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19755" y="2595372"/>
            <a:ext cx="198120" cy="632460"/>
          </a:xfrm>
          <a:custGeom>
            <a:avLst/>
            <a:gdLst/>
            <a:ahLst/>
            <a:cxnLst/>
            <a:rect l="l" t="t" r="r" b="b"/>
            <a:pathLst>
              <a:path w="198119" h="632460">
                <a:moveTo>
                  <a:pt x="99060" y="0"/>
                </a:moveTo>
                <a:lnTo>
                  <a:pt x="99060" y="158114"/>
                </a:lnTo>
                <a:lnTo>
                  <a:pt x="0" y="158114"/>
                </a:lnTo>
                <a:lnTo>
                  <a:pt x="0" y="474344"/>
                </a:lnTo>
                <a:lnTo>
                  <a:pt x="99060" y="474344"/>
                </a:lnTo>
                <a:lnTo>
                  <a:pt x="99060" y="632460"/>
                </a:lnTo>
                <a:lnTo>
                  <a:pt x="198119" y="316229"/>
                </a:lnTo>
                <a:lnTo>
                  <a:pt x="99060" y="0"/>
                </a:lnTo>
                <a:close/>
              </a:path>
            </a:pathLst>
          </a:custGeom>
          <a:solidFill>
            <a:srgbClr val="335B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05288" y="4245864"/>
            <a:ext cx="1800225" cy="820419"/>
          </a:xfrm>
          <a:custGeom>
            <a:avLst/>
            <a:gdLst/>
            <a:ahLst/>
            <a:cxnLst/>
            <a:rect l="l" t="t" r="r" b="b"/>
            <a:pathLst>
              <a:path w="1800225" h="820420">
                <a:moveTo>
                  <a:pt x="1663191" y="0"/>
                </a:moveTo>
                <a:lnTo>
                  <a:pt x="136651" y="0"/>
                </a:lnTo>
                <a:lnTo>
                  <a:pt x="93472" y="6969"/>
                </a:lnTo>
                <a:lnTo>
                  <a:pt x="55961" y="26375"/>
                </a:lnTo>
                <a:lnTo>
                  <a:pt x="26375" y="55961"/>
                </a:lnTo>
                <a:lnTo>
                  <a:pt x="6969" y="93472"/>
                </a:lnTo>
                <a:lnTo>
                  <a:pt x="0" y="136652"/>
                </a:lnTo>
                <a:lnTo>
                  <a:pt x="0" y="683260"/>
                </a:lnTo>
                <a:lnTo>
                  <a:pt x="6969" y="726440"/>
                </a:lnTo>
                <a:lnTo>
                  <a:pt x="26375" y="763950"/>
                </a:lnTo>
                <a:lnTo>
                  <a:pt x="55961" y="793536"/>
                </a:lnTo>
                <a:lnTo>
                  <a:pt x="93472" y="812942"/>
                </a:lnTo>
                <a:lnTo>
                  <a:pt x="136651" y="819912"/>
                </a:lnTo>
                <a:lnTo>
                  <a:pt x="1663191" y="819912"/>
                </a:lnTo>
                <a:lnTo>
                  <a:pt x="1706371" y="812942"/>
                </a:lnTo>
                <a:lnTo>
                  <a:pt x="1743882" y="793536"/>
                </a:lnTo>
                <a:lnTo>
                  <a:pt x="1773468" y="763950"/>
                </a:lnTo>
                <a:lnTo>
                  <a:pt x="1792874" y="726440"/>
                </a:lnTo>
                <a:lnTo>
                  <a:pt x="1799843" y="683260"/>
                </a:lnTo>
                <a:lnTo>
                  <a:pt x="1799843" y="136652"/>
                </a:lnTo>
                <a:lnTo>
                  <a:pt x="1792874" y="93471"/>
                </a:lnTo>
                <a:lnTo>
                  <a:pt x="1773468" y="55961"/>
                </a:lnTo>
                <a:lnTo>
                  <a:pt x="1743882" y="26375"/>
                </a:lnTo>
                <a:lnTo>
                  <a:pt x="1706371" y="6969"/>
                </a:lnTo>
                <a:lnTo>
                  <a:pt x="1663191" y="0"/>
                </a:lnTo>
                <a:close/>
              </a:path>
            </a:pathLst>
          </a:custGeom>
          <a:solidFill>
            <a:srgbClr val="335B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41305" y="4424934"/>
            <a:ext cx="1528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5080" indent="-456565">
              <a:lnSpc>
                <a:spcPct val="100000"/>
              </a:lnSpc>
              <a:spcBef>
                <a:spcPts val="100"/>
              </a:spcBef>
            </a:pPr>
            <a:r>
              <a:rPr sz="140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b="1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r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f  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scheme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563" y="4512564"/>
            <a:ext cx="446531" cy="446531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59993" y="44272"/>
            <a:ext cx="88163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5" dirty="0"/>
              <a:t>CONNECTOR</a:t>
            </a:r>
            <a:r>
              <a:rPr sz="2100" spc="-20" dirty="0"/>
              <a:t> </a:t>
            </a:r>
            <a:r>
              <a:rPr sz="2100" dirty="0"/>
              <a:t>TO </a:t>
            </a:r>
            <a:r>
              <a:rPr sz="2100" spc="15" dirty="0"/>
              <a:t>MOJALOOP-BASED</a:t>
            </a:r>
            <a:r>
              <a:rPr sz="2100" spc="-10" dirty="0"/>
              <a:t> </a:t>
            </a:r>
            <a:r>
              <a:rPr sz="2100" spc="65" dirty="0"/>
              <a:t>SCHEME</a:t>
            </a:r>
            <a:r>
              <a:rPr sz="2100" spc="5" dirty="0"/>
              <a:t> </a:t>
            </a:r>
            <a:r>
              <a:rPr sz="2100" spc="20" dirty="0"/>
              <a:t>(CROSS-NETWORK</a:t>
            </a:r>
            <a:r>
              <a:rPr sz="2100" spc="-35" dirty="0"/>
              <a:t> </a:t>
            </a:r>
            <a:r>
              <a:rPr sz="2100" spc="15" dirty="0"/>
              <a:t>PROVIDER)</a:t>
            </a:r>
            <a:endParaRPr sz="2100"/>
          </a:p>
        </p:txBody>
      </p:sp>
      <p:sp>
        <p:nvSpPr>
          <p:cNvPr id="31" name="object 31"/>
          <p:cNvSpPr txBox="1"/>
          <p:nvPr/>
        </p:nvSpPr>
        <p:spPr>
          <a:xfrm>
            <a:off x="5439283" y="3742182"/>
            <a:ext cx="401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</a:t>
            </a:r>
            <a:r>
              <a:rPr sz="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sz="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</a:t>
            </a:r>
            <a:r>
              <a:rPr sz="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  fintech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95925" y="2567177"/>
            <a:ext cx="2952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</a:t>
            </a:r>
            <a:r>
              <a:rPr sz="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</a:t>
            </a:r>
            <a:r>
              <a:rPr sz="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96906" y="3239516"/>
            <a:ext cx="34099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</a:t>
            </a:r>
            <a:r>
              <a:rPr sz="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all</a:t>
            </a:r>
            <a:r>
              <a:rPr sz="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28445" y="4550155"/>
            <a:ext cx="1170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6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b="1" spc="-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1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10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28445" y="4818633"/>
            <a:ext cx="527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Single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API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acts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adapter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connector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non-Majaloop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environments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mapping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Mojaloop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business</a:t>
            </a:r>
            <a:r>
              <a:rPr sz="12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logic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(Addressing&gt;Quote&gt;Transaction)</a:t>
            </a:r>
            <a:r>
              <a:rPr sz="12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other </a:t>
            </a:r>
            <a:r>
              <a:rPr sz="1200" spc="-2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payment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APIs</a:t>
            </a:r>
            <a:endParaRPr sz="1200" dirty="0">
              <a:latin typeface="Franklin Gothic Medium"/>
              <a:cs typeface="Franklin Gothic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47647" y="5465948"/>
            <a:ext cx="5140960" cy="9067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b="1" spc="-19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b="1" spc="-12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lla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400" b="1" spc="-13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b="1" spc="-70" dirty="0">
                <a:solidFill>
                  <a:srgbClr val="404040"/>
                </a:solidFill>
                <a:latin typeface="Arial"/>
                <a:cs typeface="Arial"/>
              </a:rPr>
              <a:t>atio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5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4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b="1" spc="-195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1400" b="1" spc="15" dirty="0">
                <a:solidFill>
                  <a:srgbClr val="404040"/>
                </a:solidFill>
                <a:latin typeface="Arial"/>
                <a:cs typeface="Arial"/>
              </a:rPr>
              <a:t>/S</a:t>
            </a:r>
            <a:r>
              <a:rPr sz="1400" b="1" spc="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tle</a:t>
            </a:r>
            <a:r>
              <a:rPr sz="1400" b="1" spc="-12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b="1" spc="-7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b="1" spc="-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b="1" spc="-15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b="1" spc="-16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b="1" spc="-75" dirty="0">
                <a:solidFill>
                  <a:srgbClr val="404040"/>
                </a:solidFill>
                <a:latin typeface="Arial"/>
                <a:cs typeface="Arial"/>
              </a:rPr>
              <a:t>id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iPiD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bridge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does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process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payments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FX.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Non-Mojaloop </a:t>
            </a:r>
            <a:r>
              <a:rPr sz="1200" spc="-2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institutions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want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leverage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scheme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(directly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indirectly)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via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iPiD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will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work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Settlement/FX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institution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clearing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settlement.</a:t>
            </a:r>
            <a:endParaRPr sz="12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74664" y="2421635"/>
            <a:ext cx="2714625" cy="1952625"/>
            <a:chOff x="6074664" y="2421635"/>
            <a:chExt cx="2714625" cy="1952625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9048" y="2421635"/>
              <a:ext cx="446531" cy="44653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3900" y="3927347"/>
              <a:ext cx="445007" cy="44653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4664" y="3134867"/>
              <a:ext cx="464819" cy="39623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539484" y="3294887"/>
              <a:ext cx="929640" cy="323850"/>
            </a:xfrm>
            <a:custGeom>
              <a:avLst/>
              <a:gdLst/>
              <a:ahLst/>
              <a:cxnLst/>
              <a:rect l="l" t="t" r="r" b="b"/>
              <a:pathLst>
                <a:path w="929640" h="323850">
                  <a:moveTo>
                    <a:pt x="853313" y="247396"/>
                  </a:moveTo>
                  <a:lnTo>
                    <a:pt x="853313" y="323595"/>
                  </a:lnTo>
                  <a:lnTo>
                    <a:pt x="916813" y="291846"/>
                  </a:lnTo>
                  <a:lnTo>
                    <a:pt x="869569" y="291846"/>
                  </a:lnTo>
                  <a:lnTo>
                    <a:pt x="872363" y="288925"/>
                  </a:lnTo>
                  <a:lnTo>
                    <a:pt x="872363" y="281939"/>
                  </a:lnTo>
                  <a:lnTo>
                    <a:pt x="869569" y="279146"/>
                  </a:lnTo>
                  <a:lnTo>
                    <a:pt x="916813" y="279146"/>
                  </a:lnTo>
                  <a:lnTo>
                    <a:pt x="853313" y="247396"/>
                  </a:lnTo>
                  <a:close/>
                </a:path>
                <a:path w="929640" h="323850">
                  <a:moveTo>
                    <a:pt x="458343" y="38100"/>
                  </a:moveTo>
                  <a:lnTo>
                    <a:pt x="458343" y="288925"/>
                  </a:lnTo>
                  <a:lnTo>
                    <a:pt x="461264" y="291846"/>
                  </a:lnTo>
                  <a:lnTo>
                    <a:pt x="853313" y="291846"/>
                  </a:lnTo>
                  <a:lnTo>
                    <a:pt x="853313" y="285496"/>
                  </a:lnTo>
                  <a:lnTo>
                    <a:pt x="471043" y="285496"/>
                  </a:lnTo>
                  <a:lnTo>
                    <a:pt x="464693" y="279146"/>
                  </a:lnTo>
                  <a:lnTo>
                    <a:pt x="471043" y="279146"/>
                  </a:lnTo>
                  <a:lnTo>
                    <a:pt x="471043" y="44450"/>
                  </a:lnTo>
                  <a:lnTo>
                    <a:pt x="464693" y="44450"/>
                  </a:lnTo>
                  <a:lnTo>
                    <a:pt x="458343" y="38100"/>
                  </a:lnTo>
                  <a:close/>
                </a:path>
                <a:path w="929640" h="323850">
                  <a:moveTo>
                    <a:pt x="916813" y="279146"/>
                  </a:moveTo>
                  <a:lnTo>
                    <a:pt x="869569" y="279146"/>
                  </a:lnTo>
                  <a:lnTo>
                    <a:pt x="872363" y="281939"/>
                  </a:lnTo>
                  <a:lnTo>
                    <a:pt x="872363" y="288925"/>
                  </a:lnTo>
                  <a:lnTo>
                    <a:pt x="869569" y="291846"/>
                  </a:lnTo>
                  <a:lnTo>
                    <a:pt x="916813" y="291846"/>
                  </a:lnTo>
                  <a:lnTo>
                    <a:pt x="929513" y="285496"/>
                  </a:lnTo>
                  <a:lnTo>
                    <a:pt x="916813" y="279146"/>
                  </a:lnTo>
                  <a:close/>
                </a:path>
                <a:path w="929640" h="323850">
                  <a:moveTo>
                    <a:pt x="471043" y="279146"/>
                  </a:moveTo>
                  <a:lnTo>
                    <a:pt x="464693" y="279146"/>
                  </a:lnTo>
                  <a:lnTo>
                    <a:pt x="471043" y="285496"/>
                  </a:lnTo>
                  <a:lnTo>
                    <a:pt x="471043" y="279146"/>
                  </a:lnTo>
                  <a:close/>
                </a:path>
                <a:path w="929640" h="323850">
                  <a:moveTo>
                    <a:pt x="853313" y="279146"/>
                  </a:moveTo>
                  <a:lnTo>
                    <a:pt x="471043" y="279146"/>
                  </a:lnTo>
                  <a:lnTo>
                    <a:pt x="471043" y="285496"/>
                  </a:lnTo>
                  <a:lnTo>
                    <a:pt x="853313" y="285496"/>
                  </a:lnTo>
                  <a:lnTo>
                    <a:pt x="853313" y="279146"/>
                  </a:lnTo>
                  <a:close/>
                </a:path>
                <a:path w="929640" h="32385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9944" y="44450"/>
                  </a:lnTo>
                  <a:lnTo>
                    <a:pt x="57150" y="41656"/>
                  </a:lnTo>
                  <a:lnTo>
                    <a:pt x="57150" y="34544"/>
                  </a:lnTo>
                  <a:lnTo>
                    <a:pt x="59944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29640" h="323850">
                  <a:moveTo>
                    <a:pt x="76200" y="31750"/>
                  </a:moveTo>
                  <a:lnTo>
                    <a:pt x="59944" y="31750"/>
                  </a:lnTo>
                  <a:lnTo>
                    <a:pt x="57150" y="34544"/>
                  </a:lnTo>
                  <a:lnTo>
                    <a:pt x="57150" y="41656"/>
                  </a:lnTo>
                  <a:lnTo>
                    <a:pt x="59944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29640" h="323850">
                  <a:moveTo>
                    <a:pt x="46824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8343" y="44450"/>
                  </a:lnTo>
                  <a:lnTo>
                    <a:pt x="458343" y="38100"/>
                  </a:lnTo>
                  <a:lnTo>
                    <a:pt x="471043" y="38100"/>
                  </a:lnTo>
                  <a:lnTo>
                    <a:pt x="471043" y="34544"/>
                  </a:lnTo>
                  <a:lnTo>
                    <a:pt x="468249" y="31750"/>
                  </a:lnTo>
                  <a:close/>
                </a:path>
                <a:path w="929640" h="323850">
                  <a:moveTo>
                    <a:pt x="471043" y="38100"/>
                  </a:moveTo>
                  <a:lnTo>
                    <a:pt x="458343" y="38100"/>
                  </a:lnTo>
                  <a:lnTo>
                    <a:pt x="464693" y="44450"/>
                  </a:lnTo>
                  <a:lnTo>
                    <a:pt x="471043" y="44450"/>
                  </a:lnTo>
                  <a:lnTo>
                    <a:pt x="471043" y="38100"/>
                  </a:lnTo>
                  <a:close/>
                </a:path>
              </a:pathLst>
            </a:custGeom>
            <a:solidFill>
              <a:srgbClr val="FF7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7136" y="5469635"/>
            <a:ext cx="464820" cy="396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44272"/>
            <a:ext cx="8134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G</a:t>
            </a:r>
            <a:r>
              <a:rPr sz="2100" spc="-50" dirty="0"/>
              <a:t>O</a:t>
            </a:r>
            <a:r>
              <a:rPr sz="2100" spc="10" dirty="0"/>
              <a:t>A</a:t>
            </a:r>
            <a:r>
              <a:rPr sz="2100" dirty="0"/>
              <a:t>L</a:t>
            </a:r>
            <a:r>
              <a:rPr sz="2100" spc="20" dirty="0"/>
              <a:t>S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2099817" y="2595753"/>
            <a:ext cx="187198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38430">
              <a:lnSpc>
                <a:spcPts val="1939"/>
              </a:lnSpc>
              <a:spcBef>
                <a:spcPts val="345"/>
              </a:spcBef>
            </a:pPr>
            <a:r>
              <a:rPr sz="1800" b="1" spc="-210" dirty="0">
                <a:solidFill>
                  <a:srgbClr val="335B74"/>
                </a:solidFill>
                <a:latin typeface="Arial"/>
                <a:cs typeface="Arial"/>
              </a:rPr>
              <a:t>CROSS-BORDER </a:t>
            </a:r>
            <a:r>
              <a:rPr sz="1800" b="1" spc="-204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800" b="1" spc="-105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800" b="1" spc="-210" dirty="0">
                <a:solidFill>
                  <a:srgbClr val="335B74"/>
                </a:solidFill>
                <a:latin typeface="Arial"/>
                <a:cs typeface="Arial"/>
              </a:rPr>
              <a:t>TE</a:t>
            </a:r>
            <a:r>
              <a:rPr sz="1800" b="1" spc="-260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1800" b="1" spc="-25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800" b="1" spc="-200" dirty="0">
                <a:solidFill>
                  <a:srgbClr val="335B74"/>
                </a:solidFill>
                <a:latin typeface="Arial"/>
                <a:cs typeface="Arial"/>
              </a:rPr>
              <a:t>PE</a:t>
            </a:r>
            <a:r>
              <a:rPr sz="1800" b="1" spc="-229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1800" b="1" spc="-200" dirty="0">
                <a:solidFill>
                  <a:srgbClr val="335B74"/>
                </a:solidFill>
                <a:latin typeface="Arial"/>
                <a:cs typeface="Arial"/>
              </a:rPr>
              <a:t>ABI</a:t>
            </a:r>
            <a:r>
              <a:rPr sz="1800" b="1" spc="-225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800" b="1" spc="-55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800" b="1" spc="-160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335B74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6211" y="2572511"/>
            <a:ext cx="2681605" cy="0"/>
          </a:xfrm>
          <a:custGeom>
            <a:avLst/>
            <a:gdLst/>
            <a:ahLst/>
            <a:cxnLst/>
            <a:rect l="l" t="t" r="r" b="b"/>
            <a:pathLst>
              <a:path w="2681604">
                <a:moveTo>
                  <a:pt x="0" y="0"/>
                </a:moveTo>
                <a:lnTo>
                  <a:pt x="2681351" y="0"/>
                </a:lnTo>
              </a:path>
            </a:pathLst>
          </a:custGeom>
          <a:ln w="12700">
            <a:solidFill>
              <a:srgbClr val="335B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19084" y="2716149"/>
            <a:ext cx="2052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5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2000" b="1" spc="-190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2000" b="1" spc="-229" dirty="0">
                <a:solidFill>
                  <a:srgbClr val="335B74"/>
                </a:solidFill>
                <a:latin typeface="Arial"/>
                <a:cs typeface="Arial"/>
              </a:rPr>
              <a:t>ER</a:t>
            </a:r>
            <a:r>
              <a:rPr sz="2000" b="1" spc="-9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000" b="1" spc="-250" dirty="0">
                <a:solidFill>
                  <a:srgbClr val="335B74"/>
                </a:solidFill>
                <a:latin typeface="Arial"/>
                <a:cs typeface="Arial"/>
              </a:rPr>
              <a:t>X</a:t>
            </a:r>
            <a:r>
              <a:rPr sz="2000" b="1" spc="-210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2000" b="1" spc="-22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000" b="1" spc="-229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2000" b="1" spc="-165" dirty="0">
                <a:solidFill>
                  <a:srgbClr val="335B74"/>
                </a:solidFill>
                <a:latin typeface="Arial"/>
                <a:cs typeface="Arial"/>
              </a:rPr>
              <a:t>IEN</a:t>
            </a:r>
            <a:r>
              <a:rPr sz="2000" b="1" spc="-225" dirty="0">
                <a:solidFill>
                  <a:srgbClr val="335B74"/>
                </a:solidFill>
                <a:latin typeface="Arial"/>
                <a:cs typeface="Arial"/>
              </a:rPr>
              <a:t>C</a:t>
            </a:r>
            <a:r>
              <a:rPr sz="2000" b="1" spc="-24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04759" y="2572511"/>
            <a:ext cx="2681605" cy="0"/>
          </a:xfrm>
          <a:custGeom>
            <a:avLst/>
            <a:gdLst/>
            <a:ahLst/>
            <a:cxnLst/>
            <a:rect l="l" t="t" r="r" b="b"/>
            <a:pathLst>
              <a:path w="2681604">
                <a:moveTo>
                  <a:pt x="0" y="0"/>
                </a:moveTo>
                <a:lnTo>
                  <a:pt x="2681351" y="0"/>
                </a:lnTo>
              </a:path>
            </a:pathLst>
          </a:custGeom>
          <a:ln w="12700">
            <a:solidFill>
              <a:srgbClr val="335B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8882" y="4974082"/>
            <a:ext cx="1585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8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2000" b="1" spc="-325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2000" b="1" spc="-250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2000" b="1" spc="-229" dirty="0">
                <a:solidFill>
                  <a:srgbClr val="335B74"/>
                </a:solidFill>
                <a:latin typeface="Arial"/>
                <a:cs typeface="Arial"/>
              </a:rPr>
              <a:t>ER</a:t>
            </a:r>
            <a:r>
              <a:rPr sz="2000" b="1" spc="-9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335B74"/>
                </a:solidFill>
                <a:latin typeface="Arial"/>
                <a:cs typeface="Arial"/>
              </a:rPr>
              <a:t>C</a:t>
            </a:r>
            <a:r>
              <a:rPr sz="2000" b="1" spc="-29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2000" b="1" spc="-235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2000" b="1" spc="-229" dirty="0">
                <a:solidFill>
                  <a:srgbClr val="335B74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1639" y="4811267"/>
            <a:ext cx="2681605" cy="0"/>
          </a:xfrm>
          <a:custGeom>
            <a:avLst/>
            <a:gdLst/>
            <a:ahLst/>
            <a:cxnLst/>
            <a:rect l="l" t="t" r="r" b="b"/>
            <a:pathLst>
              <a:path w="2681604">
                <a:moveTo>
                  <a:pt x="0" y="0"/>
                </a:moveTo>
                <a:lnTo>
                  <a:pt x="2681351" y="0"/>
                </a:lnTo>
              </a:path>
            </a:pathLst>
          </a:custGeom>
          <a:ln w="12700">
            <a:solidFill>
              <a:srgbClr val="335B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97393" y="4954904"/>
            <a:ext cx="1687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2000" b="1" spc="-505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2000" b="1" spc="-360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2000" b="1" spc="-375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2000" b="1" spc="-8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2000" b="1" spc="-23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000" b="1" spc="-270" dirty="0">
                <a:solidFill>
                  <a:srgbClr val="335B74"/>
                </a:solidFill>
                <a:latin typeface="Arial"/>
                <a:cs typeface="Arial"/>
              </a:rPr>
              <a:t>C</a:t>
            </a:r>
            <a:r>
              <a:rPr sz="2000" b="1" spc="-185" dirty="0">
                <a:solidFill>
                  <a:srgbClr val="335B74"/>
                </a:solidFill>
                <a:latin typeface="Arial"/>
                <a:cs typeface="Arial"/>
              </a:rPr>
              <a:t>URI</a:t>
            </a:r>
            <a:r>
              <a:rPr sz="2000" b="1" spc="-120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2000" b="1" spc="-315" dirty="0">
                <a:solidFill>
                  <a:srgbClr val="335B74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00188" y="4811267"/>
            <a:ext cx="2681605" cy="0"/>
          </a:xfrm>
          <a:custGeom>
            <a:avLst/>
            <a:gdLst/>
            <a:ahLst/>
            <a:cxnLst/>
            <a:rect l="l" t="t" r="r" b="b"/>
            <a:pathLst>
              <a:path w="2681604">
                <a:moveTo>
                  <a:pt x="0" y="0"/>
                </a:moveTo>
                <a:lnTo>
                  <a:pt x="2681351" y="0"/>
                </a:lnTo>
              </a:path>
            </a:pathLst>
          </a:custGeom>
          <a:ln w="12700">
            <a:solidFill>
              <a:srgbClr val="335B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2984" y="1067891"/>
            <a:ext cx="1209675" cy="132332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3681" y="1167739"/>
            <a:ext cx="1133783" cy="1133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1290" y="3566489"/>
            <a:ext cx="920258" cy="10265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9311" y="3515489"/>
            <a:ext cx="1016517" cy="10911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C423-7BCC-4B62-8C56-ECE3F1E2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76" y="64084"/>
            <a:ext cx="11401247" cy="292388"/>
          </a:xfrm>
        </p:spPr>
        <p:txBody>
          <a:bodyPr/>
          <a:lstStyle/>
          <a:p>
            <a:r>
              <a:rPr lang="en-GB" dirty="0"/>
              <a:t>Focus on the cross-network provider 1: who does what?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42567-42C1-46FB-BCFA-BB35154EC098}"/>
              </a:ext>
            </a:extLst>
          </p:cNvPr>
          <p:cNvSpPr/>
          <p:nvPr/>
        </p:nvSpPr>
        <p:spPr>
          <a:xfrm>
            <a:off x="4495800" y="2286000"/>
            <a:ext cx="19812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 network 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4740AB-5AE5-42B0-AE82-B5156375A12B}"/>
              </a:ext>
            </a:extLst>
          </p:cNvPr>
          <p:cNvSpPr/>
          <p:nvPr/>
        </p:nvSpPr>
        <p:spPr>
          <a:xfrm>
            <a:off x="7315200" y="533400"/>
            <a:ext cx="29718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Foreign exchange provider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1682-D1B6-41D5-AABB-31746E89020D}"/>
              </a:ext>
            </a:extLst>
          </p:cNvPr>
          <p:cNvSpPr/>
          <p:nvPr/>
        </p:nvSpPr>
        <p:spPr>
          <a:xfrm>
            <a:off x="7315200" y="3365500"/>
            <a:ext cx="29718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Mojaloop switch</a:t>
            </a:r>
          </a:p>
        </p:txBody>
      </p:sp>
      <p:pic>
        <p:nvPicPr>
          <p:cNvPr id="9" name="object 38">
            <a:extLst>
              <a:ext uri="{FF2B5EF4-FFF2-40B4-BE49-F238E27FC236}">
                <a16:creationId xmlns:a16="http://schemas.microsoft.com/office/drawing/2014/main" id="{22745651-1D7A-4315-9420-8518A81291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3365500"/>
            <a:ext cx="1600200" cy="144780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A6B67D8-7FD6-43BC-AEEF-9CC55DCA874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733800" y="4076700"/>
            <a:ext cx="762000" cy="12700"/>
          </a:xfrm>
          <a:prstGeom prst="bent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3389AA8-4F90-4270-BFB1-91796666382A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1270819" y="4083050"/>
            <a:ext cx="862781" cy="635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C5189CC9-5E0B-4F37-8B95-DE1EE3046900}"/>
              </a:ext>
            </a:extLst>
          </p:cNvPr>
          <p:cNvSpPr/>
          <p:nvPr/>
        </p:nvSpPr>
        <p:spPr>
          <a:xfrm>
            <a:off x="127819" y="3473450"/>
            <a:ext cx="1143000" cy="121920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Payment requests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CAE1C8-9030-4C4C-9564-6BD4911816EE}"/>
              </a:ext>
            </a:extLst>
          </p:cNvPr>
          <p:cNvSpPr/>
          <p:nvPr/>
        </p:nvSpPr>
        <p:spPr>
          <a:xfrm>
            <a:off x="7315200" y="5486400"/>
            <a:ext cx="29718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Beneficiary's DFSP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96D085-90E7-4F58-93CB-EFD27D759323}"/>
              </a:ext>
            </a:extLst>
          </p:cNvPr>
          <p:cNvSpPr/>
          <p:nvPr/>
        </p:nvSpPr>
        <p:spPr>
          <a:xfrm>
            <a:off x="685800" y="2306761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1F5EA-DB84-47A5-819D-5B11AEA67BF0}"/>
              </a:ext>
            </a:extLst>
          </p:cNvPr>
          <p:cNvSpPr txBox="1"/>
          <p:nvPr/>
        </p:nvSpPr>
        <p:spPr>
          <a:xfrm>
            <a:off x="228600" y="2599149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Originating institution makes a payment request via </a:t>
            </a:r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iPiD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475FF-2D72-49CC-A0CC-D76A1B999359}"/>
              </a:ext>
            </a:extLst>
          </p:cNvPr>
          <p:cNvSpPr/>
          <p:nvPr/>
        </p:nvSpPr>
        <p:spPr>
          <a:xfrm>
            <a:off x="2819400" y="2222212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D6BE79-EB16-4489-9659-BC11A96C6C71}"/>
              </a:ext>
            </a:extLst>
          </p:cNvPr>
          <p:cNvSpPr txBox="1"/>
          <p:nvPr/>
        </p:nvSpPr>
        <p:spPr>
          <a:xfrm>
            <a:off x="2362200" y="25146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iPiD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 routes the request to the appropriate Mojaloop CNP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AD0934-241D-4567-BA42-45F431C6140D}"/>
              </a:ext>
            </a:extLst>
          </p:cNvPr>
          <p:cNvSpPr/>
          <p:nvPr/>
        </p:nvSpPr>
        <p:spPr>
          <a:xfrm>
            <a:off x="6057900" y="1270337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654301-9F6B-4F4D-9840-8FA177863454}"/>
              </a:ext>
            </a:extLst>
          </p:cNvPr>
          <p:cNvSpPr txBox="1"/>
          <p:nvPr/>
        </p:nvSpPr>
        <p:spPr>
          <a:xfrm>
            <a:off x="5600700" y="1562725"/>
            <a:ext cx="121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CNP manages currency conversion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F7F7E4-6DE9-473C-9421-E977BBEC8B46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5810250" y="781050"/>
            <a:ext cx="1181100" cy="1828800"/>
          </a:xfrm>
          <a:prstGeom prst="bentConnector2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09614D3-5CC6-4AF4-AC40-178BA7CA0B50}"/>
              </a:ext>
            </a:extLst>
          </p:cNvPr>
          <p:cNvSpPr/>
          <p:nvPr/>
        </p:nvSpPr>
        <p:spPr>
          <a:xfrm>
            <a:off x="10633844" y="4685938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AB49E-12F1-4799-986C-EE9441ABF989}"/>
              </a:ext>
            </a:extLst>
          </p:cNvPr>
          <p:cNvSpPr txBox="1"/>
          <p:nvPr/>
        </p:nvSpPr>
        <p:spPr>
          <a:xfrm>
            <a:off x="9785812" y="4978326"/>
            <a:ext cx="1981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CNP transfers funds (in target currency) to beneficiary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F6C32E5-4F1E-4E00-A149-E204AC7F6B6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477000" y="4076700"/>
            <a:ext cx="838200" cy="1270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73154F4-0728-41A4-8E3B-474402BE8054}"/>
              </a:ext>
            </a:extLst>
          </p:cNvPr>
          <p:cNvSpPr/>
          <p:nvPr/>
        </p:nvSpPr>
        <p:spPr>
          <a:xfrm>
            <a:off x="8763000" y="2224670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8D60A2-E9FA-4D31-95C3-A3ABC1C18CF7}"/>
              </a:ext>
            </a:extLst>
          </p:cNvPr>
          <p:cNvSpPr txBox="1"/>
          <p:nvPr/>
        </p:nvSpPr>
        <p:spPr>
          <a:xfrm>
            <a:off x="8305800" y="2517058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Switch records obligations and manages settlement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CBBE77-0726-4E04-A20C-1BD7ADBB22C9}"/>
              </a:ext>
            </a:extLst>
          </p:cNvPr>
          <p:cNvSpPr/>
          <p:nvPr/>
        </p:nvSpPr>
        <p:spPr>
          <a:xfrm>
            <a:off x="3857932" y="5231020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B5D828-236C-4A6B-BAD9-C8D163DDC6F4}"/>
              </a:ext>
            </a:extLst>
          </p:cNvPr>
          <p:cNvSpPr txBox="1"/>
          <p:nvPr/>
        </p:nvSpPr>
        <p:spPr>
          <a:xfrm>
            <a:off x="3495982" y="5564138"/>
            <a:ext cx="1028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CNP reports on status to </a:t>
            </a:r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iPiD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4DB58D5-9D5F-40E6-AFD0-17ABEB58223B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 flipH="1">
            <a:off x="3683000" y="4064000"/>
            <a:ext cx="1054100" cy="2552700"/>
          </a:xfrm>
          <a:prstGeom prst="bentConnector3">
            <a:avLst>
              <a:gd name="adj1" fmla="val -21687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6CF6BE-7C1A-4640-8B33-32C989565F05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5400000">
            <a:off x="8464550" y="5149850"/>
            <a:ext cx="673100" cy="1270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32" grpId="0" animBg="1"/>
      <p:bldP spid="33" grpId="0"/>
      <p:bldP spid="38" grpId="0" animBg="1"/>
      <p:bldP spid="39" grpId="0"/>
      <p:bldP spid="43" grpId="0" animBg="1"/>
      <p:bldP spid="44" grpId="0"/>
      <p:bldP spid="47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C423-7BCC-4B62-8C56-ECE3F1E2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76" y="64084"/>
            <a:ext cx="11401247" cy="292388"/>
          </a:xfrm>
        </p:spPr>
        <p:txBody>
          <a:bodyPr/>
          <a:lstStyle/>
          <a:p>
            <a:r>
              <a:rPr lang="en-GB" dirty="0"/>
              <a:t>Focus on the cross-network provider 1: who does what?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42567-42C1-46FB-BCFA-BB35154EC098}"/>
              </a:ext>
            </a:extLst>
          </p:cNvPr>
          <p:cNvSpPr/>
          <p:nvPr/>
        </p:nvSpPr>
        <p:spPr>
          <a:xfrm>
            <a:off x="4495800" y="2286000"/>
            <a:ext cx="19812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 network 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4740AB-5AE5-42B0-AE82-B5156375A12B}"/>
              </a:ext>
            </a:extLst>
          </p:cNvPr>
          <p:cNvSpPr/>
          <p:nvPr/>
        </p:nvSpPr>
        <p:spPr>
          <a:xfrm>
            <a:off x="7315200" y="533400"/>
            <a:ext cx="29718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Foreign exchange provider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1682-D1B6-41D5-AABB-31746E89020D}"/>
              </a:ext>
            </a:extLst>
          </p:cNvPr>
          <p:cNvSpPr/>
          <p:nvPr/>
        </p:nvSpPr>
        <p:spPr>
          <a:xfrm>
            <a:off x="7315200" y="3365500"/>
            <a:ext cx="29718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Mojaloop switch</a:t>
            </a:r>
          </a:p>
        </p:txBody>
      </p:sp>
      <p:pic>
        <p:nvPicPr>
          <p:cNvPr id="9" name="object 38">
            <a:extLst>
              <a:ext uri="{FF2B5EF4-FFF2-40B4-BE49-F238E27FC236}">
                <a16:creationId xmlns:a16="http://schemas.microsoft.com/office/drawing/2014/main" id="{22745651-1D7A-4315-9420-8518A81291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3365500"/>
            <a:ext cx="1600200" cy="144780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A6B67D8-7FD6-43BC-AEEF-9CC55DCA874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733800" y="4076700"/>
            <a:ext cx="762000" cy="12700"/>
          </a:xfrm>
          <a:prstGeom prst="bent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3389AA8-4F90-4270-BFB1-91796666382A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1270819" y="4083050"/>
            <a:ext cx="862781" cy="635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C5189CC9-5E0B-4F37-8B95-DE1EE3046900}"/>
              </a:ext>
            </a:extLst>
          </p:cNvPr>
          <p:cNvSpPr/>
          <p:nvPr/>
        </p:nvSpPr>
        <p:spPr>
          <a:xfrm>
            <a:off x="127819" y="3473450"/>
            <a:ext cx="1143000" cy="121920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Payment requests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CAE1C8-9030-4C4C-9564-6BD4911816EE}"/>
              </a:ext>
            </a:extLst>
          </p:cNvPr>
          <p:cNvSpPr/>
          <p:nvPr/>
        </p:nvSpPr>
        <p:spPr>
          <a:xfrm>
            <a:off x="7315200" y="5486400"/>
            <a:ext cx="29718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Beneficiary's DFSP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96D085-90E7-4F58-93CB-EFD27D759323}"/>
              </a:ext>
            </a:extLst>
          </p:cNvPr>
          <p:cNvSpPr/>
          <p:nvPr/>
        </p:nvSpPr>
        <p:spPr>
          <a:xfrm>
            <a:off x="685800" y="2306761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1F5EA-DB84-47A5-819D-5B11AEA67BF0}"/>
              </a:ext>
            </a:extLst>
          </p:cNvPr>
          <p:cNvSpPr txBox="1"/>
          <p:nvPr/>
        </p:nvSpPr>
        <p:spPr>
          <a:xfrm>
            <a:off x="228600" y="2599149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Originating institution makes a payment request via </a:t>
            </a:r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iPiD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475FF-2D72-49CC-A0CC-D76A1B999359}"/>
              </a:ext>
            </a:extLst>
          </p:cNvPr>
          <p:cNvSpPr/>
          <p:nvPr/>
        </p:nvSpPr>
        <p:spPr>
          <a:xfrm>
            <a:off x="2819400" y="2222212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D6BE79-EB16-4489-9659-BC11A96C6C71}"/>
              </a:ext>
            </a:extLst>
          </p:cNvPr>
          <p:cNvSpPr txBox="1"/>
          <p:nvPr/>
        </p:nvSpPr>
        <p:spPr>
          <a:xfrm>
            <a:off x="2362200" y="25146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iPiD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 routes the request to the appropriate Mojaloop CNP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AD0934-241D-4567-BA42-45F431C6140D}"/>
              </a:ext>
            </a:extLst>
          </p:cNvPr>
          <p:cNvSpPr/>
          <p:nvPr/>
        </p:nvSpPr>
        <p:spPr>
          <a:xfrm>
            <a:off x="6057900" y="1270337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654301-9F6B-4F4D-9840-8FA177863454}"/>
              </a:ext>
            </a:extLst>
          </p:cNvPr>
          <p:cNvSpPr txBox="1"/>
          <p:nvPr/>
        </p:nvSpPr>
        <p:spPr>
          <a:xfrm>
            <a:off x="5600700" y="1562725"/>
            <a:ext cx="121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CNP manages currency conversion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F7F7E4-6DE9-473C-9421-E977BBEC8B46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5810250" y="781050"/>
            <a:ext cx="1181100" cy="1828800"/>
          </a:xfrm>
          <a:prstGeom prst="bentConnector2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09614D3-5CC6-4AF4-AC40-178BA7CA0B50}"/>
              </a:ext>
            </a:extLst>
          </p:cNvPr>
          <p:cNvSpPr/>
          <p:nvPr/>
        </p:nvSpPr>
        <p:spPr>
          <a:xfrm>
            <a:off x="10633844" y="4685938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AB49E-12F1-4799-986C-EE9441ABF989}"/>
              </a:ext>
            </a:extLst>
          </p:cNvPr>
          <p:cNvSpPr txBox="1"/>
          <p:nvPr/>
        </p:nvSpPr>
        <p:spPr>
          <a:xfrm>
            <a:off x="9785812" y="4978326"/>
            <a:ext cx="1981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CNP transfers funds (in target currency) to beneficiary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F6C32E5-4F1E-4E00-A149-E204AC7F6B6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477000" y="4076700"/>
            <a:ext cx="838200" cy="1270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73154F4-0728-41A4-8E3B-474402BE8054}"/>
              </a:ext>
            </a:extLst>
          </p:cNvPr>
          <p:cNvSpPr/>
          <p:nvPr/>
        </p:nvSpPr>
        <p:spPr>
          <a:xfrm>
            <a:off x="8763000" y="2224670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8D60A2-E9FA-4D31-95C3-A3ABC1C18CF7}"/>
              </a:ext>
            </a:extLst>
          </p:cNvPr>
          <p:cNvSpPr txBox="1"/>
          <p:nvPr/>
        </p:nvSpPr>
        <p:spPr>
          <a:xfrm>
            <a:off x="8305800" y="2517058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Switch records obligations and manages settlement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CBBE77-0726-4E04-A20C-1BD7ADBB22C9}"/>
              </a:ext>
            </a:extLst>
          </p:cNvPr>
          <p:cNvSpPr/>
          <p:nvPr/>
        </p:nvSpPr>
        <p:spPr>
          <a:xfrm>
            <a:off x="3857932" y="5231020"/>
            <a:ext cx="304800" cy="29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B5D828-236C-4A6B-BAD9-C8D163DDC6F4}"/>
              </a:ext>
            </a:extLst>
          </p:cNvPr>
          <p:cNvSpPr txBox="1"/>
          <p:nvPr/>
        </p:nvSpPr>
        <p:spPr>
          <a:xfrm>
            <a:off x="3495982" y="5564138"/>
            <a:ext cx="1028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CNP reports on status to </a:t>
            </a:r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iPiD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4DB58D5-9D5F-40E6-AFD0-17ABEB58223B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 flipH="1">
            <a:off x="3683000" y="4064000"/>
            <a:ext cx="1054100" cy="2552700"/>
          </a:xfrm>
          <a:prstGeom prst="bentConnector3">
            <a:avLst>
              <a:gd name="adj1" fmla="val -21687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6CF6BE-7C1A-4640-8B33-32C989565F05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5400000">
            <a:off x="8464550" y="5149850"/>
            <a:ext cx="673100" cy="1270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5BEC0261-E0BF-4D72-A9D9-603F8A76782F}"/>
              </a:ext>
            </a:extLst>
          </p:cNvPr>
          <p:cNvSpPr/>
          <p:nvPr/>
        </p:nvSpPr>
        <p:spPr>
          <a:xfrm>
            <a:off x="76200" y="1104900"/>
            <a:ext cx="1905000" cy="996950"/>
          </a:xfrm>
          <a:prstGeom prst="wedgeRoundRectCallout">
            <a:avLst>
              <a:gd name="adj1" fmla="val -15414"/>
              <a:gd name="adj2" fmla="val 20402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assume that these will be of a standard form…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05C58C4C-47F0-408A-8ECF-1480ECDF521F}"/>
              </a:ext>
            </a:extLst>
          </p:cNvPr>
          <p:cNvSpPr/>
          <p:nvPr/>
        </p:nvSpPr>
        <p:spPr>
          <a:xfrm>
            <a:off x="2400300" y="517927"/>
            <a:ext cx="1905000" cy="996950"/>
          </a:xfrm>
          <a:prstGeom prst="wedgeRoundRectCallout">
            <a:avLst>
              <a:gd name="adj1" fmla="val -19285"/>
              <a:gd name="adj2" fmla="val 11970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which case, so will these be…</a:t>
            </a: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9732620F-C4C1-45BA-8CEE-350CC31AF248}"/>
              </a:ext>
            </a:extLst>
          </p:cNvPr>
          <p:cNvSpPr/>
          <p:nvPr/>
        </p:nvSpPr>
        <p:spPr>
          <a:xfrm>
            <a:off x="3848100" y="2187045"/>
            <a:ext cx="3390900" cy="1260143"/>
          </a:xfrm>
          <a:prstGeom prst="wedgeRoundRectCallout">
            <a:avLst>
              <a:gd name="adj1" fmla="val 53994"/>
              <a:gd name="adj2" fmla="val -9172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Currency conversion can be managed in a standard way, provided that target schemes support it…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E19BF89A-6096-4F2E-AEE6-E183DA3ECC6A}"/>
              </a:ext>
            </a:extLst>
          </p:cNvPr>
          <p:cNvSpPr/>
          <p:nvPr/>
        </p:nvSpPr>
        <p:spPr>
          <a:xfrm>
            <a:off x="241505" y="5649656"/>
            <a:ext cx="3390900" cy="996950"/>
          </a:xfrm>
          <a:prstGeom prst="wedgeRoundRectCallout">
            <a:avLst>
              <a:gd name="adj1" fmla="val 123874"/>
              <a:gd name="adj2" fmla="val 480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assumes that schemes will permit single-phase transfers from sources outside the scheme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44F35675-FEFF-42D4-8BCE-7EB3E1744A7C}"/>
              </a:ext>
            </a:extLst>
          </p:cNvPr>
          <p:cNvSpPr/>
          <p:nvPr/>
        </p:nvSpPr>
        <p:spPr>
          <a:xfrm>
            <a:off x="6897329" y="140863"/>
            <a:ext cx="3390900" cy="1233529"/>
          </a:xfrm>
          <a:prstGeom prst="wedgeRoundRectCallout">
            <a:avLst>
              <a:gd name="adj1" fmla="val 9195"/>
              <a:gd name="adj2" fmla="val 11707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scheme-specific, and the CNP will always be responsible for settling remittance obligations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023C008F-A412-49DD-859C-2AD537876F52}"/>
              </a:ext>
            </a:extLst>
          </p:cNvPr>
          <p:cNvSpPr/>
          <p:nvPr/>
        </p:nvSpPr>
        <p:spPr>
          <a:xfrm>
            <a:off x="7722010" y="3269436"/>
            <a:ext cx="3390900" cy="1607364"/>
          </a:xfrm>
          <a:prstGeom prst="wedgeRoundRectCallout">
            <a:avLst>
              <a:gd name="adj1" fmla="val -87797"/>
              <a:gd name="adj2" fmla="val 6207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Different schemes may have different requirements for regulatory compliance. How will these be communicated to sender institutions?</a:t>
            </a:r>
          </a:p>
        </p:txBody>
      </p:sp>
    </p:spTree>
    <p:extLst>
      <p:ext uri="{BB962C8B-B14F-4D97-AF65-F5344CB8AC3E}">
        <p14:creationId xmlns:p14="http://schemas.microsoft.com/office/powerpoint/2010/main" val="27513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644" y="1469136"/>
            <a:ext cx="5402580" cy="4714240"/>
          </a:xfrm>
          <a:custGeom>
            <a:avLst/>
            <a:gdLst/>
            <a:ahLst/>
            <a:cxnLst/>
            <a:rect l="l" t="t" r="r" b="b"/>
            <a:pathLst>
              <a:path w="5402580" h="4714240">
                <a:moveTo>
                  <a:pt x="0" y="4713732"/>
                </a:moveTo>
                <a:lnTo>
                  <a:pt x="5402580" y="4713732"/>
                </a:lnTo>
                <a:lnTo>
                  <a:pt x="540258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524">
            <a:solidFill>
              <a:srgbClr val="D9D9D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993" y="2137359"/>
            <a:ext cx="3693160" cy="1111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04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700" b="1" spc="-15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1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700" b="1" spc="-5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b="1" spc="-180" dirty="0">
                <a:solidFill>
                  <a:srgbClr val="404040"/>
                </a:solidFill>
                <a:latin typeface="Arial"/>
                <a:cs typeface="Arial"/>
              </a:rPr>
              <a:t>?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21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700" b="1" spc="-45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1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b="1" spc="-204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 i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7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5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mmon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9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700" b="1" spc="-85" dirty="0">
                <a:solidFill>
                  <a:srgbClr val="404040"/>
                </a:solidFill>
                <a:latin typeface="Arial"/>
                <a:cs typeface="Arial"/>
              </a:rPr>
              <a:t>th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700" b="1" spc="-85" dirty="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sz="1700" b="1" spc="-5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oop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993" y="44272"/>
            <a:ext cx="10052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" dirty="0"/>
              <a:t>A</a:t>
            </a:r>
            <a:r>
              <a:rPr sz="2100" spc="5" dirty="0"/>
              <a:t>GEN</a:t>
            </a:r>
            <a:r>
              <a:rPr sz="2100" spc="-55" dirty="0"/>
              <a:t>D</a:t>
            </a:r>
            <a:r>
              <a:rPr sz="2100" spc="10" dirty="0"/>
              <a:t>A</a:t>
            </a:r>
            <a:endParaRPr sz="2100"/>
          </a:p>
        </p:txBody>
      </p:sp>
      <p:sp>
        <p:nvSpPr>
          <p:cNvPr id="5" name="object 5"/>
          <p:cNvSpPr/>
          <p:nvPr/>
        </p:nvSpPr>
        <p:spPr>
          <a:xfrm>
            <a:off x="6245352" y="1469136"/>
            <a:ext cx="5402580" cy="4714240"/>
          </a:xfrm>
          <a:custGeom>
            <a:avLst/>
            <a:gdLst/>
            <a:ahLst/>
            <a:cxnLst/>
            <a:rect l="l" t="t" r="r" b="b"/>
            <a:pathLst>
              <a:path w="5402580" h="4714240">
                <a:moveTo>
                  <a:pt x="0" y="4713732"/>
                </a:moveTo>
                <a:lnTo>
                  <a:pt x="5402580" y="4713732"/>
                </a:lnTo>
                <a:lnTo>
                  <a:pt x="540258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524">
            <a:solidFill>
              <a:srgbClr val="D9D9D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7535" marR="5080">
              <a:lnSpc>
                <a:spcPct val="110000"/>
              </a:lnSpc>
              <a:spcBef>
                <a:spcPts val="100"/>
              </a:spcBef>
            </a:pPr>
            <a:r>
              <a:rPr spc="-190" dirty="0"/>
              <a:t>L</a:t>
            </a:r>
            <a:r>
              <a:rPr spc="-75" dirty="0"/>
              <a:t>i</a:t>
            </a:r>
            <a:r>
              <a:rPr spc="-120" dirty="0"/>
              <a:t>nk</a:t>
            </a:r>
            <a:r>
              <a:rPr spc="-70" dirty="0"/>
              <a:t>i</a:t>
            </a:r>
            <a:r>
              <a:rPr spc="-160" dirty="0"/>
              <a:t>ng</a:t>
            </a:r>
            <a:r>
              <a:rPr spc="-75" dirty="0"/>
              <a:t> i</a:t>
            </a:r>
            <a:r>
              <a:rPr spc="-45" dirty="0"/>
              <a:t>t</a:t>
            </a:r>
            <a:r>
              <a:rPr spc="-75" dirty="0"/>
              <a:t> </a:t>
            </a:r>
            <a:r>
              <a:rPr spc="-120" dirty="0"/>
              <a:t>b</a:t>
            </a:r>
            <a:r>
              <a:rPr spc="-40" dirty="0"/>
              <a:t>a</a:t>
            </a:r>
            <a:r>
              <a:rPr spc="-150" dirty="0"/>
              <a:t>c</a:t>
            </a:r>
            <a:r>
              <a:rPr spc="-95" dirty="0"/>
              <a:t>k </a:t>
            </a:r>
            <a:r>
              <a:rPr spc="-55" dirty="0"/>
              <a:t>t</a:t>
            </a:r>
            <a:r>
              <a:rPr spc="-155" dirty="0"/>
              <a:t>o</a:t>
            </a:r>
            <a:r>
              <a:rPr spc="-65" dirty="0"/>
              <a:t> </a:t>
            </a:r>
            <a:r>
              <a:rPr spc="-35" dirty="0"/>
              <a:t>t</a:t>
            </a:r>
            <a:r>
              <a:rPr spc="-110" dirty="0"/>
              <a:t>h</a:t>
            </a:r>
            <a:r>
              <a:rPr spc="-60" dirty="0"/>
              <a:t>e</a:t>
            </a:r>
            <a:r>
              <a:rPr spc="-55" dirty="0"/>
              <a:t> </a:t>
            </a:r>
            <a:r>
              <a:rPr spc="-30" dirty="0"/>
              <a:t>M</a:t>
            </a:r>
            <a:r>
              <a:rPr spc="-145" dirty="0"/>
              <a:t>o</a:t>
            </a:r>
            <a:r>
              <a:rPr spc="-85" dirty="0"/>
              <a:t>ja</a:t>
            </a:r>
            <a:r>
              <a:rPr spc="-55" dirty="0"/>
              <a:t>l</a:t>
            </a:r>
            <a:r>
              <a:rPr spc="-145" dirty="0"/>
              <a:t>oop</a:t>
            </a:r>
            <a:r>
              <a:rPr spc="-70" dirty="0"/>
              <a:t> </a:t>
            </a:r>
            <a:r>
              <a:rPr spc="-125" dirty="0"/>
              <a:t>r</a:t>
            </a:r>
            <a:r>
              <a:rPr spc="-145" dirty="0"/>
              <a:t>o</a:t>
            </a:r>
            <a:r>
              <a:rPr spc="-40" dirty="0"/>
              <a:t>a</a:t>
            </a:r>
            <a:r>
              <a:rPr spc="-135" dirty="0"/>
              <a:t>d</a:t>
            </a:r>
            <a:r>
              <a:rPr spc="-100" dirty="0"/>
              <a:t>map</a:t>
            </a:r>
            <a:r>
              <a:rPr spc="-90" dirty="0"/>
              <a:t> </a:t>
            </a:r>
            <a:r>
              <a:rPr spc="-55" dirty="0"/>
              <a:t>t</a:t>
            </a:r>
            <a:r>
              <a:rPr spc="-155" dirty="0"/>
              <a:t>o</a:t>
            </a:r>
            <a:r>
              <a:rPr spc="-65" dirty="0"/>
              <a:t> </a:t>
            </a:r>
            <a:r>
              <a:rPr spc="-75" dirty="0"/>
              <a:t>i</a:t>
            </a:r>
            <a:r>
              <a:rPr spc="-105" dirty="0"/>
              <a:t>n</a:t>
            </a:r>
            <a:r>
              <a:rPr spc="-65" dirty="0"/>
              <a:t>t</a:t>
            </a:r>
            <a:r>
              <a:rPr spc="-95" dirty="0"/>
              <a:t>er</a:t>
            </a:r>
            <a:r>
              <a:rPr spc="-170" dirty="0"/>
              <a:t>c</a:t>
            </a:r>
            <a:r>
              <a:rPr spc="-95" dirty="0"/>
              <a:t>onnect  </a:t>
            </a:r>
            <a:r>
              <a:rPr spc="-190" dirty="0"/>
              <a:t>w</a:t>
            </a:r>
            <a:r>
              <a:rPr spc="-75" dirty="0"/>
              <a:t>i</a:t>
            </a:r>
            <a:r>
              <a:rPr spc="-85" dirty="0"/>
              <a:t>th </a:t>
            </a:r>
            <a:r>
              <a:rPr spc="-35" dirty="0"/>
              <a:t>t</a:t>
            </a:r>
            <a:r>
              <a:rPr spc="-110" dirty="0"/>
              <a:t>h</a:t>
            </a:r>
            <a:r>
              <a:rPr spc="-60" dirty="0"/>
              <a:t>e</a:t>
            </a:r>
            <a:r>
              <a:rPr spc="-80" dirty="0"/>
              <a:t> </a:t>
            </a:r>
            <a:r>
              <a:rPr spc="-90" dirty="0"/>
              <a:t>r</a:t>
            </a:r>
            <a:r>
              <a:rPr spc="-50" dirty="0"/>
              <a:t>e</a:t>
            </a:r>
            <a:r>
              <a:rPr spc="-145" dirty="0"/>
              <a:t>s</a:t>
            </a:r>
            <a:r>
              <a:rPr spc="-45" dirty="0"/>
              <a:t>t</a:t>
            </a:r>
            <a:r>
              <a:rPr spc="-85" dirty="0"/>
              <a:t> </a:t>
            </a:r>
            <a:r>
              <a:rPr spc="-145" dirty="0"/>
              <a:t>o</a:t>
            </a:r>
            <a:r>
              <a:rPr spc="-60" dirty="0"/>
              <a:t>f</a:t>
            </a:r>
            <a:r>
              <a:rPr spc="-65" dirty="0"/>
              <a:t> </a:t>
            </a:r>
            <a:r>
              <a:rPr spc="-35" dirty="0"/>
              <a:t>t</a:t>
            </a:r>
            <a:r>
              <a:rPr spc="-110" dirty="0"/>
              <a:t>h</a:t>
            </a:r>
            <a:r>
              <a:rPr spc="-60" dirty="0"/>
              <a:t>e</a:t>
            </a:r>
            <a:r>
              <a:rPr spc="-80" dirty="0"/>
              <a:t> </a:t>
            </a:r>
            <a:r>
              <a:rPr spc="-215" dirty="0"/>
              <a:t>w</a:t>
            </a:r>
            <a:r>
              <a:rPr spc="-145" dirty="0"/>
              <a:t>o</a:t>
            </a:r>
            <a:r>
              <a:rPr spc="-90" dirty="0"/>
              <a:t>r</a:t>
            </a:r>
            <a:r>
              <a:rPr spc="-105" dirty="0"/>
              <a:t>ld</a:t>
            </a:r>
          </a:p>
          <a:p>
            <a:pPr marL="12700" marR="5619750">
              <a:lnSpc>
                <a:spcPct val="110000"/>
              </a:lnSpc>
              <a:spcBef>
                <a:spcPts val="245"/>
              </a:spcBef>
            </a:pPr>
            <a:r>
              <a:rPr spc="-125" dirty="0">
                <a:solidFill>
                  <a:srgbClr val="404040"/>
                </a:solidFill>
              </a:rPr>
              <a:t>The</a:t>
            </a:r>
            <a:r>
              <a:rPr spc="-75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importance</a:t>
            </a:r>
            <a:r>
              <a:rPr spc="-8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of</a:t>
            </a:r>
            <a:r>
              <a:rPr spc="-55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digital</a:t>
            </a:r>
            <a:r>
              <a:rPr spc="-90" dirty="0">
                <a:solidFill>
                  <a:srgbClr val="404040"/>
                </a:solidFill>
              </a:rPr>
              <a:t> remittances</a:t>
            </a:r>
            <a:r>
              <a:rPr spc="-8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for</a:t>
            </a:r>
            <a:r>
              <a:rPr spc="-80" dirty="0">
                <a:solidFill>
                  <a:srgbClr val="404040"/>
                </a:solidFill>
              </a:rPr>
              <a:t> </a:t>
            </a:r>
            <a:r>
              <a:rPr spc="-145" dirty="0">
                <a:solidFill>
                  <a:srgbClr val="404040"/>
                </a:solidFill>
              </a:rPr>
              <a:t>low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and</a:t>
            </a:r>
            <a:r>
              <a:rPr spc="-7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middle </a:t>
            </a:r>
            <a:r>
              <a:rPr spc="-459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i</a:t>
            </a:r>
            <a:r>
              <a:rPr spc="-105" dirty="0">
                <a:solidFill>
                  <a:srgbClr val="404040"/>
                </a:solidFill>
              </a:rPr>
              <a:t>n</a:t>
            </a:r>
            <a:r>
              <a:rPr spc="-125" dirty="0">
                <a:solidFill>
                  <a:srgbClr val="404040"/>
                </a:solidFill>
              </a:rPr>
              <a:t>come</a:t>
            </a:r>
            <a:r>
              <a:rPr spc="-85" dirty="0">
                <a:solidFill>
                  <a:srgbClr val="404040"/>
                </a:solidFill>
              </a:rPr>
              <a:t> </a:t>
            </a:r>
            <a:r>
              <a:rPr spc="-150" dirty="0">
                <a:solidFill>
                  <a:srgbClr val="404040"/>
                </a:solidFill>
              </a:rPr>
              <a:t>c</a:t>
            </a:r>
            <a:r>
              <a:rPr spc="-145" dirty="0">
                <a:solidFill>
                  <a:srgbClr val="404040"/>
                </a:solidFill>
              </a:rPr>
              <a:t>o</a:t>
            </a:r>
            <a:r>
              <a:rPr spc="-110" dirty="0">
                <a:solidFill>
                  <a:srgbClr val="404040"/>
                </a:solidFill>
              </a:rPr>
              <a:t>u</a:t>
            </a:r>
            <a:r>
              <a:rPr spc="-105" dirty="0">
                <a:solidFill>
                  <a:srgbClr val="404040"/>
                </a:solidFill>
              </a:rPr>
              <a:t>n</a:t>
            </a:r>
            <a:r>
              <a:rPr spc="-70" dirty="0">
                <a:solidFill>
                  <a:srgbClr val="404040"/>
                </a:solidFill>
              </a:rPr>
              <a:t>t</a:t>
            </a:r>
            <a:r>
              <a:rPr spc="-110" dirty="0">
                <a:solidFill>
                  <a:srgbClr val="404040"/>
                </a:solidFill>
              </a:rPr>
              <a:t>r</a:t>
            </a:r>
            <a:r>
              <a:rPr spc="-75" dirty="0">
                <a:solidFill>
                  <a:srgbClr val="404040"/>
                </a:solidFill>
              </a:rPr>
              <a:t>i</a:t>
            </a:r>
            <a:r>
              <a:rPr spc="-110" dirty="0">
                <a:solidFill>
                  <a:srgbClr val="404040"/>
                </a:solidFill>
              </a:rPr>
              <a:t>es</a:t>
            </a:r>
          </a:p>
          <a:p>
            <a:pPr marL="5677535">
              <a:lnSpc>
                <a:spcPts val="1770"/>
              </a:lnSpc>
            </a:pPr>
            <a:r>
              <a:rPr spc="-235" dirty="0"/>
              <a:t>Q</a:t>
            </a:r>
            <a:r>
              <a:rPr spc="-85" dirty="0"/>
              <a:t>&amp;</a:t>
            </a:r>
            <a:r>
              <a:rPr spc="-315" dirty="0"/>
              <a:t>A</a:t>
            </a:r>
            <a:r>
              <a:rPr spc="-80" dirty="0"/>
              <a:t> </a:t>
            </a:r>
            <a:r>
              <a:rPr spc="300" dirty="0"/>
              <a:t>/</a:t>
            </a:r>
            <a:r>
              <a:rPr spc="-50" dirty="0"/>
              <a:t> </a:t>
            </a:r>
            <a:r>
              <a:rPr spc="-125" dirty="0"/>
              <a:t>d</a:t>
            </a:r>
            <a:r>
              <a:rPr spc="-75" dirty="0"/>
              <a:t>i</a:t>
            </a:r>
            <a:r>
              <a:rPr spc="-155" dirty="0"/>
              <a:t>s</a:t>
            </a:r>
            <a:r>
              <a:rPr spc="-170" dirty="0"/>
              <a:t>c</a:t>
            </a:r>
            <a:r>
              <a:rPr spc="-135" dirty="0"/>
              <a:t>ussions</a:t>
            </a:r>
            <a:r>
              <a:rPr spc="-90" dirty="0"/>
              <a:t> </a:t>
            </a:r>
            <a:r>
              <a:rPr spc="-190" dirty="0"/>
              <a:t>w</a:t>
            </a:r>
            <a:r>
              <a:rPr spc="-75" dirty="0"/>
              <a:t>i</a:t>
            </a:r>
            <a:r>
              <a:rPr spc="-85" dirty="0"/>
              <a:t>th </a:t>
            </a:r>
            <a:r>
              <a:rPr spc="-35" dirty="0"/>
              <a:t>t</a:t>
            </a:r>
            <a:r>
              <a:rPr spc="-110" dirty="0"/>
              <a:t>h</a:t>
            </a:r>
            <a:r>
              <a:rPr spc="-60" dirty="0"/>
              <a:t>e</a:t>
            </a:r>
            <a:r>
              <a:rPr spc="-70" dirty="0"/>
              <a:t> </a:t>
            </a:r>
            <a:r>
              <a:rPr spc="-40" dirty="0"/>
              <a:t>a</a:t>
            </a:r>
            <a:r>
              <a:rPr spc="-110" dirty="0"/>
              <a:t>u</a:t>
            </a:r>
            <a:r>
              <a:rPr spc="-135" dirty="0"/>
              <a:t>d</a:t>
            </a:r>
            <a:r>
              <a:rPr spc="-85" dirty="0"/>
              <a:t>i</a:t>
            </a:r>
            <a:r>
              <a:rPr spc="-100" dirty="0"/>
              <a:t>ence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spc="-125" dirty="0">
                <a:solidFill>
                  <a:srgbClr val="404040"/>
                </a:solidFill>
              </a:rPr>
              <a:t>The</a:t>
            </a:r>
            <a:r>
              <a:rPr spc="-8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role</a:t>
            </a:r>
            <a:r>
              <a:rPr spc="-8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of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iPiD</a:t>
            </a:r>
            <a:r>
              <a:rPr spc="-85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the</a:t>
            </a:r>
            <a:r>
              <a:rPr spc="-8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infrastructure</a:t>
            </a:r>
            <a:r>
              <a:rPr spc="-8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of</a:t>
            </a:r>
            <a:r>
              <a:rPr spc="-60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global</a:t>
            </a:r>
            <a:r>
              <a:rPr spc="-90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payments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/>
          </a:p>
          <a:p>
            <a:pPr marL="469900">
              <a:lnSpc>
                <a:spcPct val="100000"/>
              </a:lnSpc>
            </a:pPr>
            <a:r>
              <a:rPr sz="1200" b="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Global</a:t>
            </a:r>
            <a:r>
              <a:rPr sz="1200" b="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addressing</a:t>
            </a:r>
            <a:r>
              <a:rPr sz="1200" b="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service</a:t>
            </a:r>
            <a:endParaRPr sz="1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</a:pPr>
            <a:r>
              <a:rPr sz="1200" b="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Connector</a:t>
            </a:r>
            <a:r>
              <a:rPr sz="1200" b="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200" b="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closed-loop</a:t>
            </a:r>
            <a:r>
              <a:rPr sz="1200" b="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ecosystems</a:t>
            </a:r>
            <a:r>
              <a:rPr sz="1200" b="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(wallets</a:t>
            </a:r>
            <a:r>
              <a:rPr sz="1200" b="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b="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payment</a:t>
            </a:r>
            <a:r>
              <a:rPr sz="1200" b="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b="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systems)</a:t>
            </a:r>
            <a:endParaRPr sz="1200">
              <a:latin typeface="Franklin Gothic Medium"/>
              <a:cs typeface="Franklin Gothic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702563"/>
            <a:ext cx="1694687" cy="15377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8495" y="562355"/>
            <a:ext cx="2656331" cy="1818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2136" y="4326763"/>
            <a:ext cx="175577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2895">
              <a:lnSpc>
                <a:spcPct val="100000"/>
              </a:lnSpc>
              <a:spcBef>
                <a:spcPts val="100"/>
              </a:spcBef>
            </a:pPr>
            <a:r>
              <a:rPr sz="1200" b="1" spc="-16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-11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1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200" b="1" spc="-85" dirty="0">
                <a:solidFill>
                  <a:srgbClr val="404040"/>
                </a:solidFill>
                <a:latin typeface="Arial"/>
                <a:cs typeface="Arial"/>
              </a:rPr>
              <a:t>id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s 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Chief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Bus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Officer at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Micr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os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oft</a:t>
            </a:r>
            <a:r>
              <a:rPr sz="10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</a:t>
            </a:r>
            <a:r>
              <a:rPr sz="1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Financ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ia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 Se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ic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endParaRPr sz="1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1128" y="3730752"/>
            <a:ext cx="1200162" cy="13205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23552" y="4326763"/>
            <a:ext cx="156845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-11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200" b="1" spc="-70" dirty="0">
                <a:solidFill>
                  <a:srgbClr val="404040"/>
                </a:solidFill>
                <a:latin typeface="Arial"/>
                <a:cs typeface="Arial"/>
              </a:rPr>
              <a:t>k </a:t>
            </a:r>
            <a:r>
              <a:rPr sz="1200" b="1" spc="-1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-100" dirty="0">
                <a:solidFill>
                  <a:srgbClr val="404040"/>
                </a:solidFill>
                <a:latin typeface="Arial"/>
                <a:cs typeface="Arial"/>
              </a:rPr>
              <a:t>ns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Ex-CTO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Commonwealth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Bank </a:t>
            </a:r>
            <a:r>
              <a:rPr sz="1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Australia</a:t>
            </a:r>
            <a:endParaRPr sz="1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2136" y="5661152"/>
            <a:ext cx="161734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1495">
              <a:lnSpc>
                <a:spcPct val="1002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200" b="1" spc="-10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-10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ta</a:t>
            </a:r>
            <a:r>
              <a:rPr sz="12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ic 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Deputy</a:t>
            </a:r>
            <a:r>
              <a:rPr sz="10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Director,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Financial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Services</a:t>
            </a:r>
            <a:r>
              <a:rPr sz="10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Poor,</a:t>
            </a:r>
            <a:r>
              <a:rPr sz="10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Bill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&amp; </a:t>
            </a:r>
            <a:r>
              <a:rPr sz="1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Melinda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Gates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Foundation</a:t>
            </a:r>
            <a:endParaRPr sz="10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3431" y="3730752"/>
            <a:ext cx="1198638" cy="13205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1128" y="5076456"/>
            <a:ext cx="1200162" cy="13190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23552" y="5661152"/>
            <a:ext cx="180848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00"/>
              </a:spcBef>
            </a:pPr>
            <a:r>
              <a:rPr sz="1200" b="1" spc="-11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-10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-10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9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Co-Founder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Ex-CEO</a:t>
            </a:r>
            <a:r>
              <a:rPr sz="10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Hoolah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(leading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BNPL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South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East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Asia)</a:t>
            </a:r>
            <a:endParaRPr sz="1000">
              <a:latin typeface="Franklin Gothic Medium"/>
              <a:cs typeface="Franklin Gothic Medium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33431" y="5076456"/>
            <a:ext cx="1198638" cy="13190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0804" y="2803347"/>
            <a:ext cx="161036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ie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n Du</a:t>
            </a:r>
            <a:r>
              <a:rPr sz="1200" b="1" spc="-14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-110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200" b="1" spc="-9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ier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Ex-head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Analytics </a:t>
            </a:r>
            <a:r>
              <a:rPr sz="1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SWIFT</a:t>
            </a:r>
            <a:endParaRPr sz="1000">
              <a:latin typeface="Franklin Gothic Medium"/>
              <a:cs typeface="Franklin Gothic Medium"/>
            </a:endParaRPr>
          </a:p>
          <a:p>
            <a:pPr marL="12700" marR="51435">
              <a:lnSpc>
                <a:spcPct val="100000"/>
              </a:lnSpc>
            </a:pP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Built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SWIFT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advisory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practice </a:t>
            </a:r>
            <a:r>
              <a:rPr sz="1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cross-border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payments</a:t>
            </a:r>
            <a:endParaRPr sz="10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6866" y="2803347"/>
            <a:ext cx="161353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dd</a:t>
            </a:r>
            <a:r>
              <a:rPr sz="1200" b="1" spc="-4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-7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dd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Ex-Managing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Director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APAC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 </a:t>
            </a:r>
            <a:r>
              <a:rPr sz="1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SWIFT</a:t>
            </a:r>
            <a:endParaRPr sz="10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Ex-Managing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Director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APAC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 </a:t>
            </a:r>
            <a:r>
              <a:rPr sz="1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Thomson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Reuters</a:t>
            </a:r>
            <a:endParaRPr sz="1000">
              <a:latin typeface="Franklin Gothic Medium"/>
              <a:cs typeface="Franklin Gothic Medium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4788" y="1905000"/>
            <a:ext cx="1363217" cy="157352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53661" y="2727147"/>
            <a:ext cx="1569085" cy="97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1445">
              <a:lnSpc>
                <a:spcPct val="100299"/>
              </a:lnSpc>
              <a:spcBef>
                <a:spcPts val="95"/>
              </a:spcBef>
            </a:pPr>
            <a:r>
              <a:rPr sz="1200" b="1" spc="-15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200" b="1" spc="-40" dirty="0">
                <a:solidFill>
                  <a:srgbClr val="404040"/>
                </a:solidFill>
                <a:latin typeface="Arial"/>
                <a:cs typeface="Arial"/>
              </a:rPr>
              <a:t>ee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jan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8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200" b="1" spc="-100" dirty="0">
                <a:solidFill>
                  <a:srgbClr val="404040"/>
                </a:solidFill>
                <a:latin typeface="Arial"/>
                <a:cs typeface="Arial"/>
              </a:rPr>
              <a:t>oc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-13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-16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e  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c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-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ner</a:t>
            </a:r>
            <a:r>
              <a:rPr sz="1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ut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  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company</a:t>
            </a:r>
            <a:endParaRPr sz="10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Ex-SWIFT</a:t>
            </a:r>
            <a:r>
              <a:rPr sz="10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roles </a:t>
            </a:r>
            <a:r>
              <a:rPr sz="1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covering</a:t>
            </a:r>
            <a:r>
              <a:rPr sz="1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payments,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liquidity</a:t>
            </a:r>
            <a:r>
              <a:rPr sz="1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management</a:t>
            </a:r>
            <a:endParaRPr sz="1000">
              <a:latin typeface="Franklin Gothic Medium"/>
              <a:cs typeface="Franklin Gothic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16835" y="1339596"/>
            <a:ext cx="3530600" cy="2139315"/>
            <a:chOff x="2116835" y="1339596"/>
            <a:chExt cx="3530600" cy="213931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4819" y="1905000"/>
              <a:ext cx="1372362" cy="15735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16835" y="1339596"/>
              <a:ext cx="2165985" cy="332740"/>
            </a:xfrm>
            <a:custGeom>
              <a:avLst/>
              <a:gdLst/>
              <a:ahLst/>
              <a:cxnLst/>
              <a:rect l="l" t="t" r="r" b="b"/>
              <a:pathLst>
                <a:path w="2165985" h="332739">
                  <a:moveTo>
                    <a:pt x="2110231" y="0"/>
                  </a:moveTo>
                  <a:lnTo>
                    <a:pt x="55371" y="0"/>
                  </a:lnTo>
                  <a:lnTo>
                    <a:pt x="33807" y="4347"/>
                  </a:lnTo>
                  <a:lnTo>
                    <a:pt x="16208" y="16208"/>
                  </a:lnTo>
                  <a:lnTo>
                    <a:pt x="4347" y="33807"/>
                  </a:lnTo>
                  <a:lnTo>
                    <a:pt x="0" y="55371"/>
                  </a:lnTo>
                  <a:lnTo>
                    <a:pt x="0" y="276859"/>
                  </a:lnTo>
                  <a:lnTo>
                    <a:pt x="4347" y="298424"/>
                  </a:lnTo>
                  <a:lnTo>
                    <a:pt x="16208" y="316023"/>
                  </a:lnTo>
                  <a:lnTo>
                    <a:pt x="33807" y="327884"/>
                  </a:lnTo>
                  <a:lnTo>
                    <a:pt x="55371" y="332231"/>
                  </a:lnTo>
                  <a:lnTo>
                    <a:pt x="2110231" y="332231"/>
                  </a:lnTo>
                  <a:lnTo>
                    <a:pt x="2131796" y="327884"/>
                  </a:lnTo>
                  <a:lnTo>
                    <a:pt x="2149395" y="316023"/>
                  </a:lnTo>
                  <a:lnTo>
                    <a:pt x="2161256" y="298424"/>
                  </a:lnTo>
                  <a:lnTo>
                    <a:pt x="2165604" y="276859"/>
                  </a:lnTo>
                  <a:lnTo>
                    <a:pt x="2165604" y="55371"/>
                  </a:lnTo>
                  <a:lnTo>
                    <a:pt x="2161256" y="33807"/>
                  </a:lnTo>
                  <a:lnTo>
                    <a:pt x="2149395" y="16208"/>
                  </a:lnTo>
                  <a:lnTo>
                    <a:pt x="2131796" y="4347"/>
                  </a:lnTo>
                  <a:lnTo>
                    <a:pt x="2110231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16835" y="1339596"/>
            <a:ext cx="2165985" cy="332740"/>
          </a:xfrm>
          <a:prstGeom prst="rect">
            <a:avLst/>
          </a:prstGeom>
          <a:ln w="19383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85"/>
              </a:spcBef>
            </a:pP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Leadership</a:t>
            </a: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team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8845" y="1052830"/>
            <a:ext cx="5590540" cy="5322570"/>
            <a:chOff x="418845" y="1052830"/>
            <a:chExt cx="5590540" cy="532257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995" y="1905000"/>
              <a:ext cx="1372362" cy="15735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17320" y="1505712"/>
              <a:ext cx="700405" cy="407670"/>
            </a:xfrm>
            <a:custGeom>
              <a:avLst/>
              <a:gdLst/>
              <a:ahLst/>
              <a:cxnLst/>
              <a:rect l="l" t="t" r="r" b="b"/>
              <a:pathLst>
                <a:path w="700405" h="407669">
                  <a:moveTo>
                    <a:pt x="0" y="407288"/>
                  </a:moveTo>
                  <a:lnTo>
                    <a:pt x="0" y="0"/>
                  </a:lnTo>
                  <a:lnTo>
                    <a:pt x="700024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82440" y="1505712"/>
              <a:ext cx="680085" cy="407670"/>
            </a:xfrm>
            <a:custGeom>
              <a:avLst/>
              <a:gdLst/>
              <a:ahLst/>
              <a:cxnLst/>
              <a:rect l="l" t="t" r="r" b="b"/>
              <a:pathLst>
                <a:path w="680085" h="407669">
                  <a:moveTo>
                    <a:pt x="679704" y="407288"/>
                  </a:moveTo>
                  <a:lnTo>
                    <a:pt x="67970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7540" y="1671828"/>
              <a:ext cx="22225" cy="241300"/>
            </a:xfrm>
            <a:custGeom>
              <a:avLst/>
              <a:gdLst/>
              <a:ahLst/>
              <a:cxnLst/>
              <a:rect l="l" t="t" r="r" b="b"/>
              <a:pathLst>
                <a:path w="22225" h="241300">
                  <a:moveTo>
                    <a:pt x="0" y="240919"/>
                  </a:moveTo>
                  <a:lnTo>
                    <a:pt x="0" y="120523"/>
                  </a:lnTo>
                  <a:lnTo>
                    <a:pt x="22225" y="120523"/>
                  </a:lnTo>
                  <a:lnTo>
                    <a:pt x="22225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6136" y="4031115"/>
              <a:ext cx="3289758" cy="21575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0663" y="5257800"/>
              <a:ext cx="394715" cy="3962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47387" y="5455920"/>
              <a:ext cx="303530" cy="68580"/>
            </a:xfrm>
            <a:custGeom>
              <a:avLst/>
              <a:gdLst/>
              <a:ahLst/>
              <a:cxnLst/>
              <a:rect l="l" t="t" r="r" b="b"/>
              <a:pathLst>
                <a:path w="303529" h="68579">
                  <a:moveTo>
                    <a:pt x="303529" y="0"/>
                  </a:moveTo>
                  <a:lnTo>
                    <a:pt x="0" y="68198"/>
                  </a:lnTo>
                </a:path>
              </a:pathLst>
            </a:custGeom>
            <a:ln w="12700">
              <a:solidFill>
                <a:srgbClr val="354D6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5195" y="1059180"/>
              <a:ext cx="5577840" cy="5309870"/>
            </a:xfrm>
            <a:custGeom>
              <a:avLst/>
              <a:gdLst/>
              <a:ahLst/>
              <a:cxnLst/>
              <a:rect l="l" t="t" r="r" b="b"/>
              <a:pathLst>
                <a:path w="5577840" h="5309870">
                  <a:moveTo>
                    <a:pt x="0" y="884936"/>
                  </a:moveTo>
                  <a:lnTo>
                    <a:pt x="1309" y="836385"/>
                  </a:lnTo>
                  <a:lnTo>
                    <a:pt x="5192" y="788519"/>
                  </a:lnTo>
                  <a:lnTo>
                    <a:pt x="11582" y="741404"/>
                  </a:lnTo>
                  <a:lnTo>
                    <a:pt x="20410" y="695108"/>
                  </a:lnTo>
                  <a:lnTo>
                    <a:pt x="31610" y="649699"/>
                  </a:lnTo>
                  <a:lnTo>
                    <a:pt x="45114" y="605243"/>
                  </a:lnTo>
                  <a:lnTo>
                    <a:pt x="60855" y="561809"/>
                  </a:lnTo>
                  <a:lnTo>
                    <a:pt x="78764" y="519463"/>
                  </a:lnTo>
                  <a:lnTo>
                    <a:pt x="98775" y="478274"/>
                  </a:lnTo>
                  <a:lnTo>
                    <a:pt x="120820" y="438309"/>
                  </a:lnTo>
                  <a:lnTo>
                    <a:pt x="144831" y="399636"/>
                  </a:lnTo>
                  <a:lnTo>
                    <a:pt x="170742" y="362321"/>
                  </a:lnTo>
                  <a:lnTo>
                    <a:pt x="198484" y="326433"/>
                  </a:lnTo>
                  <a:lnTo>
                    <a:pt x="227990" y="292039"/>
                  </a:lnTo>
                  <a:lnTo>
                    <a:pt x="259192" y="259206"/>
                  </a:lnTo>
                  <a:lnTo>
                    <a:pt x="292024" y="228003"/>
                  </a:lnTo>
                  <a:lnTo>
                    <a:pt x="326417" y="198496"/>
                  </a:lnTo>
                  <a:lnTo>
                    <a:pt x="362305" y="170753"/>
                  </a:lnTo>
                  <a:lnTo>
                    <a:pt x="399619" y="144841"/>
                  </a:lnTo>
                  <a:lnTo>
                    <a:pt x="438292" y="120828"/>
                  </a:lnTo>
                  <a:lnTo>
                    <a:pt x="478258" y="98782"/>
                  </a:lnTo>
                  <a:lnTo>
                    <a:pt x="519447" y="78770"/>
                  </a:lnTo>
                  <a:lnTo>
                    <a:pt x="561793" y="60860"/>
                  </a:lnTo>
                  <a:lnTo>
                    <a:pt x="605228" y="45118"/>
                  </a:lnTo>
                  <a:lnTo>
                    <a:pt x="649685" y="31613"/>
                  </a:lnTo>
                  <a:lnTo>
                    <a:pt x="695097" y="20412"/>
                  </a:lnTo>
                  <a:lnTo>
                    <a:pt x="741395" y="11583"/>
                  </a:lnTo>
                  <a:lnTo>
                    <a:pt x="788512" y="5193"/>
                  </a:lnTo>
                  <a:lnTo>
                    <a:pt x="836382" y="1309"/>
                  </a:lnTo>
                  <a:lnTo>
                    <a:pt x="884936" y="0"/>
                  </a:lnTo>
                  <a:lnTo>
                    <a:pt x="4692904" y="0"/>
                  </a:lnTo>
                  <a:lnTo>
                    <a:pt x="4741454" y="1309"/>
                  </a:lnTo>
                  <a:lnTo>
                    <a:pt x="4789320" y="5193"/>
                  </a:lnTo>
                  <a:lnTo>
                    <a:pt x="4836435" y="11583"/>
                  </a:lnTo>
                  <a:lnTo>
                    <a:pt x="4882731" y="20412"/>
                  </a:lnTo>
                  <a:lnTo>
                    <a:pt x="4928140" y="31613"/>
                  </a:lnTo>
                  <a:lnTo>
                    <a:pt x="4972596" y="45118"/>
                  </a:lnTo>
                  <a:lnTo>
                    <a:pt x="5016030" y="60860"/>
                  </a:lnTo>
                  <a:lnTo>
                    <a:pt x="5058376" y="78770"/>
                  </a:lnTo>
                  <a:lnTo>
                    <a:pt x="5099565" y="98782"/>
                  </a:lnTo>
                  <a:lnTo>
                    <a:pt x="5139530" y="120828"/>
                  </a:lnTo>
                  <a:lnTo>
                    <a:pt x="5178203" y="144841"/>
                  </a:lnTo>
                  <a:lnTo>
                    <a:pt x="5215518" y="170753"/>
                  </a:lnTo>
                  <a:lnTo>
                    <a:pt x="5251406" y="198496"/>
                  </a:lnTo>
                  <a:lnTo>
                    <a:pt x="5285800" y="228003"/>
                  </a:lnTo>
                  <a:lnTo>
                    <a:pt x="5318633" y="259207"/>
                  </a:lnTo>
                  <a:lnTo>
                    <a:pt x="5349836" y="292039"/>
                  </a:lnTo>
                  <a:lnTo>
                    <a:pt x="5379343" y="326433"/>
                  </a:lnTo>
                  <a:lnTo>
                    <a:pt x="5407086" y="362321"/>
                  </a:lnTo>
                  <a:lnTo>
                    <a:pt x="5432998" y="399636"/>
                  </a:lnTo>
                  <a:lnTo>
                    <a:pt x="5457011" y="438309"/>
                  </a:lnTo>
                  <a:lnTo>
                    <a:pt x="5479057" y="478274"/>
                  </a:lnTo>
                  <a:lnTo>
                    <a:pt x="5499069" y="519463"/>
                  </a:lnTo>
                  <a:lnTo>
                    <a:pt x="5516979" y="561809"/>
                  </a:lnTo>
                  <a:lnTo>
                    <a:pt x="5532721" y="605243"/>
                  </a:lnTo>
                  <a:lnTo>
                    <a:pt x="5546226" y="649699"/>
                  </a:lnTo>
                  <a:lnTo>
                    <a:pt x="5557427" y="695108"/>
                  </a:lnTo>
                  <a:lnTo>
                    <a:pt x="5566256" y="741404"/>
                  </a:lnTo>
                  <a:lnTo>
                    <a:pt x="5572646" y="788519"/>
                  </a:lnTo>
                  <a:lnTo>
                    <a:pt x="5576530" y="836385"/>
                  </a:lnTo>
                  <a:lnTo>
                    <a:pt x="5577840" y="884936"/>
                  </a:lnTo>
                  <a:lnTo>
                    <a:pt x="5577840" y="4424680"/>
                  </a:lnTo>
                  <a:lnTo>
                    <a:pt x="5576530" y="4473233"/>
                  </a:lnTo>
                  <a:lnTo>
                    <a:pt x="5572646" y="4521103"/>
                  </a:lnTo>
                  <a:lnTo>
                    <a:pt x="5566256" y="4568220"/>
                  </a:lnTo>
                  <a:lnTo>
                    <a:pt x="5557427" y="4614518"/>
                  </a:lnTo>
                  <a:lnTo>
                    <a:pt x="5546226" y="4659930"/>
                  </a:lnTo>
                  <a:lnTo>
                    <a:pt x="5532721" y="4704387"/>
                  </a:lnTo>
                  <a:lnTo>
                    <a:pt x="5516979" y="4747822"/>
                  </a:lnTo>
                  <a:lnTo>
                    <a:pt x="5499069" y="4790168"/>
                  </a:lnTo>
                  <a:lnTo>
                    <a:pt x="5479057" y="4831357"/>
                  </a:lnTo>
                  <a:lnTo>
                    <a:pt x="5457011" y="4871323"/>
                  </a:lnTo>
                  <a:lnTo>
                    <a:pt x="5432998" y="4909996"/>
                  </a:lnTo>
                  <a:lnTo>
                    <a:pt x="5407086" y="4947310"/>
                  </a:lnTo>
                  <a:lnTo>
                    <a:pt x="5379343" y="4983198"/>
                  </a:lnTo>
                  <a:lnTo>
                    <a:pt x="5349836" y="5017591"/>
                  </a:lnTo>
                  <a:lnTo>
                    <a:pt x="5318633" y="5050423"/>
                  </a:lnTo>
                  <a:lnTo>
                    <a:pt x="5285800" y="5081625"/>
                  </a:lnTo>
                  <a:lnTo>
                    <a:pt x="5251406" y="5111131"/>
                  </a:lnTo>
                  <a:lnTo>
                    <a:pt x="5215518" y="5138873"/>
                  </a:lnTo>
                  <a:lnTo>
                    <a:pt x="5178203" y="5164784"/>
                  </a:lnTo>
                  <a:lnTo>
                    <a:pt x="5139530" y="5188795"/>
                  </a:lnTo>
                  <a:lnTo>
                    <a:pt x="5099565" y="5210840"/>
                  </a:lnTo>
                  <a:lnTo>
                    <a:pt x="5058376" y="5230851"/>
                  </a:lnTo>
                  <a:lnTo>
                    <a:pt x="5016030" y="5248760"/>
                  </a:lnTo>
                  <a:lnTo>
                    <a:pt x="4972596" y="5264501"/>
                  </a:lnTo>
                  <a:lnTo>
                    <a:pt x="4928140" y="5278005"/>
                  </a:lnTo>
                  <a:lnTo>
                    <a:pt x="4882731" y="5289205"/>
                  </a:lnTo>
                  <a:lnTo>
                    <a:pt x="4836435" y="5298033"/>
                  </a:lnTo>
                  <a:lnTo>
                    <a:pt x="4789320" y="5304423"/>
                  </a:lnTo>
                  <a:lnTo>
                    <a:pt x="4741454" y="5308306"/>
                  </a:lnTo>
                  <a:lnTo>
                    <a:pt x="4692904" y="5309616"/>
                  </a:lnTo>
                  <a:lnTo>
                    <a:pt x="884936" y="5309616"/>
                  </a:lnTo>
                  <a:lnTo>
                    <a:pt x="836382" y="5308306"/>
                  </a:lnTo>
                  <a:lnTo>
                    <a:pt x="788512" y="5304423"/>
                  </a:lnTo>
                  <a:lnTo>
                    <a:pt x="741395" y="5298033"/>
                  </a:lnTo>
                  <a:lnTo>
                    <a:pt x="695097" y="5289205"/>
                  </a:lnTo>
                  <a:lnTo>
                    <a:pt x="649685" y="5278005"/>
                  </a:lnTo>
                  <a:lnTo>
                    <a:pt x="605228" y="5264501"/>
                  </a:lnTo>
                  <a:lnTo>
                    <a:pt x="561793" y="5248760"/>
                  </a:lnTo>
                  <a:lnTo>
                    <a:pt x="519447" y="5230851"/>
                  </a:lnTo>
                  <a:lnTo>
                    <a:pt x="478258" y="5210840"/>
                  </a:lnTo>
                  <a:lnTo>
                    <a:pt x="438292" y="5188795"/>
                  </a:lnTo>
                  <a:lnTo>
                    <a:pt x="399619" y="5164784"/>
                  </a:lnTo>
                  <a:lnTo>
                    <a:pt x="362305" y="5138873"/>
                  </a:lnTo>
                  <a:lnTo>
                    <a:pt x="326417" y="5111131"/>
                  </a:lnTo>
                  <a:lnTo>
                    <a:pt x="292024" y="5081625"/>
                  </a:lnTo>
                  <a:lnTo>
                    <a:pt x="259192" y="5050423"/>
                  </a:lnTo>
                  <a:lnTo>
                    <a:pt x="227990" y="5017591"/>
                  </a:lnTo>
                  <a:lnTo>
                    <a:pt x="198484" y="4983198"/>
                  </a:lnTo>
                  <a:lnTo>
                    <a:pt x="170742" y="4947310"/>
                  </a:lnTo>
                  <a:lnTo>
                    <a:pt x="144831" y="4909996"/>
                  </a:lnTo>
                  <a:lnTo>
                    <a:pt x="120820" y="4871323"/>
                  </a:lnTo>
                  <a:lnTo>
                    <a:pt x="98775" y="4831357"/>
                  </a:lnTo>
                  <a:lnTo>
                    <a:pt x="78764" y="4790168"/>
                  </a:lnTo>
                  <a:lnTo>
                    <a:pt x="60855" y="4747822"/>
                  </a:lnTo>
                  <a:lnTo>
                    <a:pt x="45114" y="4704387"/>
                  </a:lnTo>
                  <a:lnTo>
                    <a:pt x="31610" y="4659930"/>
                  </a:lnTo>
                  <a:lnTo>
                    <a:pt x="20410" y="4614518"/>
                  </a:lnTo>
                  <a:lnTo>
                    <a:pt x="11582" y="4568220"/>
                  </a:lnTo>
                  <a:lnTo>
                    <a:pt x="5192" y="4521103"/>
                  </a:lnTo>
                  <a:lnTo>
                    <a:pt x="1309" y="4473233"/>
                  </a:lnTo>
                  <a:lnTo>
                    <a:pt x="0" y="4424680"/>
                  </a:lnTo>
                  <a:lnTo>
                    <a:pt x="0" y="884936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IPID</a:t>
            </a:r>
            <a:r>
              <a:rPr spc="10" dirty="0"/>
              <a:t> </a:t>
            </a:r>
            <a:r>
              <a:rPr spc="-25" dirty="0"/>
              <a:t>WAS</a:t>
            </a:r>
            <a:r>
              <a:rPr spc="5" dirty="0"/>
              <a:t> </a:t>
            </a:r>
            <a:r>
              <a:rPr spc="25" dirty="0"/>
              <a:t>FOUNDED</a:t>
            </a:r>
            <a:r>
              <a:rPr spc="20" dirty="0"/>
              <a:t> </a:t>
            </a:r>
            <a:r>
              <a:rPr spc="10" dirty="0"/>
              <a:t>BY</a:t>
            </a:r>
            <a:r>
              <a:rPr spc="5" dirty="0"/>
              <a:t> A</a:t>
            </a:r>
            <a:r>
              <a:rPr spc="-5" dirty="0"/>
              <a:t> </a:t>
            </a:r>
            <a:r>
              <a:rPr spc="5" dirty="0"/>
              <a:t>GLOBAL</a:t>
            </a:r>
            <a:r>
              <a:rPr spc="35" dirty="0"/>
              <a:t> </a:t>
            </a:r>
            <a:r>
              <a:rPr spc="40" dirty="0"/>
              <a:t>TEAM</a:t>
            </a:r>
            <a:r>
              <a:rPr spc="5" dirty="0"/>
              <a:t> </a:t>
            </a:r>
            <a:r>
              <a:rPr spc="35" dirty="0"/>
              <a:t>OF</a:t>
            </a:r>
            <a:r>
              <a:rPr dirty="0"/>
              <a:t> </a:t>
            </a:r>
            <a:r>
              <a:rPr spc="35" dirty="0"/>
              <a:t>EXPERIENCED</a:t>
            </a:r>
            <a:r>
              <a:rPr spc="50" dirty="0"/>
              <a:t> </a:t>
            </a:r>
            <a:r>
              <a:rPr spc="-10" dirty="0"/>
              <a:t>PAYMENT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TECHNOLOGY</a:t>
            </a:r>
            <a:r>
              <a:rPr spc="50" dirty="0"/>
              <a:t> </a:t>
            </a:r>
            <a:r>
              <a:rPr spc="10" dirty="0"/>
              <a:t>PROFESSIONALS</a:t>
            </a: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68840" y="1284732"/>
            <a:ext cx="1464549" cy="19050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16952" y="2165604"/>
            <a:ext cx="1150620" cy="65532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807197" y="1992883"/>
            <a:ext cx="770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85" dirty="0">
                <a:solidFill>
                  <a:srgbClr val="2B2B2B"/>
                </a:solidFill>
                <a:latin typeface="Arial"/>
                <a:cs typeface="Arial"/>
              </a:rPr>
              <a:t>A</a:t>
            </a:r>
            <a:r>
              <a:rPr sz="1000" b="1" spc="-95" dirty="0">
                <a:solidFill>
                  <a:srgbClr val="2B2B2B"/>
                </a:solidFill>
                <a:latin typeface="Arial"/>
                <a:cs typeface="Arial"/>
              </a:rPr>
              <a:t>s</a:t>
            </a:r>
            <a:r>
              <a:rPr sz="1000" b="1" spc="-3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2B2B2B"/>
                </a:solidFill>
                <a:latin typeface="Arial"/>
                <a:cs typeface="Arial"/>
              </a:rPr>
              <a:t>f</a:t>
            </a:r>
            <a:r>
              <a:rPr sz="1000" b="1" spc="-35" dirty="0">
                <a:solidFill>
                  <a:srgbClr val="2B2B2B"/>
                </a:solidFill>
                <a:latin typeface="Arial"/>
                <a:cs typeface="Arial"/>
              </a:rPr>
              <a:t>e</a:t>
            </a:r>
            <a:r>
              <a:rPr sz="1000" b="1" spc="-20" dirty="0">
                <a:solidFill>
                  <a:srgbClr val="2B2B2B"/>
                </a:solidFill>
                <a:latin typeface="Arial"/>
                <a:cs typeface="Arial"/>
              </a:rPr>
              <a:t>a</a:t>
            </a:r>
            <a:r>
              <a:rPr sz="1000" b="1" spc="-30" dirty="0">
                <a:solidFill>
                  <a:srgbClr val="2B2B2B"/>
                </a:solidFill>
                <a:latin typeface="Arial"/>
                <a:cs typeface="Arial"/>
              </a:rPr>
              <a:t>t</a:t>
            </a:r>
            <a:r>
              <a:rPr sz="1000" b="1" spc="-85" dirty="0">
                <a:solidFill>
                  <a:srgbClr val="2B2B2B"/>
                </a:solidFill>
                <a:latin typeface="Arial"/>
                <a:cs typeface="Arial"/>
              </a:rPr>
              <a:t>u</a:t>
            </a:r>
            <a:r>
              <a:rPr sz="1000" b="1" spc="-50" dirty="0">
                <a:solidFill>
                  <a:srgbClr val="2B2B2B"/>
                </a:solidFill>
                <a:latin typeface="Arial"/>
                <a:cs typeface="Arial"/>
              </a:rPr>
              <a:t>r</a:t>
            </a:r>
            <a:r>
              <a:rPr sz="1000" b="1" spc="-60" dirty="0">
                <a:solidFill>
                  <a:srgbClr val="2B2B2B"/>
                </a:solidFill>
                <a:latin typeface="Arial"/>
                <a:cs typeface="Arial"/>
              </a:rPr>
              <a:t>ed</a:t>
            </a:r>
            <a:r>
              <a:rPr sz="1000" b="1" spc="-6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B2B2B"/>
                </a:solidFill>
                <a:latin typeface="Arial"/>
                <a:cs typeface="Arial"/>
              </a:rPr>
              <a:t>i</a:t>
            </a:r>
            <a:r>
              <a:rPr sz="1000" b="1" spc="-75" dirty="0">
                <a:solidFill>
                  <a:srgbClr val="2B2B2B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74308" y="1318260"/>
            <a:ext cx="576580" cy="1876425"/>
            <a:chOff x="6274308" y="1318260"/>
            <a:chExt cx="576580" cy="1876425"/>
          </a:xfrm>
        </p:grpSpPr>
        <p:sp>
          <p:nvSpPr>
            <p:cNvPr id="32" name="object 32"/>
            <p:cNvSpPr/>
            <p:nvPr/>
          </p:nvSpPr>
          <p:spPr>
            <a:xfrm>
              <a:off x="6542532" y="1318260"/>
              <a:ext cx="0" cy="1876425"/>
            </a:xfrm>
            <a:custGeom>
              <a:avLst/>
              <a:gdLst/>
              <a:ahLst/>
              <a:cxnLst/>
              <a:rect l="l" t="t" r="r" b="b"/>
              <a:pathLst>
                <a:path h="1876425">
                  <a:moveTo>
                    <a:pt x="0" y="0"/>
                  </a:moveTo>
                  <a:lnTo>
                    <a:pt x="0" y="1876043"/>
                  </a:lnTo>
                </a:path>
              </a:pathLst>
            </a:custGeom>
            <a:ln w="6350">
              <a:solidFill>
                <a:srgbClr val="335B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4308" y="1828800"/>
              <a:ext cx="576071" cy="85496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6155435" y="4108703"/>
            <a:ext cx="775970" cy="1876425"/>
            <a:chOff x="6155435" y="4108703"/>
            <a:chExt cx="775970" cy="1876425"/>
          </a:xfrm>
        </p:grpSpPr>
        <p:sp>
          <p:nvSpPr>
            <p:cNvPr id="35" name="object 35"/>
            <p:cNvSpPr/>
            <p:nvPr/>
          </p:nvSpPr>
          <p:spPr>
            <a:xfrm>
              <a:off x="6542531" y="4108703"/>
              <a:ext cx="0" cy="1876425"/>
            </a:xfrm>
            <a:custGeom>
              <a:avLst/>
              <a:gdLst/>
              <a:ahLst/>
              <a:cxnLst/>
              <a:rect l="l" t="t" r="r" b="b"/>
              <a:pathLst>
                <a:path h="1876425">
                  <a:moveTo>
                    <a:pt x="0" y="0"/>
                  </a:moveTo>
                  <a:lnTo>
                    <a:pt x="0" y="1875980"/>
                  </a:lnTo>
                </a:path>
              </a:pathLst>
            </a:custGeom>
            <a:ln w="6350">
              <a:solidFill>
                <a:srgbClr val="335B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55435" y="4655819"/>
              <a:ext cx="775715" cy="829056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11740895" y="1318260"/>
            <a:ext cx="0" cy="1876425"/>
          </a:xfrm>
          <a:custGeom>
            <a:avLst/>
            <a:gdLst/>
            <a:ahLst/>
            <a:cxnLst/>
            <a:rect l="l" t="t" r="r" b="b"/>
            <a:pathLst>
              <a:path h="1876425">
                <a:moveTo>
                  <a:pt x="0" y="0"/>
                </a:moveTo>
                <a:lnTo>
                  <a:pt x="0" y="1876043"/>
                </a:lnTo>
              </a:path>
            </a:pathLst>
          </a:custGeom>
          <a:ln w="6350">
            <a:solidFill>
              <a:srgbClr val="335B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40895" y="4108703"/>
            <a:ext cx="0" cy="1876425"/>
          </a:xfrm>
          <a:custGeom>
            <a:avLst/>
            <a:gdLst/>
            <a:ahLst/>
            <a:cxnLst/>
            <a:rect l="l" t="t" r="r" b="b"/>
            <a:pathLst>
              <a:path h="1876425">
                <a:moveTo>
                  <a:pt x="0" y="0"/>
                </a:moveTo>
                <a:lnTo>
                  <a:pt x="0" y="1875980"/>
                </a:lnTo>
              </a:path>
            </a:pathLst>
          </a:custGeom>
          <a:ln w="6350">
            <a:solidFill>
              <a:srgbClr val="335B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140" y="2345435"/>
            <a:ext cx="1383792" cy="13837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39" y="2432304"/>
            <a:ext cx="3790188" cy="12100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993" y="44272"/>
            <a:ext cx="33782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0" dirty="0"/>
              <a:t>WHAT</a:t>
            </a:r>
            <a:r>
              <a:rPr sz="2100" spc="-15" dirty="0"/>
              <a:t> </a:t>
            </a:r>
            <a:r>
              <a:rPr sz="2100" spc="20" dirty="0"/>
              <a:t>WE</a:t>
            </a:r>
            <a:r>
              <a:rPr sz="2100" spc="-10" dirty="0"/>
              <a:t> </a:t>
            </a:r>
            <a:r>
              <a:rPr sz="2100" spc="10" dirty="0"/>
              <a:t>HAVE</a:t>
            </a:r>
            <a:r>
              <a:rPr sz="2100" spc="-5" dirty="0"/>
              <a:t> </a:t>
            </a:r>
            <a:r>
              <a:rPr sz="2100" spc="20" dirty="0"/>
              <a:t>IN</a:t>
            </a:r>
            <a:r>
              <a:rPr sz="2100" spc="-10" dirty="0"/>
              <a:t> </a:t>
            </a:r>
            <a:r>
              <a:rPr sz="2100" spc="45" dirty="0"/>
              <a:t>COMMON</a:t>
            </a:r>
            <a:endParaRPr sz="2100"/>
          </a:p>
        </p:txBody>
      </p:sp>
      <p:sp>
        <p:nvSpPr>
          <p:cNvPr id="5" name="object 5"/>
          <p:cNvSpPr/>
          <p:nvPr/>
        </p:nvSpPr>
        <p:spPr>
          <a:xfrm>
            <a:off x="1012697" y="4728209"/>
            <a:ext cx="4692650" cy="721360"/>
          </a:xfrm>
          <a:custGeom>
            <a:avLst/>
            <a:gdLst/>
            <a:ahLst/>
            <a:cxnLst/>
            <a:rect l="l" t="t" r="r" b="b"/>
            <a:pathLst>
              <a:path w="4692650" h="721360">
                <a:moveTo>
                  <a:pt x="0" y="120141"/>
                </a:moveTo>
                <a:lnTo>
                  <a:pt x="9440" y="73402"/>
                </a:lnTo>
                <a:lnTo>
                  <a:pt x="35186" y="35210"/>
                </a:lnTo>
                <a:lnTo>
                  <a:pt x="73375" y="9449"/>
                </a:lnTo>
                <a:lnTo>
                  <a:pt x="120142" y="0"/>
                </a:lnTo>
                <a:lnTo>
                  <a:pt x="4572254" y="0"/>
                </a:lnTo>
                <a:lnTo>
                  <a:pt x="4618993" y="9449"/>
                </a:lnTo>
                <a:lnTo>
                  <a:pt x="4657185" y="35210"/>
                </a:lnTo>
                <a:lnTo>
                  <a:pt x="4682946" y="73402"/>
                </a:lnTo>
                <a:lnTo>
                  <a:pt x="4692396" y="120141"/>
                </a:lnTo>
                <a:lnTo>
                  <a:pt x="4692396" y="600709"/>
                </a:lnTo>
                <a:lnTo>
                  <a:pt x="4682946" y="647449"/>
                </a:lnTo>
                <a:lnTo>
                  <a:pt x="4657185" y="685641"/>
                </a:lnTo>
                <a:lnTo>
                  <a:pt x="4618993" y="711402"/>
                </a:lnTo>
                <a:lnTo>
                  <a:pt x="4572254" y="720851"/>
                </a:lnTo>
                <a:lnTo>
                  <a:pt x="120142" y="720851"/>
                </a:lnTo>
                <a:lnTo>
                  <a:pt x="73375" y="711402"/>
                </a:lnTo>
                <a:lnTo>
                  <a:pt x="35186" y="685641"/>
                </a:lnTo>
                <a:lnTo>
                  <a:pt x="9440" y="647449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22225">
            <a:solidFill>
              <a:srgbClr val="61A2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6539" y="4790947"/>
            <a:ext cx="365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61A29F"/>
                </a:solidFill>
                <a:latin typeface="Arial"/>
                <a:cs typeface="Arial"/>
              </a:rPr>
              <a:t>P</a:t>
            </a:r>
            <a:r>
              <a:rPr sz="1800" b="1" spc="-14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800" b="1" spc="-250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800" b="1" spc="-135" dirty="0">
                <a:solidFill>
                  <a:srgbClr val="61A29F"/>
                </a:solidFill>
                <a:latin typeface="Arial"/>
                <a:cs typeface="Arial"/>
              </a:rPr>
              <a:t>m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800" b="1" spc="-110" dirty="0">
                <a:solidFill>
                  <a:srgbClr val="61A29F"/>
                </a:solidFill>
                <a:latin typeface="Arial"/>
                <a:cs typeface="Arial"/>
              </a:rPr>
              <a:t>ts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61A29F"/>
                </a:solidFill>
                <a:latin typeface="Arial"/>
                <a:cs typeface="Arial"/>
              </a:rPr>
              <a:t>b</a:t>
            </a:r>
            <a:r>
              <a:rPr sz="1800" b="1" spc="-4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800" b="1" spc="-160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800" b="1" spc="-100" dirty="0">
                <a:solidFill>
                  <a:srgbClr val="61A29F"/>
                </a:solidFill>
                <a:latin typeface="Arial"/>
                <a:cs typeface="Arial"/>
              </a:rPr>
              <a:t>ed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125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800" b="1" spc="-6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61A29F"/>
                </a:solidFill>
                <a:latin typeface="Arial"/>
                <a:cs typeface="Arial"/>
              </a:rPr>
              <a:t>a </a:t>
            </a:r>
            <a:r>
              <a:rPr sz="1800" b="1" spc="-135" dirty="0">
                <a:solidFill>
                  <a:srgbClr val="61A29F"/>
                </a:solidFill>
                <a:latin typeface="Arial"/>
                <a:cs typeface="Arial"/>
              </a:rPr>
              <a:t>p</a:t>
            </a:r>
            <a:r>
              <a:rPr sz="1800" b="1" spc="-140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800" b="1" spc="-180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229" dirty="0">
                <a:solidFill>
                  <a:srgbClr val="61A29F"/>
                </a:solidFill>
                <a:latin typeface="Arial"/>
                <a:cs typeface="Arial"/>
              </a:rPr>
              <a:t>x</a:t>
            </a:r>
            <a:r>
              <a:rPr sz="1800" b="1" spc="-254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800" b="1" spc="-8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61A29F"/>
                </a:solidFill>
                <a:latin typeface="Arial"/>
                <a:cs typeface="Arial"/>
              </a:rPr>
              <a:t>w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i</a:t>
            </a:r>
            <a:r>
              <a:rPr sz="1800" b="1" spc="-45" dirty="0">
                <a:solidFill>
                  <a:srgbClr val="61A29F"/>
                </a:solidFill>
                <a:latin typeface="Arial"/>
                <a:cs typeface="Arial"/>
              </a:rPr>
              <a:t>t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h</a:t>
            </a:r>
            <a:r>
              <a:rPr sz="1800" b="1" spc="-65" dirty="0">
                <a:solidFill>
                  <a:srgbClr val="61A29F"/>
                </a:solidFill>
                <a:latin typeface="Arial"/>
                <a:cs typeface="Arial"/>
              </a:rPr>
              <a:t>i</a:t>
            </a:r>
            <a:r>
              <a:rPr sz="1800" b="1" spc="-125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800" b="1" spc="-8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61A29F"/>
                </a:solidFill>
                <a:latin typeface="Arial"/>
                <a:cs typeface="Arial"/>
              </a:rPr>
              <a:t>t</a:t>
            </a:r>
            <a:r>
              <a:rPr sz="1800" b="1" spc="-120" dirty="0">
                <a:solidFill>
                  <a:srgbClr val="61A29F"/>
                </a:solidFill>
                <a:latin typeface="Arial"/>
                <a:cs typeface="Arial"/>
              </a:rPr>
              <a:t>h</a:t>
            </a:r>
            <a:r>
              <a:rPr sz="1800" b="1" spc="-65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</a:pPr>
            <a:r>
              <a:rPr sz="1800" b="1" spc="-30" dirty="0">
                <a:solidFill>
                  <a:srgbClr val="61A29F"/>
                </a:solidFill>
                <a:latin typeface="Arial"/>
                <a:cs typeface="Arial"/>
              </a:rPr>
              <a:t>M</a:t>
            </a:r>
            <a:r>
              <a:rPr sz="1800" b="1" spc="-160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85" dirty="0">
                <a:solidFill>
                  <a:srgbClr val="61A29F"/>
                </a:solidFill>
                <a:latin typeface="Arial"/>
                <a:cs typeface="Arial"/>
              </a:rPr>
              <a:t>j</a:t>
            </a:r>
            <a:r>
              <a:rPr sz="1800" b="1" spc="-4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800" b="1" spc="-100" dirty="0">
                <a:solidFill>
                  <a:srgbClr val="61A29F"/>
                </a:solidFill>
                <a:latin typeface="Arial"/>
                <a:cs typeface="Arial"/>
              </a:rPr>
              <a:t>l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oop</a:t>
            </a:r>
            <a:r>
              <a:rPr sz="1800" b="1" spc="-8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61A29F"/>
                </a:solidFill>
                <a:latin typeface="Arial"/>
                <a:cs typeface="Arial"/>
              </a:rPr>
              <a:t>d</a:t>
            </a:r>
            <a:r>
              <a:rPr sz="1800" b="1" spc="-60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61A29F"/>
                </a:solidFill>
                <a:latin typeface="Arial"/>
                <a:cs typeface="Arial"/>
              </a:rPr>
              <a:t>p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l</a:t>
            </a:r>
            <a:r>
              <a:rPr sz="1800" b="1" spc="-190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800" b="1" spc="-250" dirty="0">
                <a:solidFill>
                  <a:srgbClr val="61A29F"/>
                </a:solidFill>
                <a:latin typeface="Arial"/>
                <a:cs typeface="Arial"/>
              </a:rPr>
              <a:t>m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800" b="1" spc="-110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61A29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6361" y="4709921"/>
            <a:ext cx="4691380" cy="721360"/>
          </a:xfrm>
          <a:custGeom>
            <a:avLst/>
            <a:gdLst/>
            <a:ahLst/>
            <a:cxnLst/>
            <a:rect l="l" t="t" r="r" b="b"/>
            <a:pathLst>
              <a:path w="4691380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4570730" y="0"/>
                </a:lnTo>
                <a:lnTo>
                  <a:pt x="4617469" y="9449"/>
                </a:lnTo>
                <a:lnTo>
                  <a:pt x="4655661" y="35210"/>
                </a:lnTo>
                <a:lnTo>
                  <a:pt x="4681422" y="73402"/>
                </a:lnTo>
                <a:lnTo>
                  <a:pt x="4690872" y="120141"/>
                </a:lnTo>
                <a:lnTo>
                  <a:pt x="4690872" y="600709"/>
                </a:lnTo>
                <a:lnTo>
                  <a:pt x="4681422" y="647449"/>
                </a:lnTo>
                <a:lnTo>
                  <a:pt x="4655661" y="685641"/>
                </a:lnTo>
                <a:lnTo>
                  <a:pt x="4617469" y="711402"/>
                </a:lnTo>
                <a:lnTo>
                  <a:pt x="4570730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22225">
            <a:solidFill>
              <a:srgbClr val="61A2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4961" y="4914645"/>
            <a:ext cx="423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61A29F"/>
                </a:solidFill>
                <a:latin typeface="Arial"/>
                <a:cs typeface="Arial"/>
              </a:rPr>
              <a:t>P</a:t>
            </a:r>
            <a:r>
              <a:rPr sz="1800" b="1" spc="-14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800" b="1" spc="-250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800" b="1" spc="-135" dirty="0">
                <a:solidFill>
                  <a:srgbClr val="61A29F"/>
                </a:solidFill>
                <a:latin typeface="Arial"/>
                <a:cs typeface="Arial"/>
              </a:rPr>
              <a:t>m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800" b="1" spc="-110" dirty="0">
                <a:solidFill>
                  <a:srgbClr val="61A29F"/>
                </a:solidFill>
                <a:latin typeface="Arial"/>
                <a:cs typeface="Arial"/>
              </a:rPr>
              <a:t>ts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61A29F"/>
                </a:solidFill>
                <a:latin typeface="Arial"/>
                <a:cs typeface="Arial"/>
              </a:rPr>
              <a:t>b</a:t>
            </a:r>
            <a:r>
              <a:rPr sz="1800" b="1" spc="-4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800" b="1" spc="-160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800" b="1" spc="-100" dirty="0">
                <a:solidFill>
                  <a:srgbClr val="61A29F"/>
                </a:solidFill>
                <a:latin typeface="Arial"/>
                <a:cs typeface="Arial"/>
              </a:rPr>
              <a:t>ed</a:t>
            </a:r>
            <a:r>
              <a:rPr sz="1800" b="1" spc="-9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125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800" b="1" spc="-6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61A29F"/>
                </a:solidFill>
                <a:latin typeface="Arial"/>
                <a:cs typeface="Arial"/>
              </a:rPr>
              <a:t>a </a:t>
            </a:r>
            <a:r>
              <a:rPr sz="1800" b="1" spc="-135" dirty="0">
                <a:solidFill>
                  <a:srgbClr val="61A29F"/>
                </a:solidFill>
                <a:latin typeface="Arial"/>
                <a:cs typeface="Arial"/>
              </a:rPr>
              <a:t>p</a:t>
            </a:r>
            <a:r>
              <a:rPr sz="1800" b="1" spc="-140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800" b="1" spc="-180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229" dirty="0">
                <a:solidFill>
                  <a:srgbClr val="61A29F"/>
                </a:solidFill>
                <a:latin typeface="Arial"/>
                <a:cs typeface="Arial"/>
              </a:rPr>
              <a:t>x</a:t>
            </a:r>
            <a:r>
              <a:rPr sz="1800" b="1" spc="-254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800" b="1" spc="-85" dirty="0">
                <a:solidFill>
                  <a:srgbClr val="61A29F"/>
                </a:solidFill>
                <a:latin typeface="Arial"/>
                <a:cs typeface="Arial"/>
              </a:rPr>
              <a:t> f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110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800" b="1" spc="-8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c</a:t>
            </a:r>
            <a:r>
              <a:rPr sz="1800" b="1" spc="-140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160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800" b="1" spc="-135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800" b="1" spc="-160" dirty="0">
                <a:solidFill>
                  <a:srgbClr val="61A29F"/>
                </a:solidFill>
                <a:latin typeface="Arial"/>
                <a:cs typeface="Arial"/>
              </a:rPr>
              <a:t>-</a:t>
            </a:r>
            <a:r>
              <a:rPr sz="1800" b="1" spc="-145" dirty="0">
                <a:solidFill>
                  <a:srgbClr val="61A29F"/>
                </a:solidFill>
                <a:latin typeface="Arial"/>
                <a:cs typeface="Arial"/>
              </a:rPr>
              <a:t>b</a:t>
            </a:r>
            <a:r>
              <a:rPr sz="1800" b="1" spc="-155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800" b="1" spc="-140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800" b="1" spc="-105" dirty="0">
                <a:solidFill>
                  <a:srgbClr val="61A29F"/>
                </a:solidFill>
                <a:latin typeface="Arial"/>
                <a:cs typeface="Arial"/>
              </a:rPr>
              <a:t>d</a:t>
            </a:r>
            <a:r>
              <a:rPr sz="1800" b="1" spc="-85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800" b="1" spc="-110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6016" y="1937004"/>
            <a:ext cx="4806696" cy="36271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471" y="1994823"/>
            <a:ext cx="6155519" cy="3501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9774" y="6072936"/>
            <a:ext cx="773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Franklin Gothic Medium"/>
                <a:cs typeface="Franklin Gothic Medium"/>
              </a:rPr>
              <a:t>Source: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30" dirty="0">
                <a:latin typeface="Franklin Gothic Medium"/>
                <a:cs typeface="Franklin Gothic Medium"/>
              </a:rPr>
              <a:t>World</a:t>
            </a:r>
            <a:r>
              <a:rPr sz="1200" spc="5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Bank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staff</a:t>
            </a:r>
            <a:r>
              <a:rPr sz="1200" spc="35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estimates</a:t>
            </a:r>
            <a:r>
              <a:rPr sz="1200" spc="35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based</a:t>
            </a:r>
            <a:r>
              <a:rPr sz="1200" spc="2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on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IMF</a:t>
            </a:r>
            <a:r>
              <a:rPr sz="1200" spc="2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balance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of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25" dirty="0">
                <a:latin typeface="Franklin Gothic Medium"/>
                <a:cs typeface="Franklin Gothic Medium"/>
              </a:rPr>
              <a:t>payments</a:t>
            </a:r>
            <a:r>
              <a:rPr sz="1200" spc="3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data,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and</a:t>
            </a:r>
            <a:r>
              <a:rPr sz="1200" spc="20" dirty="0">
                <a:latin typeface="Franklin Gothic Medium"/>
                <a:cs typeface="Franklin Gothic Medium"/>
              </a:rPr>
              <a:t> </a:t>
            </a:r>
            <a:r>
              <a:rPr sz="1200" spc="-30" dirty="0">
                <a:latin typeface="Franklin Gothic Medium"/>
                <a:cs typeface="Franklin Gothic Medium"/>
              </a:rPr>
              <a:t>World</a:t>
            </a:r>
            <a:r>
              <a:rPr sz="1200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Bank</a:t>
            </a:r>
            <a:r>
              <a:rPr sz="1200" spc="15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and</a:t>
            </a:r>
            <a:r>
              <a:rPr sz="1200" spc="20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OECD</a:t>
            </a:r>
            <a:r>
              <a:rPr sz="1200" spc="15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GDP</a:t>
            </a:r>
            <a:r>
              <a:rPr sz="1200" spc="5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estimates.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993" y="64084"/>
            <a:ext cx="105879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REMITTANCES</a:t>
            </a:r>
            <a:r>
              <a:rPr spc="20" dirty="0"/>
              <a:t> </a:t>
            </a:r>
            <a:r>
              <a:rPr spc="30" dirty="0"/>
              <a:t>ARE</a:t>
            </a:r>
            <a:r>
              <a:rPr dirty="0"/>
              <a:t> AN</a:t>
            </a:r>
            <a:r>
              <a:rPr spc="-10" dirty="0"/>
              <a:t> </a:t>
            </a:r>
            <a:r>
              <a:rPr spc="10" dirty="0"/>
              <a:t>IMPORTANT </a:t>
            </a:r>
            <a:r>
              <a:rPr spc="25" dirty="0"/>
              <a:t>CONTRIBUTOR</a:t>
            </a:r>
            <a:r>
              <a:rPr spc="-5" dirty="0"/>
              <a:t> TO</a:t>
            </a:r>
            <a:r>
              <a:rPr dirty="0"/>
              <a:t> </a:t>
            </a:r>
            <a:r>
              <a:rPr spc="45" dirty="0"/>
              <a:t>ECONOMIC</a:t>
            </a:r>
            <a:r>
              <a:rPr dirty="0"/>
              <a:t> GROWTH</a:t>
            </a:r>
            <a:r>
              <a:rPr spc="30" dirty="0"/>
              <a:t> </a:t>
            </a:r>
            <a:r>
              <a:rPr spc="15" dirty="0"/>
              <a:t>IN</a:t>
            </a:r>
            <a:r>
              <a:rPr spc="-10" dirty="0"/>
              <a:t> </a:t>
            </a:r>
            <a:r>
              <a:rPr spc="30" dirty="0"/>
              <a:t>EMERGING</a:t>
            </a:r>
            <a:r>
              <a:rPr spc="45" dirty="0"/>
              <a:t> </a:t>
            </a:r>
            <a:r>
              <a:rPr spc="40" dirty="0"/>
              <a:t>MARKETS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8207" y="4774691"/>
            <a:ext cx="624840" cy="7025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4492" y="1937004"/>
            <a:ext cx="327659" cy="64617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4068" y="1202436"/>
            <a:ext cx="11247755" cy="0"/>
          </a:xfrm>
          <a:custGeom>
            <a:avLst/>
            <a:gdLst/>
            <a:ahLst/>
            <a:cxnLst/>
            <a:rect l="l" t="t" r="r" b="b"/>
            <a:pathLst>
              <a:path w="11247755">
                <a:moveTo>
                  <a:pt x="0" y="0"/>
                </a:moveTo>
                <a:lnTo>
                  <a:pt x="112477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5460" y="842264"/>
            <a:ext cx="870204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8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b="1" spc="-9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b="1" spc="-16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800" b="1" spc="-120" dirty="0">
                <a:solidFill>
                  <a:srgbClr val="404040"/>
                </a:solidFill>
                <a:latin typeface="Arial"/>
                <a:cs typeface="Arial"/>
              </a:rPr>
              <a:t>ona</a:t>
            </a:r>
            <a:r>
              <a:rPr sz="1800" b="1" spc="-90" dirty="0">
                <a:solidFill>
                  <a:srgbClr val="404040"/>
                </a:solidFill>
                <a:latin typeface="Arial"/>
                <a:cs typeface="Arial"/>
              </a:rPr>
              <a:t>l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800" b="1" spc="-9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b="1" spc="-95" dirty="0">
                <a:solidFill>
                  <a:srgbClr val="404040"/>
                </a:solidFill>
                <a:latin typeface="Arial"/>
                <a:cs typeface="Arial"/>
              </a:rPr>
              <a:t>ttances</a:t>
            </a:r>
            <a:r>
              <a:rPr sz="18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b="1" spc="-15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8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b="1" spc="-21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800" b="1" spc="-100" dirty="0">
                <a:solidFill>
                  <a:srgbClr val="404040"/>
                </a:solidFill>
                <a:latin typeface="Arial"/>
                <a:cs typeface="Arial"/>
              </a:rPr>
              <a:t>ed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b="1" spc="-17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305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18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b="1" spc="-6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800" b="1" spc="-13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800" b="1" spc="-19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994910" algn="l"/>
              </a:tabLst>
            </a:pP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Evolution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2000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-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2020	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Distribution</a:t>
            </a:r>
            <a:r>
              <a:rPr sz="1800" spc="4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Africa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country,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7661" y="6528613"/>
            <a:ext cx="5090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Franklin Gothic Medium"/>
                <a:cs typeface="Franklin Gothic Medium"/>
              </a:rPr>
              <a:t>Source:</a:t>
            </a:r>
            <a:r>
              <a:rPr sz="1200" spc="5" dirty="0">
                <a:latin typeface="Franklin Gothic Medium"/>
                <a:cs typeface="Franklin Gothic Medium"/>
              </a:rPr>
              <a:t> </a:t>
            </a:r>
            <a:r>
              <a:rPr sz="1200" spc="-30" dirty="0">
                <a:latin typeface="Franklin Gothic Medium"/>
                <a:cs typeface="Franklin Gothic Medium"/>
              </a:rPr>
              <a:t>World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Bank,</a:t>
            </a:r>
            <a:r>
              <a:rPr sz="1200" spc="15" dirty="0">
                <a:latin typeface="Franklin Gothic Medium"/>
                <a:cs typeface="Franklin Gothic Medium"/>
              </a:rPr>
              <a:t> </a:t>
            </a:r>
            <a:r>
              <a:rPr sz="1200" spc="-25" dirty="0">
                <a:latin typeface="Franklin Gothic Medium"/>
                <a:cs typeface="Franklin Gothic Medium"/>
              </a:rPr>
              <a:t>Remittance</a:t>
            </a:r>
            <a:r>
              <a:rPr sz="1200" spc="30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Prices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25" dirty="0">
                <a:latin typeface="Franklin Gothic Medium"/>
                <a:cs typeface="Franklin Gothic Medium"/>
              </a:rPr>
              <a:t>Worldwide</a:t>
            </a:r>
            <a:r>
              <a:rPr sz="1200" spc="5" dirty="0">
                <a:latin typeface="Franklin Gothic Medium"/>
                <a:cs typeface="Franklin Gothic Medium"/>
              </a:rPr>
              <a:t> </a:t>
            </a:r>
            <a:r>
              <a:rPr sz="1200" spc="10" dirty="0">
                <a:latin typeface="Franklin Gothic Medium"/>
                <a:cs typeface="Franklin Gothic Medium"/>
              </a:rPr>
              <a:t>- </a:t>
            </a:r>
            <a:r>
              <a:rPr sz="1200" spc="-5" dirty="0">
                <a:latin typeface="Franklin Gothic Medium"/>
                <a:cs typeface="Franklin Gothic Medium"/>
              </a:rPr>
              <a:t>Issue</a:t>
            </a:r>
            <a:r>
              <a:rPr sz="1200" spc="2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39,</a:t>
            </a:r>
            <a:r>
              <a:rPr sz="1200" spc="-5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September</a:t>
            </a:r>
            <a:r>
              <a:rPr sz="1200" spc="3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2021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93040"/>
            <a:ext cx="88493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DIGITIZATION</a:t>
            </a:r>
            <a:r>
              <a:rPr sz="19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REMITTANCES</a:t>
            </a:r>
            <a:r>
              <a:rPr sz="19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ALLOWS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FAMILIES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GROW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REMITTANCE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INCOME</a:t>
            </a:r>
            <a:endParaRPr sz="19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285" y="842264"/>
            <a:ext cx="470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404040"/>
                </a:solidFill>
                <a:latin typeface="Arial"/>
                <a:cs typeface="Arial"/>
              </a:rPr>
              <a:t>Global</a:t>
            </a:r>
            <a:r>
              <a:rPr sz="18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04040"/>
                </a:solidFill>
                <a:latin typeface="Arial"/>
                <a:cs typeface="Arial"/>
              </a:rPr>
              <a:t>cost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04040"/>
                </a:solidFill>
                <a:latin typeface="Arial"/>
                <a:cs typeface="Arial"/>
              </a:rPr>
              <a:t>sending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404040"/>
                </a:solidFill>
                <a:latin typeface="Arial"/>
                <a:cs typeface="Arial"/>
              </a:rPr>
              <a:t>$200</a:t>
            </a:r>
            <a:r>
              <a:rPr sz="1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Arial"/>
                <a:cs typeface="Arial"/>
              </a:rPr>
              <a:t>remittances,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305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8" y="1202436"/>
            <a:ext cx="11247755" cy="0"/>
          </a:xfrm>
          <a:custGeom>
            <a:avLst/>
            <a:gdLst/>
            <a:ahLst/>
            <a:cxnLst/>
            <a:rect l="l" t="t" r="r" b="b"/>
            <a:pathLst>
              <a:path w="11247755">
                <a:moveTo>
                  <a:pt x="0" y="0"/>
                </a:moveTo>
                <a:lnTo>
                  <a:pt x="112477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91142" y="1299972"/>
            <a:ext cx="8993505" cy="4956810"/>
            <a:chOff x="1791142" y="1299972"/>
            <a:chExt cx="8993505" cy="49568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1142" y="1394460"/>
              <a:ext cx="8993492" cy="48617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31236" y="1299972"/>
              <a:ext cx="6642100" cy="509270"/>
            </a:xfrm>
            <a:custGeom>
              <a:avLst/>
              <a:gdLst/>
              <a:ahLst/>
              <a:cxnLst/>
              <a:rect l="l" t="t" r="r" b="b"/>
              <a:pathLst>
                <a:path w="6642100" h="509269">
                  <a:moveTo>
                    <a:pt x="6641592" y="0"/>
                  </a:moveTo>
                  <a:lnTo>
                    <a:pt x="0" y="0"/>
                  </a:lnTo>
                  <a:lnTo>
                    <a:pt x="0" y="509015"/>
                  </a:lnTo>
                  <a:lnTo>
                    <a:pt x="6641592" y="509015"/>
                  </a:lnTo>
                  <a:lnTo>
                    <a:pt x="6641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3040"/>
            <a:ext cx="83743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HOW</a:t>
            </a:r>
            <a:r>
              <a:rPr spc="10" dirty="0"/>
              <a:t> </a:t>
            </a:r>
            <a:r>
              <a:rPr spc="20" dirty="0"/>
              <a:t>CAN</a:t>
            </a:r>
            <a:r>
              <a:rPr spc="-5" dirty="0"/>
              <a:t> </a:t>
            </a:r>
            <a:r>
              <a:rPr spc="20" dirty="0"/>
              <a:t>IPID </a:t>
            </a:r>
            <a:r>
              <a:rPr spc="-30" dirty="0"/>
              <a:t>PLAY</a:t>
            </a:r>
            <a:r>
              <a:rPr spc="-5" dirty="0"/>
              <a:t> </a:t>
            </a:r>
            <a:r>
              <a:rPr spc="25" dirty="0"/>
              <a:t>ITS</a:t>
            </a:r>
            <a:r>
              <a:rPr spc="5" dirty="0"/>
              <a:t> </a:t>
            </a:r>
            <a:r>
              <a:rPr spc="-10" dirty="0"/>
              <a:t>PART</a:t>
            </a:r>
            <a:r>
              <a:rPr spc="-5" dirty="0"/>
              <a:t> TO </a:t>
            </a:r>
            <a:r>
              <a:rPr spc="25" dirty="0"/>
              <a:t>ACCELERATE</a:t>
            </a:r>
            <a:r>
              <a:rPr spc="10" dirty="0"/>
              <a:t> </a:t>
            </a:r>
            <a:r>
              <a:rPr spc="5" dirty="0"/>
              <a:t>DIGITIZATION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LOWER</a:t>
            </a:r>
            <a:r>
              <a:rPr spc="25" dirty="0"/>
              <a:t> </a:t>
            </a:r>
            <a:r>
              <a:rPr spc="50" dirty="0"/>
              <a:t>FEES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3159607"/>
            <a:ext cx="3296405" cy="28202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1298" y="2076957"/>
            <a:ext cx="401510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Make</a:t>
            </a:r>
            <a:r>
              <a:rPr sz="1400" spc="-2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remittances</a:t>
            </a:r>
            <a:r>
              <a:rPr sz="1400" spc="-4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as</a:t>
            </a:r>
            <a:r>
              <a:rPr sz="1400" spc="-1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easy</a:t>
            </a: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as</a:t>
            </a: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sending</a:t>
            </a: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a </a:t>
            </a:r>
            <a:r>
              <a:rPr sz="1400" spc="-3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text</a:t>
            </a:r>
            <a:r>
              <a:rPr sz="1400" spc="-3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message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458" y="1224534"/>
            <a:ext cx="3734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2800" b="1" spc="-240" dirty="0">
                <a:solidFill>
                  <a:srgbClr val="335B74"/>
                </a:solidFill>
                <a:latin typeface="Arial"/>
                <a:cs typeface="Arial"/>
              </a:rPr>
              <a:t>mp</a:t>
            </a:r>
            <a:r>
              <a:rPr sz="2800" b="1" spc="-165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2800" b="1" spc="-31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2800" b="1" spc="-350" dirty="0">
                <a:solidFill>
                  <a:srgbClr val="335B74"/>
                </a:solidFill>
                <a:latin typeface="Arial"/>
                <a:cs typeface="Arial"/>
              </a:rPr>
              <a:t>v</a:t>
            </a:r>
            <a:r>
              <a:rPr sz="2800" b="1" spc="-10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800" b="1" spc="-11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2800" b="1" spc="-260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2800" b="1" spc="-135" dirty="0">
                <a:solidFill>
                  <a:srgbClr val="335B74"/>
                </a:solidFill>
                <a:latin typeface="Arial"/>
                <a:cs typeface="Arial"/>
              </a:rPr>
              <a:t>er</a:t>
            </a:r>
            <a:r>
              <a:rPr sz="2800" b="1" spc="-7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2800" b="1" spc="-33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800" b="1" spc="-365" dirty="0">
                <a:solidFill>
                  <a:srgbClr val="335B74"/>
                </a:solidFill>
                <a:latin typeface="Arial"/>
                <a:cs typeface="Arial"/>
              </a:rPr>
              <a:t>x</a:t>
            </a:r>
            <a:r>
              <a:rPr sz="2800" b="1" spc="-175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2800" b="1" spc="-14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2800" b="1" spc="-85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2800" b="1" spc="-15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800" b="1" spc="-185" dirty="0">
                <a:solidFill>
                  <a:srgbClr val="335B74"/>
                </a:solidFill>
                <a:latin typeface="Arial"/>
                <a:cs typeface="Arial"/>
              </a:rPr>
              <a:t>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9978" y="1224534"/>
            <a:ext cx="3917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45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2800" b="1" spc="-15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2800" b="1" spc="-195" dirty="0">
                <a:solidFill>
                  <a:srgbClr val="335B74"/>
                </a:solidFill>
                <a:latin typeface="Arial"/>
                <a:cs typeface="Arial"/>
              </a:rPr>
              <a:t>u</a:t>
            </a:r>
            <a:r>
              <a:rPr sz="2800" b="1" spc="-180" dirty="0">
                <a:solidFill>
                  <a:srgbClr val="335B74"/>
                </a:solidFill>
                <a:latin typeface="Arial"/>
                <a:cs typeface="Arial"/>
              </a:rPr>
              <a:t>ce</a:t>
            </a:r>
            <a:r>
              <a:rPr sz="2800" b="1" spc="-11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2800" b="1" spc="-409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2800" b="1" spc="-175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2800" b="1" spc="-14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2800" b="1" spc="-75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2800" b="1" spc="-65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2800" b="1" spc="-180" dirty="0">
                <a:solidFill>
                  <a:srgbClr val="335B74"/>
                </a:solidFill>
                <a:latin typeface="Arial"/>
                <a:cs typeface="Arial"/>
              </a:rPr>
              <a:t>io</a:t>
            </a:r>
            <a:r>
              <a:rPr sz="2800" b="1" spc="-235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2800" b="1" spc="-75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2800" b="1" spc="-135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2800" b="1" spc="-7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2800" b="1" spc="-395" dirty="0">
                <a:solidFill>
                  <a:srgbClr val="335B74"/>
                </a:solidFill>
                <a:latin typeface="Arial"/>
                <a:cs typeface="Arial"/>
              </a:rPr>
              <a:t>C</a:t>
            </a:r>
            <a:r>
              <a:rPr sz="2800" b="1" spc="-254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2800" b="1" spc="-260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2800" b="1" spc="-65" dirty="0">
                <a:solidFill>
                  <a:srgbClr val="335B74"/>
                </a:solidFill>
                <a:latin typeface="Arial"/>
                <a:cs typeface="Arial"/>
              </a:rPr>
              <a:t>t</a:t>
            </a:r>
            <a:r>
              <a:rPr sz="2800" b="1" spc="-265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7261" y="2076957"/>
            <a:ext cx="31851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Most</a:t>
            </a: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payments</a:t>
            </a:r>
            <a:r>
              <a:rPr sz="1400" spc="-2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fail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because</a:t>
            </a:r>
            <a:r>
              <a:rPr sz="1400" spc="-2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of</a:t>
            </a:r>
            <a:r>
              <a:rPr sz="140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30" dirty="0">
                <a:solidFill>
                  <a:srgbClr val="335B74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335B74"/>
                </a:solidFill>
                <a:latin typeface="Franklin Gothic Medium"/>
                <a:cs typeface="Franklin Gothic Medium"/>
              </a:rPr>
              <a:t>errors</a:t>
            </a:r>
            <a:endParaRPr sz="140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3196233"/>
            <a:ext cx="3300984" cy="2710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93040"/>
            <a:ext cx="102901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SUB-SAHARAN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AFRICA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HAS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LARGE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OPPORTUNITY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REDUCE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REMITTANCE</a:t>
            </a:r>
            <a:r>
              <a:rPr sz="19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COSTS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(AND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FEES)</a:t>
            </a:r>
            <a:endParaRPr sz="19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3125" y="842264"/>
            <a:ext cx="804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404040"/>
                </a:solidFill>
                <a:latin typeface="Arial"/>
                <a:cs typeface="Arial"/>
              </a:rPr>
              <a:t>Average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04040"/>
                </a:solidFill>
                <a:latin typeface="Arial"/>
                <a:cs typeface="Arial"/>
              </a:rPr>
              <a:t>cost</a:t>
            </a:r>
            <a:r>
              <a:rPr sz="1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04040"/>
                </a:solidFill>
                <a:latin typeface="Arial"/>
                <a:cs typeface="Arial"/>
              </a:rPr>
              <a:t>sending</a:t>
            </a:r>
            <a:r>
              <a:rPr sz="1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404040"/>
                </a:solidFill>
                <a:latin typeface="Arial"/>
                <a:cs typeface="Arial"/>
              </a:rPr>
              <a:t>$200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Arial"/>
                <a:cs typeface="Arial"/>
              </a:rPr>
              <a:t>remittances,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305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18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404040"/>
                </a:solidFill>
                <a:latin typeface="Arial"/>
                <a:cs typeface="Arial"/>
              </a:rPr>
              <a:t>channel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404040"/>
                </a:solidFill>
                <a:latin typeface="Arial"/>
                <a:cs typeface="Arial"/>
              </a:rPr>
              <a:t>region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404040"/>
                </a:solidFill>
                <a:latin typeface="Arial"/>
                <a:cs typeface="Arial"/>
              </a:rPr>
              <a:t>(2020)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068" y="1202436"/>
            <a:ext cx="11247755" cy="0"/>
          </a:xfrm>
          <a:custGeom>
            <a:avLst/>
            <a:gdLst/>
            <a:ahLst/>
            <a:cxnLst/>
            <a:rect l="l" t="t" r="r" b="b"/>
            <a:pathLst>
              <a:path w="11247755">
                <a:moveTo>
                  <a:pt x="0" y="0"/>
                </a:moveTo>
                <a:lnTo>
                  <a:pt x="112477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42654" y="1565402"/>
            <a:ext cx="10754360" cy="4151629"/>
            <a:chOff x="942654" y="1565402"/>
            <a:chExt cx="10754360" cy="41516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654" y="1863790"/>
              <a:ext cx="10520050" cy="3852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71216" y="1618488"/>
              <a:ext cx="6926580" cy="509270"/>
            </a:xfrm>
            <a:custGeom>
              <a:avLst/>
              <a:gdLst/>
              <a:ahLst/>
              <a:cxnLst/>
              <a:rect l="l" t="t" r="r" b="b"/>
              <a:pathLst>
                <a:path w="6926580" h="509269">
                  <a:moveTo>
                    <a:pt x="6926580" y="0"/>
                  </a:moveTo>
                  <a:lnTo>
                    <a:pt x="0" y="0"/>
                  </a:lnTo>
                  <a:lnTo>
                    <a:pt x="0" y="509015"/>
                  </a:lnTo>
                  <a:lnTo>
                    <a:pt x="6926580" y="509015"/>
                  </a:lnTo>
                  <a:lnTo>
                    <a:pt x="6926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52766" y="1565402"/>
              <a:ext cx="190500" cy="570865"/>
            </a:xfrm>
            <a:custGeom>
              <a:avLst/>
              <a:gdLst/>
              <a:ahLst/>
              <a:cxnLst/>
              <a:rect l="l" t="t" r="r" b="b"/>
              <a:pathLst>
                <a:path w="190500" h="570864">
                  <a:moveTo>
                    <a:pt x="63500" y="380238"/>
                  </a:moveTo>
                  <a:lnTo>
                    <a:pt x="0" y="380238"/>
                  </a:lnTo>
                  <a:lnTo>
                    <a:pt x="95250" y="570738"/>
                  </a:lnTo>
                  <a:lnTo>
                    <a:pt x="158750" y="443738"/>
                  </a:lnTo>
                  <a:lnTo>
                    <a:pt x="95250" y="443738"/>
                  </a:lnTo>
                  <a:lnTo>
                    <a:pt x="82895" y="441241"/>
                  </a:lnTo>
                  <a:lnTo>
                    <a:pt x="72802" y="434435"/>
                  </a:lnTo>
                  <a:lnTo>
                    <a:pt x="65996" y="424342"/>
                  </a:lnTo>
                  <a:lnTo>
                    <a:pt x="63500" y="411988"/>
                  </a:lnTo>
                  <a:lnTo>
                    <a:pt x="63500" y="380238"/>
                  </a:lnTo>
                  <a:close/>
                </a:path>
                <a:path w="190500" h="570864">
                  <a:moveTo>
                    <a:pt x="95250" y="0"/>
                  </a:moveTo>
                  <a:lnTo>
                    <a:pt x="82895" y="2496"/>
                  </a:lnTo>
                  <a:lnTo>
                    <a:pt x="72802" y="9302"/>
                  </a:lnTo>
                  <a:lnTo>
                    <a:pt x="65996" y="19395"/>
                  </a:lnTo>
                  <a:lnTo>
                    <a:pt x="63500" y="31750"/>
                  </a:lnTo>
                  <a:lnTo>
                    <a:pt x="63500" y="411988"/>
                  </a:lnTo>
                  <a:lnTo>
                    <a:pt x="65996" y="424342"/>
                  </a:lnTo>
                  <a:lnTo>
                    <a:pt x="72802" y="434435"/>
                  </a:lnTo>
                  <a:lnTo>
                    <a:pt x="82895" y="441241"/>
                  </a:lnTo>
                  <a:lnTo>
                    <a:pt x="95250" y="443738"/>
                  </a:lnTo>
                  <a:lnTo>
                    <a:pt x="107604" y="441241"/>
                  </a:lnTo>
                  <a:lnTo>
                    <a:pt x="117697" y="434435"/>
                  </a:lnTo>
                  <a:lnTo>
                    <a:pt x="124503" y="424342"/>
                  </a:lnTo>
                  <a:lnTo>
                    <a:pt x="127000" y="411988"/>
                  </a:lnTo>
                  <a:lnTo>
                    <a:pt x="127000" y="31750"/>
                  </a:lnTo>
                  <a:lnTo>
                    <a:pt x="124503" y="19395"/>
                  </a:lnTo>
                  <a:lnTo>
                    <a:pt x="117697" y="9302"/>
                  </a:lnTo>
                  <a:lnTo>
                    <a:pt x="107604" y="2496"/>
                  </a:lnTo>
                  <a:lnTo>
                    <a:pt x="95250" y="0"/>
                  </a:lnTo>
                  <a:close/>
                </a:path>
                <a:path w="190500" h="570864">
                  <a:moveTo>
                    <a:pt x="190500" y="380238"/>
                  </a:moveTo>
                  <a:lnTo>
                    <a:pt x="127000" y="380238"/>
                  </a:lnTo>
                  <a:lnTo>
                    <a:pt x="127000" y="411988"/>
                  </a:lnTo>
                  <a:lnTo>
                    <a:pt x="124503" y="424342"/>
                  </a:lnTo>
                  <a:lnTo>
                    <a:pt x="117697" y="434435"/>
                  </a:lnTo>
                  <a:lnTo>
                    <a:pt x="107604" y="441241"/>
                  </a:lnTo>
                  <a:lnTo>
                    <a:pt x="95250" y="443738"/>
                  </a:lnTo>
                  <a:lnTo>
                    <a:pt x="158750" y="443738"/>
                  </a:lnTo>
                  <a:lnTo>
                    <a:pt x="190500" y="380238"/>
                  </a:lnTo>
                  <a:close/>
                </a:path>
              </a:pathLst>
            </a:custGeom>
            <a:solidFill>
              <a:srgbClr val="FF7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3292" y="2031504"/>
              <a:ext cx="10503535" cy="3382010"/>
            </a:xfrm>
            <a:custGeom>
              <a:avLst/>
              <a:gdLst/>
              <a:ahLst/>
              <a:cxnLst/>
              <a:rect l="l" t="t" r="r" b="b"/>
              <a:pathLst>
                <a:path w="10503535" h="3382010">
                  <a:moveTo>
                    <a:pt x="5792724" y="0"/>
                  </a:moveTo>
                  <a:lnTo>
                    <a:pt x="0" y="0"/>
                  </a:lnTo>
                  <a:lnTo>
                    <a:pt x="0" y="3208007"/>
                  </a:lnTo>
                  <a:lnTo>
                    <a:pt x="5792724" y="3208007"/>
                  </a:lnTo>
                  <a:lnTo>
                    <a:pt x="5792724" y="0"/>
                  </a:lnTo>
                  <a:close/>
                </a:path>
                <a:path w="10503535" h="3382010">
                  <a:moveTo>
                    <a:pt x="10503408" y="172199"/>
                  </a:moveTo>
                  <a:lnTo>
                    <a:pt x="7327392" y="172199"/>
                  </a:lnTo>
                  <a:lnTo>
                    <a:pt x="7327392" y="3381743"/>
                  </a:lnTo>
                  <a:lnTo>
                    <a:pt x="10503408" y="3381743"/>
                  </a:lnTo>
                  <a:lnTo>
                    <a:pt x="10503408" y="172199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67661" y="6528613"/>
            <a:ext cx="5090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Franklin Gothic Medium"/>
                <a:cs typeface="Franklin Gothic Medium"/>
              </a:rPr>
              <a:t>Source:</a:t>
            </a:r>
            <a:r>
              <a:rPr sz="1200" spc="5" dirty="0">
                <a:latin typeface="Franklin Gothic Medium"/>
                <a:cs typeface="Franklin Gothic Medium"/>
              </a:rPr>
              <a:t> </a:t>
            </a:r>
            <a:r>
              <a:rPr sz="1200" spc="-30" dirty="0">
                <a:latin typeface="Franklin Gothic Medium"/>
                <a:cs typeface="Franklin Gothic Medium"/>
              </a:rPr>
              <a:t>World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Bank,</a:t>
            </a:r>
            <a:r>
              <a:rPr sz="1200" spc="15" dirty="0">
                <a:latin typeface="Franklin Gothic Medium"/>
                <a:cs typeface="Franklin Gothic Medium"/>
              </a:rPr>
              <a:t> </a:t>
            </a:r>
            <a:r>
              <a:rPr sz="1200" spc="-25" dirty="0">
                <a:latin typeface="Franklin Gothic Medium"/>
                <a:cs typeface="Franklin Gothic Medium"/>
              </a:rPr>
              <a:t>Remittance</a:t>
            </a:r>
            <a:r>
              <a:rPr sz="1200" spc="30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Prices</a:t>
            </a:r>
            <a:r>
              <a:rPr sz="1200" spc="10" dirty="0">
                <a:latin typeface="Franklin Gothic Medium"/>
                <a:cs typeface="Franklin Gothic Medium"/>
              </a:rPr>
              <a:t> </a:t>
            </a:r>
            <a:r>
              <a:rPr sz="1200" spc="-25" dirty="0">
                <a:latin typeface="Franklin Gothic Medium"/>
                <a:cs typeface="Franklin Gothic Medium"/>
              </a:rPr>
              <a:t>Worldwide</a:t>
            </a:r>
            <a:r>
              <a:rPr sz="1200" spc="5" dirty="0">
                <a:latin typeface="Franklin Gothic Medium"/>
                <a:cs typeface="Franklin Gothic Medium"/>
              </a:rPr>
              <a:t> </a:t>
            </a:r>
            <a:r>
              <a:rPr sz="1200" spc="10" dirty="0">
                <a:latin typeface="Franklin Gothic Medium"/>
                <a:cs typeface="Franklin Gothic Medium"/>
              </a:rPr>
              <a:t>- </a:t>
            </a:r>
            <a:r>
              <a:rPr sz="1200" spc="-5" dirty="0">
                <a:latin typeface="Franklin Gothic Medium"/>
                <a:cs typeface="Franklin Gothic Medium"/>
              </a:rPr>
              <a:t>Issue</a:t>
            </a:r>
            <a:r>
              <a:rPr sz="1200" spc="2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39,</a:t>
            </a:r>
            <a:r>
              <a:rPr sz="1200" spc="-5" dirty="0">
                <a:latin typeface="Franklin Gothic Medium"/>
                <a:cs typeface="Franklin Gothic Medium"/>
              </a:rPr>
              <a:t> </a:t>
            </a:r>
            <a:r>
              <a:rPr sz="1200" spc="-20" dirty="0">
                <a:latin typeface="Franklin Gothic Medium"/>
                <a:cs typeface="Franklin Gothic Medium"/>
              </a:rPr>
              <a:t>September</a:t>
            </a:r>
            <a:r>
              <a:rPr sz="1200" spc="3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2021</a:t>
            </a:r>
            <a:endParaRPr sz="1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0660"/>
            <a:ext cx="10821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/>
              <a:t>IPID</a:t>
            </a:r>
            <a:r>
              <a:rPr sz="1800" dirty="0"/>
              <a:t> SOLVES</a:t>
            </a:r>
            <a:r>
              <a:rPr sz="1800" spc="10" dirty="0"/>
              <a:t> A</a:t>
            </a:r>
            <a:r>
              <a:rPr sz="1800" spc="25" dirty="0"/>
              <a:t> </a:t>
            </a:r>
            <a:r>
              <a:rPr sz="1800" spc="-55" dirty="0"/>
              <a:t>DATA</a:t>
            </a:r>
            <a:r>
              <a:rPr sz="1800" spc="10" dirty="0"/>
              <a:t> </a:t>
            </a:r>
            <a:r>
              <a:rPr sz="1800" spc="-5" dirty="0"/>
              <a:t>AND </a:t>
            </a:r>
            <a:r>
              <a:rPr sz="1800" spc="35" dirty="0"/>
              <a:t>INFRASTRUCTURE</a:t>
            </a:r>
            <a:r>
              <a:rPr sz="1800" spc="45" dirty="0"/>
              <a:t> </a:t>
            </a:r>
            <a:r>
              <a:rPr sz="1800" spc="35" dirty="0"/>
              <a:t>PROBLEM</a:t>
            </a:r>
            <a:r>
              <a:rPr sz="1800" spc="-10" dirty="0"/>
              <a:t> </a:t>
            </a:r>
            <a:r>
              <a:rPr sz="1800" spc="15" dirty="0"/>
              <a:t>WHILE</a:t>
            </a:r>
            <a:r>
              <a:rPr sz="1800" spc="5" dirty="0"/>
              <a:t> </a:t>
            </a:r>
            <a:r>
              <a:rPr sz="1800" spc="30" dirty="0"/>
              <a:t>BEING</a:t>
            </a:r>
            <a:r>
              <a:rPr sz="1800" spc="-5" dirty="0"/>
              <a:t> </a:t>
            </a:r>
            <a:r>
              <a:rPr sz="1800" spc="10" dirty="0"/>
              <a:t>AGNOSTIC</a:t>
            </a:r>
            <a:r>
              <a:rPr sz="1800" spc="5" dirty="0"/>
              <a:t> </a:t>
            </a:r>
            <a:r>
              <a:rPr sz="1800" dirty="0"/>
              <a:t>TO</a:t>
            </a:r>
            <a:r>
              <a:rPr sz="1800" spc="20" dirty="0"/>
              <a:t> THE</a:t>
            </a:r>
            <a:r>
              <a:rPr sz="1800" spc="-5" dirty="0"/>
              <a:t> </a:t>
            </a:r>
            <a:r>
              <a:rPr sz="1800" spc="25" dirty="0"/>
              <a:t>SETTLEMENT</a:t>
            </a:r>
            <a:r>
              <a:rPr sz="1800" spc="-5" dirty="0"/>
              <a:t> </a:t>
            </a:r>
            <a:r>
              <a:rPr sz="1800" spc="15" dirty="0"/>
              <a:t>RAILS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742187" y="2074164"/>
            <a:ext cx="4773295" cy="495300"/>
          </a:xfrm>
          <a:custGeom>
            <a:avLst/>
            <a:gdLst/>
            <a:ahLst/>
            <a:cxnLst/>
            <a:rect l="l" t="t" r="r" b="b"/>
            <a:pathLst>
              <a:path w="4773295" h="495300">
                <a:moveTo>
                  <a:pt x="4690618" y="0"/>
                </a:moveTo>
                <a:lnTo>
                  <a:pt x="82550" y="0"/>
                </a:lnTo>
                <a:lnTo>
                  <a:pt x="50417" y="6486"/>
                </a:lnTo>
                <a:lnTo>
                  <a:pt x="24177" y="24177"/>
                </a:lnTo>
                <a:lnTo>
                  <a:pt x="6486" y="50417"/>
                </a:lnTo>
                <a:lnTo>
                  <a:pt x="0" y="82550"/>
                </a:lnTo>
                <a:lnTo>
                  <a:pt x="0" y="412750"/>
                </a:lnTo>
                <a:lnTo>
                  <a:pt x="6486" y="444882"/>
                </a:lnTo>
                <a:lnTo>
                  <a:pt x="24177" y="471122"/>
                </a:lnTo>
                <a:lnTo>
                  <a:pt x="50417" y="488813"/>
                </a:lnTo>
                <a:lnTo>
                  <a:pt x="82550" y="495300"/>
                </a:lnTo>
                <a:lnTo>
                  <a:pt x="4690618" y="495300"/>
                </a:lnTo>
                <a:lnTo>
                  <a:pt x="4722750" y="488813"/>
                </a:lnTo>
                <a:lnTo>
                  <a:pt x="4748990" y="471122"/>
                </a:lnTo>
                <a:lnTo>
                  <a:pt x="4766681" y="444882"/>
                </a:lnTo>
                <a:lnTo>
                  <a:pt x="4773168" y="412750"/>
                </a:lnTo>
                <a:lnTo>
                  <a:pt x="4773168" y="82550"/>
                </a:lnTo>
                <a:lnTo>
                  <a:pt x="4766681" y="50417"/>
                </a:lnTo>
                <a:lnTo>
                  <a:pt x="4748990" y="24177"/>
                </a:lnTo>
                <a:lnTo>
                  <a:pt x="4722750" y="6486"/>
                </a:lnTo>
                <a:lnTo>
                  <a:pt x="4690618" y="0"/>
                </a:lnTo>
                <a:close/>
              </a:path>
            </a:pathLst>
          </a:custGeom>
          <a:solidFill>
            <a:srgbClr val="61A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930" y="2196845"/>
            <a:ext cx="3782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iPiD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orchestrates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Arial"/>
                <a:cs typeface="Arial"/>
              </a:rPr>
              <a:t>proxy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2917" y="1050401"/>
            <a:ext cx="474756" cy="47475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8076" y="3069335"/>
            <a:ext cx="5039995" cy="2144395"/>
            <a:chOff x="608076" y="3069335"/>
            <a:chExt cx="5039995" cy="21443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76" y="3704960"/>
              <a:ext cx="5039868" cy="15084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2188" y="3069335"/>
              <a:ext cx="4773295" cy="1047115"/>
            </a:xfrm>
            <a:custGeom>
              <a:avLst/>
              <a:gdLst/>
              <a:ahLst/>
              <a:cxnLst/>
              <a:rect l="l" t="t" r="r" b="b"/>
              <a:pathLst>
                <a:path w="4773295" h="1047114">
                  <a:moveTo>
                    <a:pt x="4773168" y="0"/>
                  </a:moveTo>
                  <a:lnTo>
                    <a:pt x="0" y="0"/>
                  </a:lnTo>
                  <a:lnTo>
                    <a:pt x="0" y="1046988"/>
                  </a:lnTo>
                  <a:lnTo>
                    <a:pt x="4773168" y="1046988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697980" y="2071116"/>
            <a:ext cx="4773295" cy="495300"/>
          </a:xfrm>
          <a:custGeom>
            <a:avLst/>
            <a:gdLst/>
            <a:ahLst/>
            <a:cxnLst/>
            <a:rect l="l" t="t" r="r" b="b"/>
            <a:pathLst>
              <a:path w="4773295" h="495300">
                <a:moveTo>
                  <a:pt x="4690618" y="0"/>
                </a:moveTo>
                <a:lnTo>
                  <a:pt x="82550" y="0"/>
                </a:lnTo>
                <a:lnTo>
                  <a:pt x="50417" y="6486"/>
                </a:lnTo>
                <a:lnTo>
                  <a:pt x="24177" y="24177"/>
                </a:lnTo>
                <a:lnTo>
                  <a:pt x="6486" y="50417"/>
                </a:lnTo>
                <a:lnTo>
                  <a:pt x="0" y="82550"/>
                </a:lnTo>
                <a:lnTo>
                  <a:pt x="0" y="412750"/>
                </a:lnTo>
                <a:lnTo>
                  <a:pt x="6486" y="444882"/>
                </a:lnTo>
                <a:lnTo>
                  <a:pt x="24177" y="471122"/>
                </a:lnTo>
                <a:lnTo>
                  <a:pt x="50417" y="488813"/>
                </a:lnTo>
                <a:lnTo>
                  <a:pt x="82550" y="495300"/>
                </a:lnTo>
                <a:lnTo>
                  <a:pt x="4690618" y="495300"/>
                </a:lnTo>
                <a:lnTo>
                  <a:pt x="4722750" y="488813"/>
                </a:lnTo>
                <a:lnTo>
                  <a:pt x="4748990" y="471122"/>
                </a:lnTo>
                <a:lnTo>
                  <a:pt x="4766681" y="444882"/>
                </a:lnTo>
                <a:lnTo>
                  <a:pt x="4773168" y="412750"/>
                </a:lnTo>
                <a:lnTo>
                  <a:pt x="4773168" y="82550"/>
                </a:lnTo>
                <a:lnTo>
                  <a:pt x="4766681" y="50417"/>
                </a:lnTo>
                <a:lnTo>
                  <a:pt x="4748990" y="24177"/>
                </a:lnTo>
                <a:lnTo>
                  <a:pt x="4722750" y="6486"/>
                </a:lnTo>
                <a:lnTo>
                  <a:pt x="469061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5926" y="2193798"/>
            <a:ext cx="35864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145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1400" b="1" spc="-60" dirty="0">
                <a:solidFill>
                  <a:srgbClr val="335B74"/>
                </a:solidFill>
                <a:latin typeface="Arial"/>
                <a:cs typeface="Arial"/>
              </a:rPr>
              <a:t>i</a:t>
            </a:r>
            <a:r>
              <a:rPr sz="1400" b="1" spc="-105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1400" b="1" spc="-6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r>
              <a:rPr sz="1400" b="1" spc="-105" dirty="0">
                <a:solidFill>
                  <a:srgbClr val="335B74"/>
                </a:solidFill>
                <a:latin typeface="Arial"/>
                <a:cs typeface="Arial"/>
              </a:rPr>
              <a:t>oes</a:t>
            </a:r>
            <a:r>
              <a:rPr sz="1400" b="1" spc="-8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335B74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335B74"/>
                </a:solidFill>
                <a:latin typeface="Arial"/>
                <a:cs typeface="Arial"/>
              </a:rPr>
              <a:t>ot</a:t>
            </a:r>
            <a:r>
              <a:rPr sz="1400" b="1" spc="-5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335B74"/>
                </a:solidFill>
                <a:latin typeface="Arial"/>
                <a:cs typeface="Arial"/>
              </a:rPr>
              <a:t>c</a:t>
            </a:r>
            <a:r>
              <a:rPr sz="1400" b="1" spc="-95" dirty="0">
                <a:solidFill>
                  <a:srgbClr val="335B74"/>
                </a:solidFill>
                <a:latin typeface="Arial"/>
                <a:cs typeface="Arial"/>
              </a:rPr>
              <a:t>h</a:t>
            </a:r>
            <a:r>
              <a:rPr sz="1400" b="1" spc="-65" dirty="0">
                <a:solidFill>
                  <a:srgbClr val="335B74"/>
                </a:solidFill>
                <a:latin typeface="Arial"/>
                <a:cs typeface="Arial"/>
              </a:rPr>
              <a:t>an</a:t>
            </a:r>
            <a:r>
              <a:rPr sz="1400" b="1" spc="-180" dirty="0">
                <a:solidFill>
                  <a:srgbClr val="335B74"/>
                </a:solidFill>
                <a:latin typeface="Arial"/>
                <a:cs typeface="Arial"/>
              </a:rPr>
              <a:t>g</a:t>
            </a:r>
            <a:r>
              <a:rPr sz="1400" b="1" spc="-5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400" b="1" spc="-7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95" dirty="0">
                <a:solidFill>
                  <a:srgbClr val="335B74"/>
                </a:solidFill>
                <a:latin typeface="Arial"/>
                <a:cs typeface="Arial"/>
              </a:rPr>
              <a:t>h</a:t>
            </a:r>
            <a:r>
              <a:rPr sz="1400" b="1" spc="-140" dirty="0">
                <a:solidFill>
                  <a:srgbClr val="335B74"/>
                </a:solidFill>
                <a:latin typeface="Arial"/>
                <a:cs typeface="Arial"/>
              </a:rPr>
              <a:t>o</a:t>
            </a:r>
            <a:r>
              <a:rPr sz="1400" b="1" spc="-160" dirty="0">
                <a:solidFill>
                  <a:srgbClr val="335B74"/>
                </a:solidFill>
                <a:latin typeface="Arial"/>
                <a:cs typeface="Arial"/>
              </a:rPr>
              <a:t>w</a:t>
            </a:r>
            <a:r>
              <a:rPr sz="1400" b="1" spc="-6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335B74"/>
                </a:solidFill>
                <a:latin typeface="Arial"/>
                <a:cs typeface="Arial"/>
              </a:rPr>
              <a:t>p</a:t>
            </a:r>
            <a:r>
              <a:rPr sz="1400" b="1" spc="-65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400" b="1" spc="-185" dirty="0">
                <a:solidFill>
                  <a:srgbClr val="335B74"/>
                </a:solidFill>
                <a:latin typeface="Arial"/>
                <a:cs typeface="Arial"/>
              </a:rPr>
              <a:t>y</a:t>
            </a:r>
            <a:r>
              <a:rPr sz="1400" b="1" spc="-85" dirty="0">
                <a:solidFill>
                  <a:srgbClr val="335B74"/>
                </a:solidFill>
                <a:latin typeface="Arial"/>
                <a:cs typeface="Arial"/>
              </a:rPr>
              <a:t>ments </a:t>
            </a:r>
            <a:r>
              <a:rPr sz="1400" b="1" spc="-30" dirty="0">
                <a:solidFill>
                  <a:srgbClr val="335B74"/>
                </a:solidFill>
                <a:latin typeface="Arial"/>
                <a:cs typeface="Arial"/>
              </a:rPr>
              <a:t>a</a:t>
            </a:r>
            <a:r>
              <a:rPr sz="1400" b="1" spc="-70" dirty="0">
                <a:solidFill>
                  <a:srgbClr val="335B74"/>
                </a:solidFill>
                <a:latin typeface="Arial"/>
                <a:cs typeface="Arial"/>
              </a:rPr>
              <a:t>r</a:t>
            </a:r>
            <a:r>
              <a:rPr sz="1400" b="1" spc="-5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400" b="1" spc="-75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400" b="1" spc="-125" dirty="0">
                <a:solidFill>
                  <a:srgbClr val="335B74"/>
                </a:solidFill>
                <a:latin typeface="Arial"/>
                <a:cs typeface="Arial"/>
              </a:rPr>
              <a:t>s</a:t>
            </a:r>
            <a:r>
              <a:rPr sz="1400" b="1" spc="-55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400" b="1" spc="-25" dirty="0">
                <a:solidFill>
                  <a:srgbClr val="335B74"/>
                </a:solidFill>
                <a:latin typeface="Arial"/>
                <a:cs typeface="Arial"/>
              </a:rPr>
              <a:t>tt</a:t>
            </a:r>
            <a:r>
              <a:rPr sz="1400" b="1" spc="-40" dirty="0">
                <a:solidFill>
                  <a:srgbClr val="335B74"/>
                </a:solidFill>
                <a:latin typeface="Arial"/>
                <a:cs typeface="Arial"/>
              </a:rPr>
              <a:t>l</a:t>
            </a:r>
            <a:r>
              <a:rPr sz="1400" b="1" spc="-90" dirty="0">
                <a:solidFill>
                  <a:srgbClr val="335B74"/>
                </a:solidFill>
                <a:latin typeface="Arial"/>
                <a:cs typeface="Arial"/>
              </a:rPr>
              <a:t>e</a:t>
            </a:r>
            <a:r>
              <a:rPr sz="1400" b="1" spc="-100" dirty="0">
                <a:solidFill>
                  <a:srgbClr val="335B74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6142" y="1081277"/>
            <a:ext cx="501396" cy="5013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3868" y="4287011"/>
            <a:ext cx="5041391" cy="143865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977128" y="2071116"/>
            <a:ext cx="260985" cy="495300"/>
          </a:xfrm>
          <a:custGeom>
            <a:avLst/>
            <a:gdLst/>
            <a:ahLst/>
            <a:cxnLst/>
            <a:rect l="l" t="t" r="r" b="b"/>
            <a:pathLst>
              <a:path w="260985" h="495300">
                <a:moveTo>
                  <a:pt x="130301" y="0"/>
                </a:moveTo>
                <a:lnTo>
                  <a:pt x="0" y="0"/>
                </a:lnTo>
                <a:lnTo>
                  <a:pt x="130301" y="247650"/>
                </a:lnTo>
                <a:lnTo>
                  <a:pt x="0" y="495300"/>
                </a:lnTo>
                <a:lnTo>
                  <a:pt x="130301" y="495300"/>
                </a:lnTo>
                <a:lnTo>
                  <a:pt x="260604" y="247650"/>
                </a:lnTo>
                <a:lnTo>
                  <a:pt x="130301" y="0"/>
                </a:lnTo>
                <a:close/>
              </a:path>
            </a:pathLst>
          </a:custGeom>
          <a:solidFill>
            <a:srgbClr val="335B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5448" y="3098672"/>
            <a:ext cx="4204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7140" indent="-344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7140" algn="l"/>
                <a:tab pos="1247775" algn="l"/>
              </a:tabLst>
            </a:pPr>
            <a:r>
              <a:rPr sz="1200" b="1" spc="-22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200" b="1" spc="-80" dirty="0">
                <a:solidFill>
                  <a:srgbClr val="61A29F"/>
                </a:solidFill>
                <a:latin typeface="Arial"/>
                <a:cs typeface="Arial"/>
              </a:rPr>
              <a:t>d</a:t>
            </a:r>
            <a:r>
              <a:rPr sz="1200" b="1" spc="-100" dirty="0">
                <a:solidFill>
                  <a:srgbClr val="61A29F"/>
                </a:solidFill>
                <a:latin typeface="Arial"/>
                <a:cs typeface="Arial"/>
              </a:rPr>
              <a:t>d</a:t>
            </a:r>
            <a:r>
              <a:rPr sz="1200" b="1" spc="-55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200" b="1" spc="-80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200" b="1" spc="-75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200" b="1" spc="-110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200" b="1" spc="-90" dirty="0">
                <a:solidFill>
                  <a:srgbClr val="61A29F"/>
                </a:solidFill>
                <a:latin typeface="Arial"/>
                <a:cs typeface="Arial"/>
              </a:rPr>
              <a:t>in</a:t>
            </a:r>
            <a:r>
              <a:rPr sz="1200" b="1" spc="-120" dirty="0">
                <a:solidFill>
                  <a:srgbClr val="61A29F"/>
                </a:solidFill>
                <a:latin typeface="Arial"/>
                <a:cs typeface="Arial"/>
              </a:rPr>
              <a:t>g</a:t>
            </a:r>
            <a:r>
              <a:rPr sz="1200" b="1" spc="-7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200" b="1" spc="-80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200" b="1" spc="-90" dirty="0">
                <a:solidFill>
                  <a:srgbClr val="61A29F"/>
                </a:solidFill>
                <a:latin typeface="Arial"/>
                <a:cs typeface="Arial"/>
              </a:rPr>
              <a:t>d</a:t>
            </a:r>
            <a:r>
              <a:rPr sz="1200" b="1" spc="-6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61A29F"/>
                </a:solidFill>
                <a:latin typeface="Arial"/>
                <a:cs typeface="Arial"/>
              </a:rPr>
              <a:t>pr</a:t>
            </a:r>
            <a:r>
              <a:rPr sz="1200" b="1" spc="-145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200" b="1" spc="-125" dirty="0">
                <a:solidFill>
                  <a:srgbClr val="61A29F"/>
                </a:solidFill>
                <a:latin typeface="Arial"/>
                <a:cs typeface="Arial"/>
              </a:rPr>
              <a:t>x</a:t>
            </a:r>
            <a:r>
              <a:rPr sz="1200" b="1" spc="-170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200" b="1" spc="-65" dirty="0">
                <a:solidFill>
                  <a:srgbClr val="61A29F"/>
                </a:solidFill>
                <a:latin typeface="Arial"/>
                <a:cs typeface="Arial"/>
              </a:rPr>
              <a:t> r</a:t>
            </a:r>
            <a:r>
              <a:rPr sz="1200" b="1" spc="-35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200" b="1" spc="-110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200" b="1" spc="-100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200" b="1" spc="-65" dirty="0">
                <a:solidFill>
                  <a:srgbClr val="61A29F"/>
                </a:solidFill>
                <a:latin typeface="Arial"/>
                <a:cs typeface="Arial"/>
              </a:rPr>
              <a:t>lu</a:t>
            </a:r>
            <a:r>
              <a:rPr sz="1200" b="1" spc="-40" dirty="0">
                <a:solidFill>
                  <a:srgbClr val="61A29F"/>
                </a:solidFill>
                <a:latin typeface="Arial"/>
                <a:cs typeface="Arial"/>
              </a:rPr>
              <a:t>t</a:t>
            </a:r>
            <a:r>
              <a:rPr sz="1200" b="1" spc="-90" dirty="0">
                <a:solidFill>
                  <a:srgbClr val="61A29F"/>
                </a:solidFill>
                <a:latin typeface="Arial"/>
                <a:cs typeface="Arial"/>
              </a:rPr>
              <a:t>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1A29F"/>
              </a:buClr>
              <a:buFont typeface="Arial"/>
              <a:buAutoNum type="arabicPeriod"/>
            </a:pPr>
            <a:endParaRPr sz="12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200" b="1" spc="-165" dirty="0">
                <a:solidFill>
                  <a:srgbClr val="61A29F"/>
                </a:solidFill>
                <a:latin typeface="Arial"/>
                <a:cs typeface="Arial"/>
              </a:rPr>
              <a:t>C</a:t>
            </a:r>
            <a:r>
              <a:rPr sz="1200" b="1" spc="-100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200" b="1" spc="-80" dirty="0">
                <a:solidFill>
                  <a:srgbClr val="61A29F"/>
                </a:solidFill>
                <a:latin typeface="Arial"/>
                <a:cs typeface="Arial"/>
              </a:rPr>
              <a:t>nnec</a:t>
            </a:r>
            <a:r>
              <a:rPr sz="1200" b="1" spc="-60" dirty="0">
                <a:solidFill>
                  <a:srgbClr val="61A29F"/>
                </a:solidFill>
                <a:latin typeface="Arial"/>
                <a:cs typeface="Arial"/>
              </a:rPr>
              <a:t>t</a:t>
            </a:r>
            <a:r>
              <a:rPr sz="1200" b="1" spc="-100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200" b="1" spc="-75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200" b="1" spc="-70" dirty="0">
                <a:solidFill>
                  <a:srgbClr val="61A29F"/>
                </a:solidFill>
                <a:latin typeface="Arial"/>
                <a:cs typeface="Arial"/>
              </a:rPr>
              <a:t> to</a:t>
            </a:r>
            <a:r>
              <a:rPr sz="1200" b="1" spc="-3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61A29F"/>
                </a:solidFill>
                <a:latin typeface="Arial"/>
                <a:cs typeface="Arial"/>
              </a:rPr>
              <a:t>pr</a:t>
            </a:r>
            <a:r>
              <a:rPr sz="1200" b="1" spc="-145" dirty="0">
                <a:solidFill>
                  <a:srgbClr val="61A29F"/>
                </a:solidFill>
                <a:latin typeface="Arial"/>
                <a:cs typeface="Arial"/>
              </a:rPr>
              <a:t>o</a:t>
            </a:r>
            <a:r>
              <a:rPr sz="1200" b="1" spc="-135" dirty="0">
                <a:solidFill>
                  <a:srgbClr val="61A29F"/>
                </a:solidFill>
                <a:latin typeface="Arial"/>
                <a:cs typeface="Arial"/>
              </a:rPr>
              <a:t>x</a:t>
            </a:r>
            <a:r>
              <a:rPr sz="1200" b="1" spc="-140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200" b="1" spc="-100" dirty="0">
                <a:solidFill>
                  <a:srgbClr val="61A29F"/>
                </a:solidFill>
                <a:latin typeface="Arial"/>
                <a:cs typeface="Arial"/>
              </a:rPr>
              <a:t>-</a:t>
            </a:r>
            <a:r>
              <a:rPr sz="1200" b="1" spc="-90" dirty="0">
                <a:solidFill>
                  <a:srgbClr val="61A29F"/>
                </a:solidFill>
                <a:latin typeface="Arial"/>
                <a:cs typeface="Arial"/>
              </a:rPr>
              <a:t>b</a:t>
            </a:r>
            <a:r>
              <a:rPr sz="1200" b="1" spc="-7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200" b="1" spc="-70" dirty="0">
                <a:solidFill>
                  <a:srgbClr val="61A29F"/>
                </a:solidFill>
                <a:latin typeface="Arial"/>
                <a:cs typeface="Arial"/>
              </a:rPr>
              <a:t>s</a:t>
            </a:r>
            <a:r>
              <a:rPr sz="1200" b="1" spc="-65" dirty="0">
                <a:solidFill>
                  <a:srgbClr val="61A29F"/>
                </a:solidFill>
                <a:latin typeface="Arial"/>
                <a:cs typeface="Arial"/>
              </a:rPr>
              <a:t>ed</a:t>
            </a:r>
            <a:r>
              <a:rPr sz="1200" b="1" spc="-70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200" b="1" spc="-100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200" b="1" spc="-120" dirty="0">
                <a:solidFill>
                  <a:srgbClr val="61A29F"/>
                </a:solidFill>
                <a:latin typeface="Arial"/>
                <a:cs typeface="Arial"/>
              </a:rPr>
              <a:t>v</a:t>
            </a:r>
            <a:r>
              <a:rPr sz="1200" b="1" spc="-60" dirty="0">
                <a:solidFill>
                  <a:srgbClr val="61A29F"/>
                </a:solidFill>
                <a:latin typeface="Arial"/>
                <a:cs typeface="Arial"/>
              </a:rPr>
              <a:t>i</a:t>
            </a:r>
            <a:r>
              <a:rPr sz="1200" b="1" spc="-95" dirty="0">
                <a:solidFill>
                  <a:srgbClr val="61A29F"/>
                </a:solidFill>
                <a:latin typeface="Arial"/>
                <a:cs typeface="Arial"/>
              </a:rPr>
              <a:t>r</a:t>
            </a:r>
            <a:r>
              <a:rPr sz="1200" b="1" spc="-85" dirty="0">
                <a:solidFill>
                  <a:srgbClr val="61A29F"/>
                </a:solidFill>
                <a:latin typeface="Arial"/>
                <a:cs typeface="Arial"/>
              </a:rPr>
              <a:t>on</a:t>
            </a:r>
            <a:r>
              <a:rPr sz="1200" b="1" spc="-130" dirty="0">
                <a:solidFill>
                  <a:srgbClr val="61A29F"/>
                </a:solidFill>
                <a:latin typeface="Arial"/>
                <a:cs typeface="Arial"/>
              </a:rPr>
              <a:t>m</a:t>
            </a:r>
            <a:r>
              <a:rPr sz="1200" b="1" spc="-60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200" b="1" spc="-65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200" b="1" spc="-75" dirty="0">
                <a:solidFill>
                  <a:srgbClr val="61A29F"/>
                </a:solidFill>
                <a:latin typeface="Arial"/>
                <a:cs typeface="Arial"/>
              </a:rPr>
              <a:t>ts</a:t>
            </a:r>
            <a:r>
              <a:rPr sz="1200" b="1" spc="-6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61A29F"/>
                </a:solidFill>
                <a:latin typeface="Arial"/>
                <a:cs typeface="Arial"/>
              </a:rPr>
              <a:t>(</a:t>
            </a:r>
            <a:r>
              <a:rPr sz="1200" b="1" spc="-180" dirty="0">
                <a:solidFill>
                  <a:srgbClr val="61A29F"/>
                </a:solidFill>
                <a:latin typeface="Arial"/>
                <a:cs typeface="Arial"/>
              </a:rPr>
              <a:t>W</a:t>
            </a:r>
            <a:r>
              <a:rPr sz="1200" b="1" spc="-25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200" b="1" spc="-60" dirty="0">
                <a:solidFill>
                  <a:srgbClr val="61A29F"/>
                </a:solidFill>
                <a:latin typeface="Arial"/>
                <a:cs typeface="Arial"/>
              </a:rPr>
              <a:t>llets</a:t>
            </a:r>
            <a:r>
              <a:rPr sz="1200" b="1" spc="-6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61A29F"/>
                </a:solidFill>
                <a:latin typeface="Arial"/>
                <a:cs typeface="Arial"/>
              </a:rPr>
              <a:t>&amp;</a:t>
            </a:r>
            <a:r>
              <a:rPr sz="1200" b="1" spc="-35" dirty="0">
                <a:solidFill>
                  <a:srgbClr val="61A29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61A29F"/>
                </a:solidFill>
                <a:latin typeface="Arial"/>
                <a:cs typeface="Arial"/>
              </a:rPr>
              <a:t>p</a:t>
            </a:r>
            <a:r>
              <a:rPr sz="1200" b="1" spc="-50" dirty="0">
                <a:solidFill>
                  <a:srgbClr val="61A29F"/>
                </a:solidFill>
                <a:latin typeface="Arial"/>
                <a:cs typeface="Arial"/>
              </a:rPr>
              <a:t>a</a:t>
            </a:r>
            <a:r>
              <a:rPr sz="1200" b="1" spc="-155" dirty="0">
                <a:solidFill>
                  <a:srgbClr val="61A29F"/>
                </a:solidFill>
                <a:latin typeface="Arial"/>
                <a:cs typeface="Arial"/>
              </a:rPr>
              <a:t>y</a:t>
            </a:r>
            <a:r>
              <a:rPr sz="1200" b="1" spc="-100" dirty="0">
                <a:solidFill>
                  <a:srgbClr val="61A29F"/>
                </a:solidFill>
                <a:latin typeface="Arial"/>
                <a:cs typeface="Arial"/>
              </a:rPr>
              <a:t>m</a:t>
            </a:r>
            <a:r>
              <a:rPr sz="1200" b="1" spc="-60" dirty="0">
                <a:solidFill>
                  <a:srgbClr val="61A29F"/>
                </a:solidFill>
                <a:latin typeface="Arial"/>
                <a:cs typeface="Arial"/>
              </a:rPr>
              <a:t>e</a:t>
            </a:r>
            <a:r>
              <a:rPr sz="1200" b="1" spc="-75" dirty="0">
                <a:solidFill>
                  <a:srgbClr val="61A29F"/>
                </a:solidFill>
                <a:latin typeface="Arial"/>
                <a:cs typeface="Arial"/>
              </a:rPr>
              <a:t>n</a:t>
            </a:r>
            <a:r>
              <a:rPr sz="1200" b="1" spc="-35" dirty="0">
                <a:solidFill>
                  <a:srgbClr val="61A29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2023110">
              <a:lnSpc>
                <a:spcPct val="100000"/>
              </a:lnSpc>
            </a:pPr>
            <a:r>
              <a:rPr sz="1200" b="1" spc="-85" dirty="0">
                <a:solidFill>
                  <a:srgbClr val="61A29F"/>
                </a:solidFill>
                <a:latin typeface="Arial"/>
                <a:cs typeface="Arial"/>
              </a:rPr>
              <a:t>system)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955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Medium</vt:lpstr>
      <vt:lpstr>Office Theme</vt:lpstr>
      <vt:lpstr>BRIDGING MOJALOOP WITH THE  REST OF THE WORLD</vt:lpstr>
      <vt:lpstr>AGENDA</vt:lpstr>
      <vt:lpstr>IPID WAS FOUNDED BY A GLOBAL TEAM OF EXPERIENCED PAYMENT AND TECHNOLOGY PROFESSIONALS</vt:lpstr>
      <vt:lpstr>WHAT WE HAVE IN COMMON</vt:lpstr>
      <vt:lpstr>REMITTANCES ARE AN IMPORTANT CONTRIBUTOR TO ECONOMIC GROWTH IN EMERGING MARKETS</vt:lpstr>
      <vt:lpstr>PowerPoint Presentation</vt:lpstr>
      <vt:lpstr>HOW CAN IPID PLAY ITS PART TO ACCELERATE DIGITIZATION AND LOWER FEES</vt:lpstr>
      <vt:lpstr>PowerPoint Presentation</vt:lpstr>
      <vt:lpstr>IPID SOLVES A DATA AND INFRASTRUCTURE PROBLEM WHILE BEING AGNOSTIC TO THE SETTLEMENT RAILS</vt:lpstr>
      <vt:lpstr>PROXY RESOLUTION FOR REMITTANCES TO BANK ACCOUNTS</vt:lpstr>
      <vt:lpstr>CONNECTOR TO PROXY-BASED ENVIRONMENTS (WALLETS &amp; PAYMENT SYSTEM)</vt:lpstr>
      <vt:lpstr>CONNECTOR TO MOJALOOP-BASED SCHEME (CROSS-NETWORK PROVIDER)</vt:lpstr>
      <vt:lpstr>GOALS</vt:lpstr>
      <vt:lpstr>Focus on the cross-network provider 1: who does what?</vt:lpstr>
      <vt:lpstr>Focus on the cross-network provider 1: who does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Damien</dc:creator>
  <cp:lastModifiedBy>Michael Richards</cp:lastModifiedBy>
  <cp:revision>2</cp:revision>
  <dcterms:created xsi:type="dcterms:W3CDTF">2022-04-23T11:17:38Z</dcterms:created>
  <dcterms:modified xsi:type="dcterms:W3CDTF">2022-04-25T06:06:59Z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2022-04-23T00:00:00Z</vt:filetime>
  </property>
</Properties>
</file>