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99592" y="476672"/>
            <a:ext cx="293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MN2A – Tech </a:t>
            </a:r>
            <a:r>
              <a:rPr lang="fr-F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Talks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RAML (Session II)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494718"/>
          </a:xfrm>
        </p:spPr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API -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1600" y="5661248"/>
            <a:ext cx="7315200" cy="104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Alain </a:t>
            </a:r>
            <a:r>
              <a:rPr lang="fr-FR" sz="1600" dirty="0" err="1" smtClean="0"/>
              <a:t>Lompo</a:t>
            </a:r>
            <a:endParaRPr lang="fr-FR" sz="1600" dirty="0" smtClean="0"/>
          </a:p>
          <a:p>
            <a:r>
              <a:rPr lang="fr-FR" sz="1600" dirty="0" smtClean="0"/>
              <a:t>IT Consultant and </a:t>
            </a:r>
            <a:r>
              <a:rPr lang="fr-FR" sz="1600" dirty="0" err="1" smtClean="0"/>
              <a:t>Developer</a:t>
            </a:r>
            <a:endParaRPr lang="fr-FR" sz="1600" dirty="0" smtClean="0"/>
          </a:p>
          <a:p>
            <a:r>
              <a:rPr lang="fr-FR" sz="1600" dirty="0" smtClean="0"/>
              <a:t>RAML MVP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34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 « </a:t>
            </a:r>
            <a:r>
              <a:rPr lang="fr-FR" dirty="0" err="1" smtClean="0"/>
              <a:t>Metric</a:t>
            </a:r>
            <a:r>
              <a:rPr lang="fr-FR" dirty="0" smtClean="0"/>
              <a:t> » type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140968"/>
            <a:ext cx="49720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1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… and the use in the post </a:t>
            </a:r>
            <a:r>
              <a:rPr lang="fr-FR" dirty="0" err="1" smtClean="0"/>
              <a:t>method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4953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in type </a:t>
            </a:r>
            <a:r>
              <a:rPr lang="fr-FR" dirty="0" err="1" smtClean="0"/>
              <a:t>definitions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5476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2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newly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type to </a:t>
            </a:r>
            <a:r>
              <a:rPr lang="fr-FR" dirty="0" err="1" smtClean="0"/>
              <a:t>other</a:t>
            </a:r>
            <a:r>
              <a:rPr lang="fr-FR" dirty="0" smtClean="0"/>
              <a:t> action </a:t>
            </a:r>
            <a:r>
              <a:rPr lang="fr-FR" dirty="0" err="1" smtClean="0"/>
              <a:t>verbs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035431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use the </a:t>
            </a:r>
            <a:r>
              <a:rPr lang="fr-FR" dirty="0" err="1" smtClean="0"/>
              <a:t>newly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type </a:t>
            </a:r>
            <a:r>
              <a:rPr lang="fr-FR" dirty="0" err="1" smtClean="0"/>
              <a:t>with</a:t>
            </a:r>
            <a:r>
              <a:rPr lang="fr-FR" dirty="0" smtClean="0"/>
              <a:t> the put </a:t>
            </a:r>
            <a:r>
              <a:rPr lang="fr-FR" dirty="0" err="1" smtClean="0"/>
              <a:t>method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returns</a:t>
            </a:r>
            <a:r>
              <a:rPr lang="fr-FR" dirty="0" smtClean="0"/>
              <a:t> a collection of </a:t>
            </a:r>
            <a:r>
              <a:rPr lang="fr-FR" dirty="0" err="1" smtClean="0"/>
              <a:t>elements</a:t>
            </a:r>
            <a:r>
              <a:rPr lang="fr-FR" dirty="0" smtClean="0"/>
              <a:t> of the new type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To </a:t>
            </a:r>
            <a:r>
              <a:rPr lang="fr-FR" dirty="0" err="1" smtClean="0"/>
              <a:t>indicate</a:t>
            </a:r>
            <a:r>
              <a:rPr lang="fr-FR" dirty="0" smtClean="0"/>
              <a:t> the collection in RAML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bracets</a:t>
            </a:r>
            <a:r>
              <a:rPr lang="fr-FR" dirty="0" smtClean="0"/>
              <a:t> [] (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 of an </a:t>
            </a:r>
            <a:r>
              <a:rPr lang="fr-FR" dirty="0" err="1" smtClean="0"/>
              <a:t>array</a:t>
            </a:r>
            <a:r>
              <a:rPr lang="fr-FR" dirty="0" smtClean="0"/>
              <a:t> in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as Java, C#, C++,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8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30010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3149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50" y="2060848"/>
            <a:ext cx="5837128" cy="439248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Lab</a:t>
            </a:r>
            <a:r>
              <a:rPr lang="fr-FR" dirty="0" smtClean="0"/>
              <a:t> time !!!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let’s</a:t>
            </a:r>
            <a:r>
              <a:rPr lang="fr-FR" dirty="0" smtClean="0"/>
              <a:t> practice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we’ve</a:t>
            </a:r>
            <a:r>
              <a:rPr lang="fr-FR" dirty="0" smtClean="0"/>
              <a:t> </a:t>
            </a:r>
            <a:r>
              <a:rPr lang="fr-FR" dirty="0" err="1" smtClean="0"/>
              <a:t>learned</a:t>
            </a:r>
            <a:endParaRPr lang="fr-FR" dirty="0" smtClean="0"/>
          </a:p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an API and use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far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in </a:t>
            </a:r>
            <a:r>
              <a:rPr lang="fr-FR" dirty="0" err="1" smtClean="0"/>
              <a:t>knowing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theaters</a:t>
            </a:r>
            <a:r>
              <a:rPr lang="fr-FR" dirty="0" smtClean="0"/>
              <a:t> are </a:t>
            </a:r>
            <a:r>
              <a:rPr lang="fr-FR" dirty="0" err="1" smtClean="0"/>
              <a:t>displaying</a:t>
            </a:r>
            <a:r>
              <a:rPr lang="fr-FR" dirty="0" smtClean="0"/>
              <a:t> a </a:t>
            </a:r>
            <a:r>
              <a:rPr lang="fr-FR" dirty="0" err="1" smtClean="0"/>
              <a:t>particular</a:t>
            </a:r>
            <a:r>
              <a:rPr lang="fr-FR" dirty="0" smtClean="0"/>
              <a:t> </a:t>
            </a:r>
            <a:r>
              <a:rPr lang="fr-FR" dirty="0" err="1" smtClean="0"/>
              <a:t>movie</a:t>
            </a:r>
            <a:r>
              <a:rPr lang="fr-FR" dirty="0" smtClean="0"/>
              <a:t>… I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interested</a:t>
            </a:r>
            <a:r>
              <a:rPr lang="fr-FR" dirty="0" smtClean="0"/>
              <a:t> in </a:t>
            </a:r>
            <a:r>
              <a:rPr lang="fr-FR" dirty="0" err="1" smtClean="0"/>
              <a:t>knowing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movies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, on a </a:t>
            </a:r>
            <a:r>
              <a:rPr lang="fr-FR" dirty="0" err="1" smtClean="0"/>
              <a:t>dayly</a:t>
            </a:r>
            <a:r>
              <a:rPr lang="fr-FR" dirty="0" smtClean="0"/>
              <a:t>, </a:t>
            </a:r>
            <a:r>
              <a:rPr lang="fr-FR" dirty="0" err="1" smtClean="0"/>
              <a:t>weekly</a:t>
            </a:r>
            <a:r>
              <a:rPr lang="fr-FR" dirty="0" smtClean="0"/>
              <a:t> and </a:t>
            </a:r>
            <a:r>
              <a:rPr lang="fr-FR" dirty="0" err="1" smtClean="0"/>
              <a:t>monthly</a:t>
            </a:r>
            <a:r>
              <a:rPr lang="fr-FR" dirty="0" smtClean="0"/>
              <a:t> basis.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to </a:t>
            </a:r>
            <a:r>
              <a:rPr lang="fr-FR" dirty="0" err="1" smtClean="0"/>
              <a:t>extend</a:t>
            </a:r>
            <a:r>
              <a:rPr lang="fr-FR" dirty="0" smtClean="0"/>
              <a:t> the </a:t>
            </a:r>
            <a:r>
              <a:rPr lang="fr-FR" dirty="0" err="1" smtClean="0"/>
              <a:t>experience</a:t>
            </a:r>
            <a:r>
              <a:rPr lang="fr-FR" dirty="0" smtClean="0"/>
              <a:t> to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towns</a:t>
            </a:r>
            <a:r>
              <a:rPr lang="fr-FR" dirty="0" smtClean="0"/>
              <a:t>, to the </a:t>
            </a:r>
            <a:r>
              <a:rPr lang="fr-FR" dirty="0" err="1" smtClean="0"/>
              <a:t>whole</a:t>
            </a:r>
            <a:r>
              <a:rPr lang="fr-FR" dirty="0" smtClean="0"/>
              <a:t> country and to the world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question?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535280" cy="517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RAML?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use RAML?</a:t>
            </a:r>
          </a:p>
          <a:p>
            <a:r>
              <a:rPr lang="fr-FR" dirty="0" smtClean="0"/>
              <a:t>The API </a:t>
            </a:r>
            <a:r>
              <a:rPr lang="fr-FR" dirty="0" err="1" smtClean="0"/>
              <a:t>Workbench</a:t>
            </a:r>
            <a:endParaRPr lang="fr-FR" dirty="0" smtClean="0"/>
          </a:p>
          <a:p>
            <a:pPr lvl="1"/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Using</a:t>
            </a:r>
            <a:r>
              <a:rPr lang="fr-FR" dirty="0" smtClean="0"/>
              <a:t> API </a:t>
            </a:r>
            <a:r>
              <a:rPr lang="fr-FR" dirty="0" err="1" smtClean="0"/>
              <a:t>workbench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raml</a:t>
            </a:r>
            <a:r>
              <a:rPr lang="fr-FR" dirty="0" smtClean="0"/>
              <a:t> API</a:t>
            </a:r>
          </a:p>
          <a:p>
            <a:pPr lvl="1"/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Basics</a:t>
            </a:r>
          </a:p>
          <a:p>
            <a:pPr lvl="1"/>
            <a:r>
              <a:rPr lang="fr-FR" dirty="0" smtClean="0"/>
              <a:t>Building </a:t>
            </a:r>
            <a:r>
              <a:rPr lang="fr-FR" dirty="0" err="1" smtClean="0"/>
              <a:t>your</a:t>
            </a:r>
            <a:r>
              <a:rPr lang="fr-FR" dirty="0" smtClean="0"/>
              <a:t> first RAML Api</a:t>
            </a:r>
          </a:p>
          <a:p>
            <a:pPr lvl="1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and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more </a:t>
            </a:r>
            <a:r>
              <a:rPr lang="fr-FR" dirty="0" err="1" smtClean="0"/>
              <a:t>details</a:t>
            </a:r>
            <a:r>
              <a:rPr lang="fr-FR" dirty="0" smtClean="0"/>
              <a:t> to </a:t>
            </a:r>
            <a:r>
              <a:rPr lang="fr-FR" dirty="0" err="1" smtClean="0"/>
              <a:t>methods</a:t>
            </a:r>
            <a:r>
              <a:rPr lang="fr-FR" dirty="0" smtClean="0"/>
              <a:t>: bodies and </a:t>
            </a:r>
            <a:r>
              <a:rPr lang="fr-FR" dirty="0" err="1" smtClean="0"/>
              <a:t>responses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2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 (II)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Handling </a:t>
            </a:r>
            <a:r>
              <a:rPr lang="fr-FR" dirty="0" err="1" smtClean="0"/>
              <a:t>sub</a:t>
            </a:r>
            <a:r>
              <a:rPr lang="fr-FR" dirty="0" smtClean="0"/>
              <a:t> – </a:t>
            </a:r>
            <a:r>
              <a:rPr lang="fr-FR" dirty="0" err="1" smtClean="0"/>
              <a:t>resources</a:t>
            </a:r>
            <a:endParaRPr lang="fr-FR" dirty="0" smtClean="0"/>
          </a:p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Adding</a:t>
            </a:r>
            <a:r>
              <a:rPr lang="fr-FR" dirty="0" smtClean="0"/>
              <a:t> types</a:t>
            </a:r>
          </a:p>
          <a:p>
            <a:r>
              <a:rPr lang="fr-FR" dirty="0" smtClean="0"/>
              <a:t>Handling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Refactoring</a:t>
            </a:r>
            <a:r>
              <a:rPr lang="fr-FR" dirty="0" smtClean="0"/>
              <a:t> and </a:t>
            </a:r>
            <a:r>
              <a:rPr lang="fr-FR" dirty="0" err="1" smtClean="0"/>
              <a:t>extracting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Handling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Traits</a:t>
            </a:r>
          </a:p>
          <a:p>
            <a:r>
              <a:rPr lang="fr-FR" dirty="0" smtClean="0"/>
              <a:t>How to </a:t>
            </a:r>
            <a:r>
              <a:rPr lang="fr-FR" dirty="0" err="1" smtClean="0"/>
              <a:t>reuse</a:t>
            </a:r>
            <a:r>
              <a:rPr lang="fr-FR" dirty="0" smtClean="0"/>
              <a:t> traits, </a:t>
            </a:r>
            <a:r>
              <a:rPr lang="fr-FR" dirty="0" err="1" smtClean="0"/>
              <a:t>resource</a:t>
            </a:r>
            <a:r>
              <a:rPr lang="fr-FR" dirty="0" smtClean="0"/>
              <a:t> type and </a:t>
            </a:r>
            <a:r>
              <a:rPr lang="fr-FR" dirty="0" err="1" smtClean="0"/>
              <a:t>libraries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7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and body to </a:t>
            </a:r>
            <a:r>
              <a:rPr lang="fr-FR" dirty="0" smtClean="0"/>
              <a:t>post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last time)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996952"/>
            <a:ext cx="36957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9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a </a:t>
            </a:r>
            <a:r>
              <a:rPr lang="fr-FR" dirty="0" err="1" smtClean="0"/>
              <a:t>sub-resource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8050088" cy="1091215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use the </a:t>
            </a:r>
            <a:r>
              <a:rPr lang="fr-FR" dirty="0" err="1" smtClean="0"/>
              <a:t>patter</a:t>
            </a:r>
            <a:r>
              <a:rPr lang="fr-FR" dirty="0" smtClean="0"/>
              <a:t> /collection/{id} to </a:t>
            </a:r>
            <a:r>
              <a:rPr lang="fr-FR" dirty="0" err="1" smtClean="0"/>
              <a:t>build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modification and </a:t>
            </a:r>
            <a:r>
              <a:rPr lang="fr-FR" dirty="0" err="1" smtClean="0"/>
              <a:t>deletion</a:t>
            </a:r>
            <a:r>
              <a:rPr lang="fr-FR" dirty="0" smtClean="0"/>
              <a:t> action,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read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actions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CRUD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47" y="4149080"/>
            <a:ext cx="24955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052737"/>
            <a:ext cx="7315200" cy="72008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look </a:t>
            </a:r>
            <a:r>
              <a:rPr lang="fr-FR" dirty="0" err="1" smtClean="0"/>
              <a:t>like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far? ….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847809"/>
            <a:ext cx="47053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9"/>
            <a:ext cx="7315200" cy="504056"/>
          </a:xfrm>
        </p:spPr>
        <p:txBody>
          <a:bodyPr>
            <a:normAutofit fontScale="90000"/>
          </a:bodyPr>
          <a:lstStyle/>
          <a:p>
            <a:r>
              <a:rPr lang="fr-FR" sz="2800" dirty="0" err="1" smtClean="0"/>
              <a:t>Specifying</a:t>
            </a:r>
            <a:r>
              <a:rPr lang="fr-FR" sz="2800" dirty="0" smtClean="0"/>
              <a:t> the structure of a data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700808"/>
            <a:ext cx="3528392" cy="3168352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precisely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input or </a:t>
            </a:r>
            <a:r>
              <a:rPr lang="fr-FR" dirty="0" err="1" smtClean="0"/>
              <a:t>ouput</a:t>
            </a:r>
            <a:r>
              <a:rPr lang="fr-FR" dirty="0" smtClean="0"/>
              <a:t> data looks </a:t>
            </a:r>
            <a:r>
              <a:rPr lang="fr-FR" dirty="0" err="1" smtClean="0"/>
              <a:t>like</a:t>
            </a:r>
            <a:r>
              <a:rPr lang="fr-FR" dirty="0" smtClean="0"/>
              <a:t>. For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post body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illustrate</a:t>
            </a:r>
            <a:r>
              <a:rPr lang="fr-FR" dirty="0" smtClean="0"/>
              <a:t> an instance of the data as </a:t>
            </a:r>
            <a:r>
              <a:rPr lang="fr-FR" dirty="0" err="1" smtClean="0"/>
              <a:t>well</a:t>
            </a:r>
            <a:r>
              <a:rPr lang="fr-FR" dirty="0" smtClean="0"/>
              <a:t> as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usefull</a:t>
            </a:r>
            <a:r>
              <a:rPr lang="fr-FR" dirty="0" smtClean="0"/>
              <a:t> for </a:t>
            </a:r>
            <a:r>
              <a:rPr lang="fr-FR" dirty="0" err="1" smtClean="0"/>
              <a:t>mocking</a:t>
            </a:r>
            <a:r>
              <a:rPr lang="fr-FR" dirty="0" smtClean="0"/>
              <a:t> the service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8" y="1759507"/>
            <a:ext cx="2438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1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588141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Adding</a:t>
            </a:r>
            <a:r>
              <a:rPr lang="fr-FR" dirty="0" smtClean="0"/>
              <a:t> a data </a:t>
            </a:r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59" y="1844824"/>
            <a:ext cx="48958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5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315200" cy="804165"/>
          </a:xfrm>
        </p:spPr>
        <p:txBody>
          <a:bodyPr>
            <a:normAutofit/>
          </a:bodyPr>
          <a:lstStyle/>
          <a:p>
            <a:r>
              <a:rPr lang="fr-FR" sz="3200" dirty="0" err="1" smtClean="0"/>
              <a:t>Defining</a:t>
            </a:r>
            <a:r>
              <a:rPr lang="fr-FR" sz="3200" dirty="0" smtClean="0"/>
              <a:t> types for the </a:t>
            </a:r>
            <a:r>
              <a:rPr lang="fr-FR" sz="3200" dirty="0" err="1" smtClean="0"/>
              <a:t>purpose</a:t>
            </a:r>
            <a:r>
              <a:rPr lang="fr-FR" sz="3200" dirty="0" smtClean="0"/>
              <a:t> of </a:t>
            </a:r>
            <a:r>
              <a:rPr lang="fr-FR" sz="3200" dirty="0" err="1" smtClean="0"/>
              <a:t>reuse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0545" y="2187943"/>
            <a:ext cx="7315200" cy="224917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The put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accept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in </a:t>
            </a:r>
            <a:r>
              <a:rPr lang="fr-FR" dirty="0" err="1" smtClean="0"/>
              <a:t>its</a:t>
            </a:r>
            <a:r>
              <a:rPr lang="fr-FR" dirty="0" smtClean="0"/>
              <a:t> body and the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return an </a:t>
            </a:r>
            <a:r>
              <a:rPr lang="fr-FR" dirty="0" err="1" smtClean="0"/>
              <a:t>array</a:t>
            </a:r>
            <a:r>
              <a:rPr lang="fr-FR" dirty="0" smtClean="0"/>
              <a:t> of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(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)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err="1" smtClean="0"/>
              <a:t>That’s</a:t>
            </a:r>
            <a:r>
              <a:rPr lang="fr-FR" dirty="0" smtClean="0"/>
              <a:t> a case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reuse</a:t>
            </a:r>
            <a:r>
              <a:rPr lang="fr-FR" dirty="0" smtClean="0"/>
              <a:t> pattern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code </a:t>
            </a:r>
            <a:r>
              <a:rPr lang="fr-FR" dirty="0" err="1" smtClean="0"/>
              <a:t>better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a new type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Metric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root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API </a:t>
            </a:r>
            <a:r>
              <a:rPr lang="fr-FR" dirty="0" err="1" smtClean="0"/>
              <a:t>tree</a:t>
            </a:r>
            <a:endParaRPr lang="fr-FR" dirty="0" smtClean="0"/>
          </a:p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7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293</TotalTime>
  <Words>442</Words>
  <Application>Microsoft Office PowerPoint</Application>
  <PresentationFormat>Affichage à l'écran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Perspective</vt:lpstr>
      <vt:lpstr>Getting Started with RAML (Session II)</vt:lpstr>
      <vt:lpstr>Program</vt:lpstr>
      <vt:lpstr>Program (II)</vt:lpstr>
      <vt:lpstr>Adding response to get and body to post (we stopped here last time)</vt:lpstr>
      <vt:lpstr>Adding a sub-resource</vt:lpstr>
      <vt:lpstr>What does it look like, so far? ….</vt:lpstr>
      <vt:lpstr>Specifying the structure of a data</vt:lpstr>
      <vt:lpstr>Adding a data example</vt:lpstr>
      <vt:lpstr>Defining types for the purpose of reuse</vt:lpstr>
      <vt:lpstr>New « Metric » type</vt:lpstr>
      <vt:lpstr>… and the use in the post method</vt:lpstr>
      <vt:lpstr>We can give example in type definitions</vt:lpstr>
      <vt:lpstr>Applying the newly defined type to other action verbs</vt:lpstr>
      <vt:lpstr>…</vt:lpstr>
      <vt:lpstr>Lab time !!!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RAML</dc:title>
  <dc:creator>LOMPO</dc:creator>
  <cp:lastModifiedBy>LOMPO</cp:lastModifiedBy>
  <cp:revision>61</cp:revision>
  <dcterms:created xsi:type="dcterms:W3CDTF">2016-05-15T18:20:27Z</dcterms:created>
  <dcterms:modified xsi:type="dcterms:W3CDTF">2016-05-23T19:09:52Z</dcterms:modified>
</cp:coreProperties>
</file>