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304" r:id="rId5"/>
    <p:sldId id="291" r:id="rId6"/>
    <p:sldId id="276" r:id="rId7"/>
    <p:sldId id="283" r:id="rId8"/>
    <p:sldId id="305" r:id="rId9"/>
    <p:sldId id="309" r:id="rId10"/>
    <p:sldId id="307" r:id="rId11"/>
    <p:sldId id="294" r:id="rId12"/>
    <p:sldId id="301" r:id="rId13"/>
    <p:sldId id="306" r:id="rId14"/>
    <p:sldId id="308"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7345FB-4716-4CDB-BC04-B2654F6C4210}">
          <p14:sldIdLst>
            <p14:sldId id="256"/>
            <p14:sldId id="257"/>
            <p14:sldId id="267"/>
            <p14:sldId id="304"/>
            <p14:sldId id="291"/>
            <p14:sldId id="276"/>
            <p14:sldId id="283"/>
            <p14:sldId id="305"/>
            <p14:sldId id="309"/>
            <p14:sldId id="307"/>
            <p14:sldId id="294"/>
            <p14:sldId id="301"/>
            <p14:sldId id="306"/>
            <p14:sldId id="308"/>
            <p14:sldId id="2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Christopher A - L" initials="JCA-L"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7AA0"/>
    <a:srgbClr val="4B7AC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92467-194E-4742-9BC4-D5B28A6CDAFD}" v="48" dt="2022-05-18T07:51:20.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82" autoAdjust="0"/>
    <p:restoredTop sz="94660"/>
  </p:normalViewPr>
  <p:slideViewPr>
    <p:cSldViewPr snapToGrid="0">
      <p:cViewPr varScale="1">
        <p:scale>
          <a:sx n="76" d="100"/>
          <a:sy n="76" d="100"/>
        </p:scale>
        <p:origin x="360" y="35"/>
      </p:cViewPr>
      <p:guideLst/>
    </p:cSldViewPr>
  </p:slideViewPr>
  <p:notesTextViewPr>
    <p:cViewPr>
      <p:scale>
        <a:sx n="1" d="1"/>
        <a:sy n="1" d="1"/>
      </p:scale>
      <p:origin x="0" y="0"/>
    </p:cViewPr>
  </p:notesTextViewPr>
  <p:notesViewPr>
    <p:cSldViewPr snapToGrid="0">
      <p:cViewPr varScale="1">
        <p:scale>
          <a:sx n="126" d="100"/>
          <a:sy n="126" d="100"/>
        </p:scale>
        <p:origin x="4912"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chetta Giacomo" userId="68ba084c-44c1-477d-9572-656657341ed8" providerId="ADAL" clId="{9CB92467-194E-4742-9BC4-D5B28A6CDAFD}"/>
    <pc:docChg chg="undo custSel addSld delSld modSld sldOrd delSection modSection">
      <pc:chgData name="Falchetta Giacomo" userId="68ba084c-44c1-477d-9572-656657341ed8" providerId="ADAL" clId="{9CB92467-194E-4742-9BC4-D5B28A6CDAFD}" dt="2022-05-18T09:54:38.517" v="824" actId="113"/>
      <pc:docMkLst>
        <pc:docMk/>
      </pc:docMkLst>
      <pc:sldChg chg="addSp delSp modSp mod">
        <pc:chgData name="Falchetta Giacomo" userId="68ba084c-44c1-477d-9572-656657341ed8" providerId="ADAL" clId="{9CB92467-194E-4742-9BC4-D5B28A6CDAFD}" dt="2022-05-10T13:17:39.679" v="364" actId="20577"/>
        <pc:sldMkLst>
          <pc:docMk/>
          <pc:sldMk cId="2824943308" sldId="256"/>
        </pc:sldMkLst>
        <pc:spChg chg="add mod">
          <ac:chgData name="Falchetta Giacomo" userId="68ba084c-44c1-477d-9572-656657341ed8" providerId="ADAL" clId="{9CB92467-194E-4742-9BC4-D5B28A6CDAFD}" dt="2022-05-02T15:01:11.409" v="229" actId="1076"/>
          <ac:spMkLst>
            <pc:docMk/>
            <pc:sldMk cId="2824943308" sldId="256"/>
            <ac:spMk id="2" creationId="{A8AF053F-051F-4A8B-9689-DF0DFA7D3E1C}"/>
          </ac:spMkLst>
        </pc:spChg>
        <pc:spChg chg="del">
          <ac:chgData name="Falchetta Giacomo" userId="68ba084c-44c1-477d-9572-656657341ed8" providerId="ADAL" clId="{9CB92467-194E-4742-9BC4-D5B28A6CDAFD}" dt="2022-05-02T14:59:33.075" v="1" actId="478"/>
          <ac:spMkLst>
            <pc:docMk/>
            <pc:sldMk cId="2824943308" sldId="256"/>
            <ac:spMk id="5" creationId="{00000000-0000-0000-0000-000000000000}"/>
          </ac:spMkLst>
        </pc:spChg>
        <pc:spChg chg="del">
          <ac:chgData name="Falchetta Giacomo" userId="68ba084c-44c1-477d-9572-656657341ed8" providerId="ADAL" clId="{9CB92467-194E-4742-9BC4-D5B28A6CDAFD}" dt="2022-05-02T14:59:35.319" v="2" actId="478"/>
          <ac:spMkLst>
            <pc:docMk/>
            <pc:sldMk cId="2824943308" sldId="256"/>
            <ac:spMk id="6" creationId="{00000000-0000-0000-0000-000000000000}"/>
          </ac:spMkLst>
        </pc:spChg>
        <pc:spChg chg="add mod">
          <ac:chgData name="Falchetta Giacomo" userId="68ba084c-44c1-477d-9572-656657341ed8" providerId="ADAL" clId="{9CB92467-194E-4742-9BC4-D5B28A6CDAFD}" dt="2022-05-02T15:00:41.361" v="174" actId="113"/>
          <ac:spMkLst>
            <pc:docMk/>
            <pc:sldMk cId="2824943308" sldId="256"/>
            <ac:spMk id="8" creationId="{6F7A0030-3A1D-45BE-83C1-881E8A1D9F6D}"/>
          </ac:spMkLst>
        </pc:spChg>
        <pc:spChg chg="add mod">
          <ac:chgData name="Falchetta Giacomo" userId="68ba084c-44c1-477d-9572-656657341ed8" providerId="ADAL" clId="{9CB92467-194E-4742-9BC4-D5B28A6CDAFD}" dt="2022-05-10T13:17:39.679" v="364" actId="20577"/>
          <ac:spMkLst>
            <pc:docMk/>
            <pc:sldMk cId="2824943308" sldId="256"/>
            <ac:spMk id="9" creationId="{6077918E-66B2-4907-930D-CA05747B36EA}"/>
          </ac:spMkLst>
        </pc:spChg>
        <pc:picChg chg="add del mod">
          <ac:chgData name="Falchetta Giacomo" userId="68ba084c-44c1-477d-9572-656657341ed8" providerId="ADAL" clId="{9CB92467-194E-4742-9BC4-D5B28A6CDAFD}" dt="2022-05-02T14:59:36.672" v="3" actId="478"/>
          <ac:picMkLst>
            <pc:docMk/>
            <pc:sldMk cId="2824943308" sldId="256"/>
            <ac:picMk id="7" creationId="{8F570CBC-152D-4731-9118-BE6F75201721}"/>
          </ac:picMkLst>
        </pc:picChg>
        <pc:picChg chg="add mod">
          <ac:chgData name="Falchetta Giacomo" userId="68ba084c-44c1-477d-9572-656657341ed8" providerId="ADAL" clId="{9CB92467-194E-4742-9BC4-D5B28A6CDAFD}" dt="2022-05-02T15:03:22.488" v="265" actId="1076"/>
          <ac:picMkLst>
            <pc:docMk/>
            <pc:sldMk cId="2824943308" sldId="256"/>
            <ac:picMk id="10" creationId="{9EC46641-7AED-4B1D-8126-45D97EEC5ED1}"/>
          </ac:picMkLst>
        </pc:picChg>
      </pc:sldChg>
      <pc:sldChg chg="addSp delSp modSp mod">
        <pc:chgData name="Falchetta Giacomo" userId="68ba084c-44c1-477d-9572-656657341ed8" providerId="ADAL" clId="{9CB92467-194E-4742-9BC4-D5B28A6CDAFD}" dt="2022-05-10T13:17:52.871" v="367" actId="1076"/>
        <pc:sldMkLst>
          <pc:docMk/>
          <pc:sldMk cId="2240040386" sldId="257"/>
        </pc:sldMkLst>
        <pc:spChg chg="mod">
          <ac:chgData name="Falchetta Giacomo" userId="68ba084c-44c1-477d-9572-656657341ed8" providerId="ADAL" clId="{9CB92467-194E-4742-9BC4-D5B28A6CDAFD}" dt="2022-05-10T13:17:52.871" v="367" actId="1076"/>
          <ac:spMkLst>
            <pc:docMk/>
            <pc:sldMk cId="2240040386" sldId="257"/>
            <ac:spMk id="5" creationId="{00000000-0000-0000-0000-000000000000}"/>
          </ac:spMkLst>
        </pc:spChg>
        <pc:picChg chg="mod">
          <ac:chgData name="Falchetta Giacomo" userId="68ba084c-44c1-477d-9572-656657341ed8" providerId="ADAL" clId="{9CB92467-194E-4742-9BC4-D5B28A6CDAFD}" dt="2022-05-10T13:17:50.622" v="366" actId="1076"/>
          <ac:picMkLst>
            <pc:docMk/>
            <pc:sldMk cId="2240040386" sldId="257"/>
            <ac:picMk id="4" creationId="{00000000-0000-0000-0000-000000000000}"/>
          </ac:picMkLst>
        </pc:picChg>
        <pc:picChg chg="add del mod">
          <ac:chgData name="Falchetta Giacomo" userId="68ba084c-44c1-477d-9572-656657341ed8" providerId="ADAL" clId="{9CB92467-194E-4742-9BC4-D5B28A6CDAFD}" dt="2022-05-02T15:03:10.490" v="261"/>
          <ac:picMkLst>
            <pc:docMk/>
            <pc:sldMk cId="2240040386" sldId="257"/>
            <ac:picMk id="6" creationId="{88F174EF-EB1B-4438-835C-C8D270B4B233}"/>
          </ac:picMkLst>
        </pc:picChg>
        <pc:picChg chg="add del mod">
          <ac:chgData name="Falchetta Giacomo" userId="68ba084c-44c1-477d-9572-656657341ed8" providerId="ADAL" clId="{9CB92467-194E-4742-9BC4-D5B28A6CDAFD}" dt="2022-05-02T15:03:12.716" v="263"/>
          <ac:picMkLst>
            <pc:docMk/>
            <pc:sldMk cId="2240040386" sldId="257"/>
            <ac:picMk id="7" creationId="{6EBFA0FC-F747-4950-BF5B-55749A9291ED}"/>
          </ac:picMkLst>
        </pc:picChg>
      </pc:sldChg>
      <pc:sldChg chg="add del">
        <pc:chgData name="Falchetta Giacomo" userId="68ba084c-44c1-477d-9572-656657341ed8" providerId="ADAL" clId="{9CB92467-194E-4742-9BC4-D5B28A6CDAFD}" dt="2022-05-02T15:04:14.903" v="273" actId="47"/>
        <pc:sldMkLst>
          <pc:docMk/>
          <pc:sldMk cId="3521277499" sldId="259"/>
        </pc:sldMkLst>
      </pc:sldChg>
      <pc:sldChg chg="delSp modSp del mod ord">
        <pc:chgData name="Falchetta Giacomo" userId="68ba084c-44c1-477d-9572-656657341ed8" providerId="ADAL" clId="{9CB92467-194E-4742-9BC4-D5B28A6CDAFD}" dt="2022-05-02T15:03:29.164" v="266" actId="47"/>
        <pc:sldMkLst>
          <pc:docMk/>
          <pc:sldMk cId="214751325" sldId="268"/>
        </pc:sldMkLst>
        <pc:spChg chg="del mod">
          <ac:chgData name="Falchetta Giacomo" userId="68ba084c-44c1-477d-9572-656657341ed8" providerId="ADAL" clId="{9CB92467-194E-4742-9BC4-D5B28A6CDAFD}" dt="2022-05-02T15:01:50.583" v="235" actId="21"/>
          <ac:spMkLst>
            <pc:docMk/>
            <pc:sldMk cId="214751325" sldId="268"/>
            <ac:spMk id="5" creationId="{00000000-0000-0000-0000-000000000000}"/>
          </ac:spMkLst>
        </pc:spChg>
        <pc:spChg chg="del mod">
          <ac:chgData name="Falchetta Giacomo" userId="68ba084c-44c1-477d-9572-656657341ed8" providerId="ADAL" clId="{9CB92467-194E-4742-9BC4-D5B28A6CDAFD}" dt="2022-05-02T15:01:50.583" v="235" actId="21"/>
          <ac:spMkLst>
            <pc:docMk/>
            <pc:sldMk cId="214751325" sldId="268"/>
            <ac:spMk id="6" creationId="{00000000-0000-0000-0000-000000000000}"/>
          </ac:spMkLst>
        </pc:spChg>
        <pc:spChg chg="del">
          <ac:chgData name="Falchetta Giacomo" userId="68ba084c-44c1-477d-9572-656657341ed8" providerId="ADAL" clId="{9CB92467-194E-4742-9BC4-D5B28A6CDAFD}" dt="2022-05-02T15:01:50.583" v="235" actId="21"/>
          <ac:spMkLst>
            <pc:docMk/>
            <pc:sldMk cId="214751325" sldId="268"/>
            <ac:spMk id="11" creationId="{00000000-0000-0000-0000-000000000000}"/>
          </ac:spMkLst>
        </pc:spChg>
        <pc:picChg chg="del">
          <ac:chgData name="Falchetta Giacomo" userId="68ba084c-44c1-477d-9572-656657341ed8" providerId="ADAL" clId="{9CB92467-194E-4742-9BC4-D5B28A6CDAFD}" dt="2022-05-02T15:01:50.583" v="235" actId="21"/>
          <ac:picMkLst>
            <pc:docMk/>
            <pc:sldMk cId="214751325" sldId="268"/>
            <ac:picMk id="3074" creationId="{00000000-0000-0000-0000-000000000000}"/>
          </ac:picMkLst>
        </pc:picChg>
      </pc:sldChg>
      <pc:sldChg chg="del">
        <pc:chgData name="Falchetta Giacomo" userId="68ba084c-44c1-477d-9572-656657341ed8" providerId="ADAL" clId="{9CB92467-194E-4742-9BC4-D5B28A6CDAFD}" dt="2022-05-02T15:06:34.024" v="305" actId="2696"/>
        <pc:sldMkLst>
          <pc:docMk/>
          <pc:sldMk cId="13961155" sldId="269"/>
        </pc:sldMkLst>
      </pc:sldChg>
      <pc:sldChg chg="del">
        <pc:chgData name="Falchetta Giacomo" userId="68ba084c-44c1-477d-9572-656657341ed8" providerId="ADAL" clId="{9CB92467-194E-4742-9BC4-D5B28A6CDAFD}" dt="2022-05-02T15:04:17.188" v="274" actId="47"/>
        <pc:sldMkLst>
          <pc:docMk/>
          <pc:sldMk cId="994438548" sldId="272"/>
        </pc:sldMkLst>
      </pc:sldChg>
      <pc:sldChg chg="del">
        <pc:chgData name="Falchetta Giacomo" userId="68ba084c-44c1-477d-9572-656657341ed8" providerId="ADAL" clId="{9CB92467-194E-4742-9BC4-D5B28A6CDAFD}" dt="2022-05-02T15:05:25.700" v="287" actId="47"/>
        <pc:sldMkLst>
          <pc:docMk/>
          <pc:sldMk cId="2866002751" sldId="275"/>
        </pc:sldMkLst>
      </pc:sldChg>
      <pc:sldChg chg="add ord">
        <pc:chgData name="Falchetta Giacomo" userId="68ba084c-44c1-477d-9572-656657341ed8" providerId="ADAL" clId="{9CB92467-194E-4742-9BC4-D5B28A6CDAFD}" dt="2022-05-10T13:19:09.819" v="373"/>
        <pc:sldMkLst>
          <pc:docMk/>
          <pc:sldMk cId="591538970" sldId="276"/>
        </pc:sldMkLst>
      </pc:sldChg>
      <pc:sldChg chg="del">
        <pc:chgData name="Falchetta Giacomo" userId="68ba084c-44c1-477d-9572-656657341ed8" providerId="ADAL" clId="{9CB92467-194E-4742-9BC4-D5B28A6CDAFD}" dt="2022-05-02T15:05:43.488" v="293" actId="2696"/>
        <pc:sldMkLst>
          <pc:docMk/>
          <pc:sldMk cId="1113031446" sldId="276"/>
        </pc:sldMkLst>
      </pc:sldChg>
      <pc:sldChg chg="del">
        <pc:chgData name="Falchetta Giacomo" userId="68ba084c-44c1-477d-9572-656657341ed8" providerId="ADAL" clId="{9CB92467-194E-4742-9BC4-D5B28A6CDAFD}" dt="2022-05-02T15:05:43.488" v="293" actId="2696"/>
        <pc:sldMkLst>
          <pc:docMk/>
          <pc:sldMk cId="817267213" sldId="283"/>
        </pc:sldMkLst>
      </pc:sldChg>
      <pc:sldChg chg="add ord">
        <pc:chgData name="Falchetta Giacomo" userId="68ba084c-44c1-477d-9572-656657341ed8" providerId="ADAL" clId="{9CB92467-194E-4742-9BC4-D5B28A6CDAFD}" dt="2022-05-10T13:19:19.877" v="375"/>
        <pc:sldMkLst>
          <pc:docMk/>
          <pc:sldMk cId="1033089310" sldId="283"/>
        </pc:sldMkLst>
      </pc:sldChg>
      <pc:sldChg chg="del">
        <pc:chgData name="Falchetta Giacomo" userId="68ba084c-44c1-477d-9572-656657341ed8" providerId="ADAL" clId="{9CB92467-194E-4742-9BC4-D5B28A6CDAFD}" dt="2022-05-02T15:05:32.958" v="288" actId="47"/>
        <pc:sldMkLst>
          <pc:docMk/>
          <pc:sldMk cId="3248829676" sldId="287"/>
        </pc:sldMkLst>
      </pc:sldChg>
      <pc:sldChg chg="del">
        <pc:chgData name="Falchetta Giacomo" userId="68ba084c-44c1-477d-9572-656657341ed8" providerId="ADAL" clId="{9CB92467-194E-4742-9BC4-D5B28A6CDAFD}" dt="2022-05-02T15:05:33.606" v="289" actId="47"/>
        <pc:sldMkLst>
          <pc:docMk/>
          <pc:sldMk cId="3173636998" sldId="288"/>
        </pc:sldMkLst>
      </pc:sldChg>
      <pc:sldChg chg="del">
        <pc:chgData name="Falchetta Giacomo" userId="68ba084c-44c1-477d-9572-656657341ed8" providerId="ADAL" clId="{9CB92467-194E-4742-9BC4-D5B28A6CDAFD}" dt="2022-05-02T15:05:34.967" v="291" actId="47"/>
        <pc:sldMkLst>
          <pc:docMk/>
          <pc:sldMk cId="2344024176" sldId="289"/>
        </pc:sldMkLst>
      </pc:sldChg>
      <pc:sldChg chg="del">
        <pc:chgData name="Falchetta Giacomo" userId="68ba084c-44c1-477d-9572-656657341ed8" providerId="ADAL" clId="{9CB92467-194E-4742-9BC4-D5B28A6CDAFD}" dt="2022-05-02T15:05:34.275" v="290" actId="47"/>
        <pc:sldMkLst>
          <pc:docMk/>
          <pc:sldMk cId="1474185408" sldId="290"/>
        </pc:sldMkLst>
      </pc:sldChg>
      <pc:sldChg chg="ord">
        <pc:chgData name="Falchetta Giacomo" userId="68ba084c-44c1-477d-9572-656657341ed8" providerId="ADAL" clId="{9CB92467-194E-4742-9BC4-D5B28A6CDAFD}" dt="2022-05-10T13:19:52.554" v="378"/>
        <pc:sldMkLst>
          <pc:docMk/>
          <pc:sldMk cId="1526148288" sldId="291"/>
        </pc:sldMkLst>
      </pc:sldChg>
      <pc:sldChg chg="addSp delSp modSp del mod ord">
        <pc:chgData name="Falchetta Giacomo" userId="68ba084c-44c1-477d-9572-656657341ed8" providerId="ADAL" clId="{9CB92467-194E-4742-9BC4-D5B28A6CDAFD}" dt="2022-05-10T13:24:25.024" v="438" actId="47"/>
        <pc:sldMkLst>
          <pc:docMk/>
          <pc:sldMk cId="1290605484" sldId="292"/>
        </pc:sldMkLst>
        <pc:spChg chg="mod">
          <ac:chgData name="Falchetta Giacomo" userId="68ba084c-44c1-477d-9572-656657341ed8" providerId="ADAL" clId="{9CB92467-194E-4742-9BC4-D5B28A6CDAFD}" dt="2022-05-10T13:22:31.626" v="389" actId="1076"/>
          <ac:spMkLst>
            <pc:docMk/>
            <pc:sldMk cId="1290605484" sldId="292"/>
            <ac:spMk id="3" creationId="{00000000-0000-0000-0000-000000000000}"/>
          </ac:spMkLst>
        </pc:spChg>
        <pc:spChg chg="mod">
          <ac:chgData name="Falchetta Giacomo" userId="68ba084c-44c1-477d-9572-656657341ed8" providerId="ADAL" clId="{9CB92467-194E-4742-9BC4-D5B28A6CDAFD}" dt="2022-05-10T13:23:17.081" v="391" actId="5793"/>
          <ac:spMkLst>
            <pc:docMk/>
            <pc:sldMk cId="1290605484" sldId="292"/>
            <ac:spMk id="5" creationId="{00000000-0000-0000-0000-000000000000}"/>
          </ac:spMkLst>
        </pc:spChg>
        <pc:picChg chg="add del mod">
          <ac:chgData name="Falchetta Giacomo" userId="68ba084c-44c1-477d-9572-656657341ed8" providerId="ADAL" clId="{9CB92467-194E-4742-9BC4-D5B28A6CDAFD}" dt="2022-05-10T13:23:24.135" v="392" actId="21"/>
          <ac:picMkLst>
            <pc:docMk/>
            <pc:sldMk cId="1290605484" sldId="292"/>
            <ac:picMk id="7" creationId="{D7DBA6A2-946A-4D53-9BAB-693A50BE4AE0}"/>
          </ac:picMkLst>
        </pc:picChg>
        <pc:picChg chg="del">
          <ac:chgData name="Falchetta Giacomo" userId="68ba084c-44c1-477d-9572-656657341ed8" providerId="ADAL" clId="{9CB92467-194E-4742-9BC4-D5B28A6CDAFD}" dt="2022-05-02T15:06:13.124" v="297" actId="478"/>
          <ac:picMkLst>
            <pc:docMk/>
            <pc:sldMk cId="1290605484" sldId="292"/>
            <ac:picMk id="1026" creationId="{00000000-0000-0000-0000-000000000000}"/>
          </ac:picMkLst>
        </pc:picChg>
      </pc:sldChg>
      <pc:sldChg chg="del">
        <pc:chgData name="Falchetta Giacomo" userId="68ba084c-44c1-477d-9572-656657341ed8" providerId="ADAL" clId="{9CB92467-194E-4742-9BC4-D5B28A6CDAFD}" dt="2022-05-02T15:04:18.843" v="275" actId="47"/>
        <pc:sldMkLst>
          <pc:docMk/>
          <pc:sldMk cId="1310173875" sldId="293"/>
        </pc:sldMkLst>
      </pc:sldChg>
      <pc:sldChg chg="ord">
        <pc:chgData name="Falchetta Giacomo" userId="68ba084c-44c1-477d-9572-656657341ed8" providerId="ADAL" clId="{9CB92467-194E-4742-9BC4-D5B28A6CDAFD}" dt="2022-05-02T15:07:02.156" v="307"/>
        <pc:sldMkLst>
          <pc:docMk/>
          <pc:sldMk cId="4183850920" sldId="294"/>
        </pc:sldMkLst>
      </pc:sldChg>
      <pc:sldChg chg="del">
        <pc:chgData name="Falchetta Giacomo" userId="68ba084c-44c1-477d-9572-656657341ed8" providerId="ADAL" clId="{9CB92467-194E-4742-9BC4-D5B28A6CDAFD}" dt="2022-05-02T15:04:41.276" v="278" actId="47"/>
        <pc:sldMkLst>
          <pc:docMk/>
          <pc:sldMk cId="1478412626" sldId="295"/>
        </pc:sldMkLst>
      </pc:sldChg>
      <pc:sldChg chg="del">
        <pc:chgData name="Falchetta Giacomo" userId="68ba084c-44c1-477d-9572-656657341ed8" providerId="ADAL" clId="{9CB92467-194E-4742-9BC4-D5B28A6CDAFD}" dt="2022-05-02T15:07:22.662" v="310" actId="47"/>
        <pc:sldMkLst>
          <pc:docMk/>
          <pc:sldMk cId="287483369" sldId="296"/>
        </pc:sldMkLst>
      </pc:sldChg>
      <pc:sldChg chg="addSp delSp modSp mod">
        <pc:chgData name="Falchetta Giacomo" userId="68ba084c-44c1-477d-9572-656657341ed8" providerId="ADAL" clId="{9CB92467-194E-4742-9BC4-D5B28A6CDAFD}" dt="2022-05-11T06:36:57.894" v="703" actId="1076"/>
        <pc:sldMkLst>
          <pc:docMk/>
          <pc:sldMk cId="2690535854" sldId="297"/>
        </pc:sldMkLst>
        <pc:spChg chg="mod">
          <ac:chgData name="Falchetta Giacomo" userId="68ba084c-44c1-477d-9572-656657341ed8" providerId="ADAL" clId="{9CB92467-194E-4742-9BC4-D5B28A6CDAFD}" dt="2022-05-11T06:36:43.840" v="699" actId="14100"/>
          <ac:spMkLst>
            <pc:docMk/>
            <pc:sldMk cId="2690535854" sldId="297"/>
            <ac:spMk id="2" creationId="{00000000-0000-0000-0000-000000000000}"/>
          </ac:spMkLst>
        </pc:spChg>
        <pc:spChg chg="add del mod">
          <ac:chgData name="Falchetta Giacomo" userId="68ba084c-44c1-477d-9572-656657341ed8" providerId="ADAL" clId="{9CB92467-194E-4742-9BC4-D5B28A6CDAFD}" dt="2022-05-11T06:36:53.785" v="702" actId="478"/>
          <ac:spMkLst>
            <pc:docMk/>
            <pc:sldMk cId="2690535854" sldId="297"/>
            <ac:spMk id="3" creationId="{00000000-0000-0000-0000-000000000000}"/>
          </ac:spMkLst>
        </pc:spChg>
        <pc:spChg chg="mod">
          <ac:chgData name="Falchetta Giacomo" userId="68ba084c-44c1-477d-9572-656657341ed8" providerId="ADAL" clId="{9CB92467-194E-4742-9BC4-D5B28A6CDAFD}" dt="2022-05-11T06:36:57.894" v="703" actId="1076"/>
          <ac:spMkLst>
            <pc:docMk/>
            <pc:sldMk cId="2690535854" sldId="297"/>
            <ac:spMk id="8" creationId="{00000000-0000-0000-0000-000000000000}"/>
          </ac:spMkLst>
        </pc:spChg>
        <pc:spChg chg="del">
          <ac:chgData name="Falchetta Giacomo" userId="68ba084c-44c1-477d-9572-656657341ed8" providerId="ADAL" clId="{9CB92467-194E-4742-9BC4-D5B28A6CDAFD}" dt="2022-05-11T06:36:37.916" v="698" actId="478"/>
          <ac:spMkLst>
            <pc:docMk/>
            <pc:sldMk cId="2690535854" sldId="297"/>
            <ac:spMk id="17" creationId="{00000000-0000-0000-0000-000000000000}"/>
          </ac:spMkLst>
        </pc:spChg>
        <pc:picChg chg="mod">
          <ac:chgData name="Falchetta Giacomo" userId="68ba084c-44c1-477d-9572-656657341ed8" providerId="ADAL" clId="{9CB92467-194E-4742-9BC4-D5B28A6CDAFD}" dt="2022-05-11T06:36:57.894" v="703" actId="1076"/>
          <ac:picMkLst>
            <pc:docMk/>
            <pc:sldMk cId="2690535854" sldId="297"/>
            <ac:picMk id="7" creationId="{00000000-0000-0000-0000-000000000000}"/>
          </ac:picMkLst>
        </pc:picChg>
      </pc:sldChg>
      <pc:sldChg chg="addSp delSp modSp del mod">
        <pc:chgData name="Falchetta Giacomo" userId="68ba084c-44c1-477d-9572-656657341ed8" providerId="ADAL" clId="{9CB92467-194E-4742-9BC4-D5B28A6CDAFD}" dt="2022-05-02T15:06:06.464" v="296" actId="47"/>
        <pc:sldMkLst>
          <pc:docMk/>
          <pc:sldMk cId="274828767" sldId="299"/>
        </pc:sldMkLst>
        <pc:spChg chg="add mod">
          <ac:chgData name="Falchetta Giacomo" userId="68ba084c-44c1-477d-9572-656657341ed8" providerId="ADAL" clId="{9CB92467-194E-4742-9BC4-D5B28A6CDAFD}" dt="2022-05-02T15:06:01.794" v="295" actId="21"/>
          <ac:spMkLst>
            <pc:docMk/>
            <pc:sldMk cId="274828767" sldId="299"/>
            <ac:spMk id="3" creationId="{B99E3076-84E7-4563-8B01-76CDF1069C62}"/>
          </ac:spMkLst>
        </pc:spChg>
        <pc:picChg chg="del">
          <ac:chgData name="Falchetta Giacomo" userId="68ba084c-44c1-477d-9572-656657341ed8" providerId="ADAL" clId="{9CB92467-194E-4742-9BC4-D5B28A6CDAFD}" dt="2022-05-02T15:06:01.794" v="295" actId="21"/>
          <ac:picMkLst>
            <pc:docMk/>
            <pc:sldMk cId="274828767" sldId="299"/>
            <ac:picMk id="5" creationId="{16895583-C241-2F44-AAEE-9582F3174241}"/>
          </ac:picMkLst>
        </pc:picChg>
      </pc:sldChg>
      <pc:sldChg chg="del">
        <pc:chgData name="Falchetta Giacomo" userId="68ba084c-44c1-477d-9572-656657341ed8" providerId="ADAL" clId="{9CB92467-194E-4742-9BC4-D5B28A6CDAFD}" dt="2022-05-02T15:05:40.726" v="292" actId="47"/>
        <pc:sldMkLst>
          <pc:docMk/>
          <pc:sldMk cId="1476205262" sldId="300"/>
        </pc:sldMkLst>
      </pc:sldChg>
      <pc:sldChg chg="ord">
        <pc:chgData name="Falchetta Giacomo" userId="68ba084c-44c1-477d-9572-656657341ed8" providerId="ADAL" clId="{9CB92467-194E-4742-9BC4-D5B28A6CDAFD}" dt="2022-05-10T13:26:07.296" v="441"/>
        <pc:sldMkLst>
          <pc:docMk/>
          <pc:sldMk cId="509023128" sldId="301"/>
        </pc:sldMkLst>
      </pc:sldChg>
      <pc:sldChg chg="del">
        <pc:chgData name="Falchetta Giacomo" userId="68ba084c-44c1-477d-9572-656657341ed8" providerId="ADAL" clId="{9CB92467-194E-4742-9BC4-D5B28A6CDAFD}" dt="2022-05-02T15:05:09.541" v="285" actId="47"/>
        <pc:sldMkLst>
          <pc:docMk/>
          <pc:sldMk cId="174842868" sldId="302"/>
        </pc:sldMkLst>
      </pc:sldChg>
      <pc:sldChg chg="del">
        <pc:chgData name="Falchetta Giacomo" userId="68ba084c-44c1-477d-9572-656657341ed8" providerId="ADAL" clId="{9CB92467-194E-4742-9BC4-D5B28A6CDAFD}" dt="2022-05-02T15:05:18.972" v="286" actId="47"/>
        <pc:sldMkLst>
          <pc:docMk/>
          <pc:sldMk cId="3781273989" sldId="303"/>
        </pc:sldMkLst>
      </pc:sldChg>
      <pc:sldChg chg="addSp delSp modSp mod">
        <pc:chgData name="Falchetta Giacomo" userId="68ba084c-44c1-477d-9572-656657341ed8" providerId="ADAL" clId="{9CB92467-194E-4742-9BC4-D5B28A6CDAFD}" dt="2022-05-02T15:03:45.020" v="270" actId="1076"/>
        <pc:sldMkLst>
          <pc:docMk/>
          <pc:sldMk cId="3444385762" sldId="304"/>
        </pc:sldMkLst>
        <pc:spChg chg="del">
          <ac:chgData name="Falchetta Giacomo" userId="68ba084c-44c1-477d-9572-656657341ed8" providerId="ADAL" clId="{9CB92467-194E-4742-9BC4-D5B28A6CDAFD}" dt="2022-05-02T15:02:09.731" v="244" actId="478"/>
          <ac:spMkLst>
            <pc:docMk/>
            <pc:sldMk cId="3444385762" sldId="304"/>
            <ac:spMk id="2" creationId="{4CA40620-8485-4E4F-A230-AB4651ED1418}"/>
          </ac:spMkLst>
        </pc:spChg>
        <pc:spChg chg="mod">
          <ac:chgData name="Falchetta Giacomo" userId="68ba084c-44c1-477d-9572-656657341ed8" providerId="ADAL" clId="{9CB92467-194E-4742-9BC4-D5B28A6CDAFD}" dt="2022-05-02T15:02:42.498" v="251" actId="1076"/>
          <ac:spMkLst>
            <pc:docMk/>
            <pc:sldMk cId="3444385762" sldId="304"/>
            <ac:spMk id="3" creationId="{00000000-0000-0000-0000-000000000000}"/>
          </ac:spMkLst>
        </pc:spChg>
        <pc:spChg chg="mod">
          <ac:chgData name="Falchetta Giacomo" userId="68ba084c-44c1-477d-9572-656657341ed8" providerId="ADAL" clId="{9CB92467-194E-4742-9BC4-D5B28A6CDAFD}" dt="2022-05-02T15:03:08.023" v="259" actId="1076"/>
          <ac:spMkLst>
            <pc:docMk/>
            <pc:sldMk cId="3444385762" sldId="304"/>
            <ac:spMk id="4" creationId="{00000000-0000-0000-0000-000000000000}"/>
          </ac:spMkLst>
        </pc:spChg>
        <pc:spChg chg="add del mod">
          <ac:chgData name="Falchetta Giacomo" userId="68ba084c-44c1-477d-9572-656657341ed8" providerId="ADAL" clId="{9CB92467-194E-4742-9BC4-D5B28A6CDAFD}" dt="2022-05-02T15:02:11.624" v="245" actId="478"/>
          <ac:spMkLst>
            <pc:docMk/>
            <pc:sldMk cId="3444385762" sldId="304"/>
            <ac:spMk id="6" creationId="{339BD3C4-8368-44B9-9014-1CF0175E5F38}"/>
          </ac:spMkLst>
        </pc:spChg>
        <pc:spChg chg="del mod">
          <ac:chgData name="Falchetta Giacomo" userId="68ba084c-44c1-477d-9572-656657341ed8" providerId="ADAL" clId="{9CB92467-194E-4742-9BC4-D5B28A6CDAFD}" dt="2022-05-02T15:02:04.535" v="243" actId="478"/>
          <ac:spMkLst>
            <pc:docMk/>
            <pc:sldMk cId="3444385762" sldId="304"/>
            <ac:spMk id="9" creationId="{4CA40620-8485-4E4F-A230-AB4651ED1418}"/>
          </ac:spMkLst>
        </pc:spChg>
        <pc:spChg chg="add mod">
          <ac:chgData name="Falchetta Giacomo" userId="68ba084c-44c1-477d-9572-656657341ed8" providerId="ADAL" clId="{9CB92467-194E-4742-9BC4-D5B28A6CDAFD}" dt="2022-05-02T15:03:37.834" v="267" actId="1076"/>
          <ac:spMkLst>
            <pc:docMk/>
            <pc:sldMk cId="3444385762" sldId="304"/>
            <ac:spMk id="10" creationId="{5F6330E3-BAD8-40E8-AB9D-47AA7AC58EFD}"/>
          </ac:spMkLst>
        </pc:spChg>
        <pc:spChg chg="add mod">
          <ac:chgData name="Falchetta Giacomo" userId="68ba084c-44c1-477d-9572-656657341ed8" providerId="ADAL" clId="{9CB92467-194E-4742-9BC4-D5B28A6CDAFD}" dt="2022-05-02T15:03:37.834" v="267" actId="1076"/>
          <ac:spMkLst>
            <pc:docMk/>
            <pc:sldMk cId="3444385762" sldId="304"/>
            <ac:spMk id="11" creationId="{1F5F1704-FACF-47AC-9348-4C8040CEA085}"/>
          </ac:spMkLst>
        </pc:spChg>
        <pc:spChg chg="add mod">
          <ac:chgData name="Falchetta Giacomo" userId="68ba084c-44c1-477d-9572-656657341ed8" providerId="ADAL" clId="{9CB92467-194E-4742-9BC4-D5B28A6CDAFD}" dt="2022-05-02T15:03:45.020" v="270" actId="1076"/>
          <ac:spMkLst>
            <pc:docMk/>
            <pc:sldMk cId="3444385762" sldId="304"/>
            <ac:spMk id="13" creationId="{DCE5D38E-480D-43CB-86ED-A48FFE2D9508}"/>
          </ac:spMkLst>
        </pc:spChg>
        <pc:graphicFrameChg chg="mod">
          <ac:chgData name="Falchetta Giacomo" userId="68ba084c-44c1-477d-9572-656657341ed8" providerId="ADAL" clId="{9CB92467-194E-4742-9BC4-D5B28A6CDAFD}" dt="2022-05-02T15:02:52.290" v="253" actId="1076"/>
          <ac:graphicFrameMkLst>
            <pc:docMk/>
            <pc:sldMk cId="3444385762" sldId="304"/>
            <ac:graphicFrameMk id="17" creationId="{662D6D54-7197-47D2-9945-0EBFD0CAFE16}"/>
          </ac:graphicFrameMkLst>
        </pc:graphicFrameChg>
        <pc:picChg chg="del mod">
          <ac:chgData name="Falchetta Giacomo" userId="68ba084c-44c1-477d-9572-656657341ed8" providerId="ADAL" clId="{9CB92467-194E-4742-9BC4-D5B28A6CDAFD}" dt="2022-05-02T15:02:45.133" v="252" actId="21"/>
          <ac:picMkLst>
            <pc:docMk/>
            <pc:sldMk cId="3444385762" sldId="304"/>
            <ac:picMk id="8" creationId="{EBD62BDE-1C55-4BB5-89ED-62A5D1CE79F5}"/>
          </ac:picMkLst>
        </pc:picChg>
        <pc:picChg chg="add mod">
          <ac:chgData name="Falchetta Giacomo" userId="68ba084c-44c1-477d-9572-656657341ed8" providerId="ADAL" clId="{9CB92467-194E-4742-9BC4-D5B28A6CDAFD}" dt="2022-05-02T15:03:45.020" v="270" actId="1076"/>
          <ac:picMkLst>
            <pc:docMk/>
            <pc:sldMk cId="3444385762" sldId="304"/>
            <ac:picMk id="12" creationId="{662BA081-6359-423A-921C-CD5DFB8886D5}"/>
          </ac:picMkLst>
        </pc:picChg>
      </pc:sldChg>
      <pc:sldChg chg="addSp delSp modSp mod ord">
        <pc:chgData name="Falchetta Giacomo" userId="68ba084c-44c1-477d-9572-656657341ed8" providerId="ADAL" clId="{9CB92467-194E-4742-9BC4-D5B28A6CDAFD}" dt="2022-05-11T06:35:16.621" v="697" actId="1076"/>
        <pc:sldMkLst>
          <pc:docMk/>
          <pc:sldMk cId="1011953694" sldId="305"/>
        </pc:sldMkLst>
        <pc:spChg chg="mod">
          <ac:chgData name="Falchetta Giacomo" userId="68ba084c-44c1-477d-9572-656657341ed8" providerId="ADAL" clId="{9CB92467-194E-4742-9BC4-D5B28A6CDAFD}" dt="2022-05-10T13:24:01.441" v="405" actId="1076"/>
          <ac:spMkLst>
            <pc:docMk/>
            <pc:sldMk cId="1011953694" sldId="305"/>
            <ac:spMk id="3" creationId="{00000000-0000-0000-0000-000000000000}"/>
          </ac:spMkLst>
        </pc:spChg>
        <pc:spChg chg="del mod">
          <ac:chgData name="Falchetta Giacomo" userId="68ba084c-44c1-477d-9572-656657341ed8" providerId="ADAL" clId="{9CB92467-194E-4742-9BC4-D5B28A6CDAFD}" dt="2022-05-11T06:34:27.159" v="682" actId="478"/>
          <ac:spMkLst>
            <pc:docMk/>
            <pc:sldMk cId="1011953694" sldId="305"/>
            <ac:spMk id="5" creationId="{00000000-0000-0000-0000-000000000000}"/>
          </ac:spMkLst>
        </pc:spChg>
        <pc:spChg chg="mod">
          <ac:chgData name="Falchetta Giacomo" userId="68ba084c-44c1-477d-9572-656657341ed8" providerId="ADAL" clId="{9CB92467-194E-4742-9BC4-D5B28A6CDAFD}" dt="2022-05-11T06:35:16.621" v="697" actId="1076"/>
          <ac:spMkLst>
            <pc:docMk/>
            <pc:sldMk cId="1011953694" sldId="305"/>
            <ac:spMk id="8" creationId="{00000000-0000-0000-0000-000000000000}"/>
          </ac:spMkLst>
        </pc:spChg>
        <pc:graphicFrameChg chg="add mod">
          <ac:chgData name="Falchetta Giacomo" userId="68ba084c-44c1-477d-9572-656657341ed8" providerId="ADAL" clId="{9CB92467-194E-4742-9BC4-D5B28A6CDAFD}" dt="2022-05-11T06:34:53.445" v="693" actId="1076"/>
          <ac:graphicFrameMkLst>
            <pc:docMk/>
            <pc:sldMk cId="1011953694" sldId="305"/>
            <ac:graphicFrameMk id="9" creationId="{628FD201-7283-4158-B38F-CC8A8CA3B8BD}"/>
          </ac:graphicFrameMkLst>
        </pc:graphicFrameChg>
        <pc:graphicFrameChg chg="mod">
          <ac:chgData name="Falchetta Giacomo" userId="68ba084c-44c1-477d-9572-656657341ed8" providerId="ADAL" clId="{9CB92467-194E-4742-9BC4-D5B28A6CDAFD}" dt="2022-05-10T13:24:01.441" v="405" actId="1076"/>
          <ac:graphicFrameMkLst>
            <pc:docMk/>
            <pc:sldMk cId="1011953694" sldId="305"/>
            <ac:graphicFrameMk id="11" creationId="{00000000-0000-0000-0000-000000000000}"/>
          </ac:graphicFrameMkLst>
        </pc:graphicFrameChg>
        <pc:graphicFrameChg chg="mod">
          <ac:chgData name="Falchetta Giacomo" userId="68ba084c-44c1-477d-9572-656657341ed8" providerId="ADAL" clId="{9CB92467-194E-4742-9BC4-D5B28A6CDAFD}" dt="2022-05-10T13:24:01.441" v="405" actId="1076"/>
          <ac:graphicFrameMkLst>
            <pc:docMk/>
            <pc:sldMk cId="1011953694" sldId="305"/>
            <ac:graphicFrameMk id="17" creationId="{662D6D54-7197-47D2-9945-0EBFD0CAFE16}"/>
          </ac:graphicFrameMkLst>
        </pc:graphicFrameChg>
        <pc:picChg chg="mod">
          <ac:chgData name="Falchetta Giacomo" userId="68ba084c-44c1-477d-9572-656657341ed8" providerId="ADAL" clId="{9CB92467-194E-4742-9BC4-D5B28A6CDAFD}" dt="2022-05-10T13:24:04.428" v="406" actId="1076"/>
          <ac:picMkLst>
            <pc:docMk/>
            <pc:sldMk cId="1011953694" sldId="305"/>
            <ac:picMk id="2" creationId="{00000000-0000-0000-0000-000000000000}"/>
          </ac:picMkLst>
        </pc:picChg>
        <pc:picChg chg="del mod">
          <ac:chgData name="Falchetta Giacomo" userId="68ba084c-44c1-477d-9572-656657341ed8" providerId="ADAL" clId="{9CB92467-194E-4742-9BC4-D5B28A6CDAFD}" dt="2022-05-11T06:34:21.927" v="681" actId="478"/>
          <ac:picMkLst>
            <pc:docMk/>
            <pc:sldMk cId="1011953694" sldId="305"/>
            <ac:picMk id="4" creationId="{00000000-0000-0000-0000-000000000000}"/>
          </ac:picMkLst>
        </pc:picChg>
        <pc:picChg chg="del">
          <ac:chgData name="Falchetta Giacomo" userId="68ba084c-44c1-477d-9572-656657341ed8" providerId="ADAL" clId="{9CB92467-194E-4742-9BC4-D5B28A6CDAFD}" dt="2022-05-10T13:23:57.261" v="404" actId="478"/>
          <ac:picMkLst>
            <pc:docMk/>
            <pc:sldMk cId="1011953694" sldId="305"/>
            <ac:picMk id="14" creationId="{EBD62BDE-1C55-4BB5-89ED-62A5D1CE79F5}"/>
          </ac:picMkLst>
        </pc:picChg>
      </pc:sldChg>
      <pc:sldChg chg="ord">
        <pc:chgData name="Falchetta Giacomo" userId="68ba084c-44c1-477d-9572-656657341ed8" providerId="ADAL" clId="{9CB92467-194E-4742-9BC4-D5B28A6CDAFD}" dt="2022-05-02T15:07:02.156" v="307"/>
        <pc:sldMkLst>
          <pc:docMk/>
          <pc:sldMk cId="955428993" sldId="306"/>
        </pc:sldMkLst>
      </pc:sldChg>
      <pc:sldChg chg="del">
        <pc:chgData name="Falchetta Giacomo" userId="68ba084c-44c1-477d-9572-656657341ed8" providerId="ADAL" clId="{9CB92467-194E-4742-9BC4-D5B28A6CDAFD}" dt="2022-05-02T15:07:12.166" v="308" actId="47"/>
        <pc:sldMkLst>
          <pc:docMk/>
          <pc:sldMk cId="1641119882" sldId="307"/>
        </pc:sldMkLst>
      </pc:sldChg>
      <pc:sldChg chg="addSp delSp modSp new mod">
        <pc:chgData name="Falchetta Giacomo" userId="68ba084c-44c1-477d-9572-656657341ed8" providerId="ADAL" clId="{9CB92467-194E-4742-9BC4-D5B28A6CDAFD}" dt="2022-05-11T06:33:46" v="680" actId="1076"/>
        <pc:sldMkLst>
          <pc:docMk/>
          <pc:sldMk cId="2894549056" sldId="307"/>
        </pc:sldMkLst>
        <pc:spChg chg="del">
          <ac:chgData name="Falchetta Giacomo" userId="68ba084c-44c1-477d-9572-656657341ed8" providerId="ADAL" clId="{9CB92467-194E-4742-9BC4-D5B28A6CDAFD}" dt="2022-05-10T13:23:32.227" v="394" actId="478"/>
          <ac:spMkLst>
            <pc:docMk/>
            <pc:sldMk cId="2894549056" sldId="307"/>
            <ac:spMk id="2" creationId="{116D7613-64D7-4CA6-9480-09C7CEA1B630}"/>
          </ac:spMkLst>
        </pc:spChg>
        <pc:spChg chg="del">
          <ac:chgData name="Falchetta Giacomo" userId="68ba084c-44c1-477d-9572-656657341ed8" providerId="ADAL" clId="{9CB92467-194E-4742-9BC4-D5B28A6CDAFD}" dt="2022-05-10T13:23:33.002" v="395" actId="478"/>
          <ac:spMkLst>
            <pc:docMk/>
            <pc:sldMk cId="2894549056" sldId="307"/>
            <ac:spMk id="3" creationId="{6E4513CA-6748-418E-AD0A-01873CDF0AA4}"/>
          </ac:spMkLst>
        </pc:spChg>
        <pc:spChg chg="del">
          <ac:chgData name="Falchetta Giacomo" userId="68ba084c-44c1-477d-9572-656657341ed8" providerId="ADAL" clId="{9CB92467-194E-4742-9BC4-D5B28A6CDAFD}" dt="2022-05-10T13:23:35.505" v="397" actId="478"/>
          <ac:spMkLst>
            <pc:docMk/>
            <pc:sldMk cId="2894549056" sldId="307"/>
            <ac:spMk id="4" creationId="{DCF71BD3-611C-4DA0-BC01-2E3BD6CCA968}"/>
          </ac:spMkLst>
        </pc:spChg>
        <pc:spChg chg="del">
          <ac:chgData name="Falchetta Giacomo" userId="68ba084c-44c1-477d-9572-656657341ed8" providerId="ADAL" clId="{9CB92467-194E-4742-9BC4-D5B28A6CDAFD}" dt="2022-05-10T13:23:34.418" v="396" actId="478"/>
          <ac:spMkLst>
            <pc:docMk/>
            <pc:sldMk cId="2894549056" sldId="307"/>
            <ac:spMk id="5" creationId="{5AD53D88-8EBA-4437-9178-0A6D86449124}"/>
          </ac:spMkLst>
        </pc:spChg>
        <pc:spChg chg="mod">
          <ac:chgData name="Falchetta Giacomo" userId="68ba084c-44c1-477d-9572-656657341ed8" providerId="ADAL" clId="{9CB92467-194E-4742-9BC4-D5B28A6CDAFD}" dt="2022-05-10T13:24:20.409" v="437" actId="20577"/>
          <ac:spMkLst>
            <pc:docMk/>
            <pc:sldMk cId="2894549056" sldId="307"/>
            <ac:spMk id="6" creationId="{4A5880AC-C6FC-4173-8795-339B34FB93D1}"/>
          </ac:spMkLst>
        </pc:spChg>
        <pc:picChg chg="add mod">
          <ac:chgData name="Falchetta Giacomo" userId="68ba084c-44c1-477d-9572-656657341ed8" providerId="ADAL" clId="{9CB92467-194E-4742-9BC4-D5B28A6CDAFD}" dt="2022-05-11T06:33:46" v="680" actId="1076"/>
          <ac:picMkLst>
            <pc:docMk/>
            <pc:sldMk cId="2894549056" sldId="307"/>
            <ac:picMk id="7" creationId="{73961422-F613-43CC-B03D-DEB80CCE5F69}"/>
          </ac:picMkLst>
        </pc:picChg>
      </pc:sldChg>
      <pc:sldChg chg="addSp delSp modSp new mod">
        <pc:chgData name="Falchetta Giacomo" userId="68ba084c-44c1-477d-9572-656657341ed8" providerId="ADAL" clId="{9CB92467-194E-4742-9BC4-D5B28A6CDAFD}" dt="2022-05-18T09:54:38.517" v="824" actId="113"/>
        <pc:sldMkLst>
          <pc:docMk/>
          <pc:sldMk cId="363588128" sldId="308"/>
        </pc:sldMkLst>
        <pc:spChg chg="mod">
          <ac:chgData name="Falchetta Giacomo" userId="68ba084c-44c1-477d-9572-656657341ed8" providerId="ADAL" clId="{9CB92467-194E-4742-9BC4-D5B28A6CDAFD}" dt="2022-05-11T06:25:33.516" v="457" actId="20577"/>
          <ac:spMkLst>
            <pc:docMk/>
            <pc:sldMk cId="363588128" sldId="308"/>
            <ac:spMk id="2" creationId="{BF307A32-6B3E-41D0-9FA5-C97AD551FDC7}"/>
          </ac:spMkLst>
        </pc:spChg>
        <pc:spChg chg="del">
          <ac:chgData name="Falchetta Giacomo" userId="68ba084c-44c1-477d-9572-656657341ed8" providerId="ADAL" clId="{9CB92467-194E-4742-9BC4-D5B28A6CDAFD}" dt="2022-05-11T06:25:08.318" v="443"/>
          <ac:spMkLst>
            <pc:docMk/>
            <pc:sldMk cId="363588128" sldId="308"/>
            <ac:spMk id="3" creationId="{257455E4-76A5-4AD2-8082-8840EF1F71DE}"/>
          </ac:spMkLst>
        </pc:spChg>
        <pc:spChg chg="add mod">
          <ac:chgData name="Falchetta Giacomo" userId="68ba084c-44c1-477d-9572-656657341ed8" providerId="ADAL" clId="{9CB92467-194E-4742-9BC4-D5B28A6CDAFD}" dt="2022-05-18T09:54:38.517" v="824" actId="113"/>
          <ac:spMkLst>
            <pc:docMk/>
            <pc:sldMk cId="363588128" sldId="308"/>
            <ac:spMk id="4" creationId="{53568599-C12A-4B74-A104-AF3A93676712}"/>
          </ac:spMkLst>
        </pc:spChg>
        <pc:spChg chg="add mod">
          <ac:chgData name="Falchetta Giacomo" userId="68ba084c-44c1-477d-9572-656657341ed8" providerId="ADAL" clId="{9CB92467-194E-4742-9BC4-D5B28A6CDAFD}" dt="2022-05-11T06:28:09.929" v="675" actId="1076"/>
          <ac:spMkLst>
            <pc:docMk/>
            <pc:sldMk cId="363588128" sldId="308"/>
            <ac:spMk id="5" creationId="{764FC4C3-4AEA-4123-AE90-1F3E8A63E1C9}"/>
          </ac:spMkLst>
        </pc:spChg>
      </pc:sldChg>
      <pc:sldChg chg="del">
        <pc:chgData name="Falchetta Giacomo" userId="68ba084c-44c1-477d-9572-656657341ed8" providerId="ADAL" clId="{9CB92467-194E-4742-9BC4-D5B28A6CDAFD}" dt="2022-05-02T15:07:18.721" v="309" actId="47"/>
        <pc:sldMkLst>
          <pc:docMk/>
          <pc:sldMk cId="1533657388" sldId="308"/>
        </pc:sldMkLst>
      </pc:sldChg>
      <pc:sldChg chg="addSp delSp modSp add mod">
        <pc:chgData name="Falchetta Giacomo" userId="68ba084c-44c1-477d-9572-656657341ed8" providerId="ADAL" clId="{9CB92467-194E-4742-9BC4-D5B28A6CDAFD}" dt="2022-05-18T09:53:49.519" v="814" actId="1076"/>
        <pc:sldMkLst>
          <pc:docMk/>
          <pc:sldMk cId="2155855669" sldId="309"/>
        </pc:sldMkLst>
        <pc:spChg chg="del">
          <ac:chgData name="Falchetta Giacomo" userId="68ba084c-44c1-477d-9572-656657341ed8" providerId="ADAL" clId="{9CB92467-194E-4742-9BC4-D5B28A6CDAFD}" dt="2022-05-18T07:50:05.490" v="705" actId="478"/>
          <ac:spMkLst>
            <pc:docMk/>
            <pc:sldMk cId="2155855669" sldId="309"/>
            <ac:spMk id="3" creationId="{00000000-0000-0000-0000-000000000000}"/>
          </ac:spMkLst>
        </pc:spChg>
        <pc:spChg chg="add del mod">
          <ac:chgData name="Falchetta Giacomo" userId="68ba084c-44c1-477d-9572-656657341ed8" providerId="ADAL" clId="{9CB92467-194E-4742-9BC4-D5B28A6CDAFD}" dt="2022-05-18T07:50:16.520" v="716" actId="478"/>
          <ac:spMkLst>
            <pc:docMk/>
            <pc:sldMk cId="2155855669" sldId="309"/>
            <ac:spMk id="5" creationId="{0640A864-3C7A-4FD2-9324-67EFCC32B81C}"/>
          </ac:spMkLst>
        </pc:spChg>
        <pc:spChg chg="add del mod">
          <ac:chgData name="Falchetta Giacomo" userId="68ba084c-44c1-477d-9572-656657341ed8" providerId="ADAL" clId="{9CB92467-194E-4742-9BC4-D5B28A6CDAFD}" dt="2022-05-18T07:50:08.960" v="708" actId="478"/>
          <ac:spMkLst>
            <pc:docMk/>
            <pc:sldMk cId="2155855669" sldId="309"/>
            <ac:spMk id="7" creationId="{E9BE06A6-27FD-4357-80FB-4369D10AC554}"/>
          </ac:spMkLst>
        </pc:spChg>
        <pc:spChg chg="del">
          <ac:chgData name="Falchetta Giacomo" userId="68ba084c-44c1-477d-9572-656657341ed8" providerId="ADAL" clId="{9CB92467-194E-4742-9BC4-D5B28A6CDAFD}" dt="2022-05-18T07:50:05.490" v="705" actId="478"/>
          <ac:spMkLst>
            <pc:docMk/>
            <pc:sldMk cId="2155855669" sldId="309"/>
            <ac:spMk id="8" creationId="{00000000-0000-0000-0000-000000000000}"/>
          </ac:spMkLst>
        </pc:spChg>
        <pc:spChg chg="add mod">
          <ac:chgData name="Falchetta Giacomo" userId="68ba084c-44c1-477d-9572-656657341ed8" providerId="ADAL" clId="{9CB92467-194E-4742-9BC4-D5B28A6CDAFD}" dt="2022-05-18T07:51:40.954" v="810" actId="1036"/>
          <ac:spMkLst>
            <pc:docMk/>
            <pc:sldMk cId="2155855669" sldId="309"/>
            <ac:spMk id="15" creationId="{6CB68EBA-AB61-44D2-AE60-FBEE0B962E1E}"/>
          </ac:spMkLst>
        </pc:spChg>
        <pc:spChg chg="add mod">
          <ac:chgData name="Falchetta Giacomo" userId="68ba084c-44c1-477d-9572-656657341ed8" providerId="ADAL" clId="{9CB92467-194E-4742-9BC4-D5B28A6CDAFD}" dt="2022-05-18T09:33:03.128" v="811" actId="1076"/>
          <ac:spMkLst>
            <pc:docMk/>
            <pc:sldMk cId="2155855669" sldId="309"/>
            <ac:spMk id="16" creationId="{BFA5452D-ED2D-4ED9-9834-411159EA2B70}"/>
          </ac:spMkLst>
        </pc:spChg>
        <pc:graphicFrameChg chg="del">
          <ac:chgData name="Falchetta Giacomo" userId="68ba084c-44c1-477d-9572-656657341ed8" providerId="ADAL" clId="{9CB92467-194E-4742-9BC4-D5B28A6CDAFD}" dt="2022-05-18T07:50:05.490" v="705" actId="478"/>
          <ac:graphicFrameMkLst>
            <pc:docMk/>
            <pc:sldMk cId="2155855669" sldId="309"/>
            <ac:graphicFrameMk id="9" creationId="{628FD201-7283-4158-B38F-CC8A8CA3B8BD}"/>
          </ac:graphicFrameMkLst>
        </pc:graphicFrameChg>
        <pc:graphicFrameChg chg="del">
          <ac:chgData name="Falchetta Giacomo" userId="68ba084c-44c1-477d-9572-656657341ed8" providerId="ADAL" clId="{9CB92467-194E-4742-9BC4-D5B28A6CDAFD}" dt="2022-05-18T07:50:05.490" v="705" actId="478"/>
          <ac:graphicFrameMkLst>
            <pc:docMk/>
            <pc:sldMk cId="2155855669" sldId="309"/>
            <ac:graphicFrameMk id="11" creationId="{00000000-0000-0000-0000-000000000000}"/>
          </ac:graphicFrameMkLst>
        </pc:graphicFrameChg>
        <pc:graphicFrameChg chg="del">
          <ac:chgData name="Falchetta Giacomo" userId="68ba084c-44c1-477d-9572-656657341ed8" providerId="ADAL" clId="{9CB92467-194E-4742-9BC4-D5B28A6CDAFD}" dt="2022-05-18T07:50:05.490" v="705" actId="478"/>
          <ac:graphicFrameMkLst>
            <pc:docMk/>
            <pc:sldMk cId="2155855669" sldId="309"/>
            <ac:graphicFrameMk id="17" creationId="{662D6D54-7197-47D2-9945-0EBFD0CAFE16}"/>
          </ac:graphicFrameMkLst>
        </pc:graphicFrameChg>
        <pc:picChg chg="del">
          <ac:chgData name="Falchetta Giacomo" userId="68ba084c-44c1-477d-9572-656657341ed8" providerId="ADAL" clId="{9CB92467-194E-4742-9BC4-D5B28A6CDAFD}" dt="2022-05-18T07:50:05.490" v="705" actId="478"/>
          <ac:picMkLst>
            <pc:docMk/>
            <pc:sldMk cId="2155855669" sldId="309"/>
            <ac:picMk id="2" creationId="{00000000-0000-0000-0000-000000000000}"/>
          </ac:picMkLst>
        </pc:picChg>
        <pc:picChg chg="add del mod">
          <ac:chgData name="Falchetta Giacomo" userId="68ba084c-44c1-477d-9572-656657341ed8" providerId="ADAL" clId="{9CB92467-194E-4742-9BC4-D5B28A6CDAFD}" dt="2022-05-18T07:50:07.541" v="707"/>
          <ac:picMkLst>
            <pc:docMk/>
            <pc:sldMk cId="2155855669" sldId="309"/>
            <ac:picMk id="12" creationId="{5A55E567-36A5-4113-B855-B8DE9876C2A5}"/>
          </ac:picMkLst>
        </pc:picChg>
        <pc:picChg chg="add mod">
          <ac:chgData name="Falchetta Giacomo" userId="68ba084c-44c1-477d-9572-656657341ed8" providerId="ADAL" clId="{9CB92467-194E-4742-9BC4-D5B28A6CDAFD}" dt="2022-05-18T09:53:49.519" v="814" actId="1076"/>
          <ac:picMkLst>
            <pc:docMk/>
            <pc:sldMk cId="2155855669" sldId="309"/>
            <ac:picMk id="14" creationId="{758E7D9E-9B06-4C06-9808-0933EECE099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hnar001\Git\eartharxiv_data\results_Subjects.tx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iiasahub-my.sharepoint.com/personal/falchetta_iiasa_ac_at/Documents/Conferences%202022/EGU%202022/Eartarxiv%20representation/drive-download-20220511T062853Z-001/20220510%20-%20GA%20-%20EarthArXiv%20-%20Overview%20(20201001-202205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Topical</a:t>
            </a:r>
            <a:r>
              <a:rPr lang="en-US" baseline="0"/>
              <a:t> Areas with at Least 50 Submissions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7837987192181075"/>
          <c:y val="8.2340061637101225E-2"/>
          <c:w val="0.46878579491403671"/>
          <c:h val="0.86551247201130288"/>
        </c:manualLayout>
      </c:layout>
      <c:barChart>
        <c:barDir val="bar"/>
        <c:grouping val="clustered"/>
        <c:varyColors val="0"/>
        <c:ser>
          <c:idx val="0"/>
          <c:order val="0"/>
          <c:spPr>
            <a:solidFill>
              <a:schemeClr val="accent1"/>
            </a:solidFill>
            <a:ln>
              <a:noFill/>
            </a:ln>
            <a:effectLst/>
          </c:spPr>
          <c:invertIfNegative val="0"/>
          <c:cat>
            <c:strRef>
              <c:f>results_Subjects!$A$1:$A$29</c:f>
              <c:strCache>
                <c:ptCount val="29"/>
                <c:pt idx="0">
                  <c:v>Geophysics and Seismology</c:v>
                </c:pt>
                <c:pt idx="1">
                  <c:v>Geology</c:v>
                </c:pt>
                <c:pt idx="2">
                  <c:v>Environmental Sciences</c:v>
                </c:pt>
                <c:pt idx="3">
                  <c:v>Tectonics and Structure</c:v>
                </c:pt>
                <c:pt idx="4">
                  <c:v>Oceanography/Atmospheric Sciences/Meteorology</c:v>
                </c:pt>
                <c:pt idx="5">
                  <c:v>Engineering</c:v>
                </c:pt>
                <c:pt idx="6">
                  <c:v>Geomorphology</c:v>
                </c:pt>
                <c:pt idx="7">
                  <c:v>Hydrology</c:v>
                </c:pt>
                <c:pt idx="8">
                  <c:v>Sedimentology</c:v>
                </c:pt>
                <c:pt idx="9">
                  <c:v>Geochemistry</c:v>
                </c:pt>
                <c:pt idx="10">
                  <c:v>Civil and Environmental Engineering</c:v>
                </c:pt>
                <c:pt idx="11">
                  <c:v>Climate</c:v>
                </c:pt>
                <c:pt idx="12">
                  <c:v>Life Sciences</c:v>
                </c:pt>
                <c:pt idx="13">
                  <c:v>Other Earth Sciences</c:v>
                </c:pt>
                <c:pt idx="14">
                  <c:v>Volcanology</c:v>
                </c:pt>
                <c:pt idx="15">
                  <c:v>Stratigraphy</c:v>
                </c:pt>
                <c:pt idx="16">
                  <c:v>Social and Behavioral Sciences</c:v>
                </c:pt>
                <c:pt idx="17">
                  <c:v>Environmental Monitoring</c:v>
                </c:pt>
                <c:pt idx="18">
                  <c:v>Computer Sciences</c:v>
                </c:pt>
                <c:pt idx="19">
                  <c:v>Oceanography</c:v>
                </c:pt>
                <c:pt idx="20">
                  <c:v>Atmospheric Sciences</c:v>
                </c:pt>
                <c:pt idx="21">
                  <c:v>Biogeochemistry</c:v>
                </c:pt>
                <c:pt idx="22">
                  <c:v>Water Resource Management</c:v>
                </c:pt>
                <c:pt idx="23">
                  <c:v>Geography</c:v>
                </c:pt>
                <c:pt idx="24">
                  <c:v>Glaciology</c:v>
                </c:pt>
                <c:pt idx="25">
                  <c:v>Statistics and Probability</c:v>
                </c:pt>
                <c:pt idx="26">
                  <c:v>Environmental Engineering</c:v>
                </c:pt>
                <c:pt idx="27">
                  <c:v>Sustainability</c:v>
                </c:pt>
                <c:pt idx="28">
                  <c:v>Environmental Studies</c:v>
                </c:pt>
              </c:strCache>
            </c:strRef>
          </c:cat>
          <c:val>
            <c:numRef>
              <c:f>results_Subjects!$B$1:$B$29</c:f>
              <c:numCache>
                <c:formatCode>General</c:formatCode>
                <c:ptCount val="29"/>
                <c:pt idx="0">
                  <c:v>442</c:v>
                </c:pt>
                <c:pt idx="1">
                  <c:v>432</c:v>
                </c:pt>
                <c:pt idx="2">
                  <c:v>340</c:v>
                </c:pt>
                <c:pt idx="3">
                  <c:v>267</c:v>
                </c:pt>
                <c:pt idx="4">
                  <c:v>266</c:v>
                </c:pt>
                <c:pt idx="5">
                  <c:v>245</c:v>
                </c:pt>
                <c:pt idx="6">
                  <c:v>234</c:v>
                </c:pt>
                <c:pt idx="7">
                  <c:v>199</c:v>
                </c:pt>
                <c:pt idx="8">
                  <c:v>190</c:v>
                </c:pt>
                <c:pt idx="9">
                  <c:v>163</c:v>
                </c:pt>
                <c:pt idx="10">
                  <c:v>143</c:v>
                </c:pt>
                <c:pt idx="11">
                  <c:v>142</c:v>
                </c:pt>
                <c:pt idx="12">
                  <c:v>140</c:v>
                </c:pt>
                <c:pt idx="13">
                  <c:v>114</c:v>
                </c:pt>
                <c:pt idx="14">
                  <c:v>110</c:v>
                </c:pt>
                <c:pt idx="15">
                  <c:v>103</c:v>
                </c:pt>
                <c:pt idx="16">
                  <c:v>98</c:v>
                </c:pt>
                <c:pt idx="17">
                  <c:v>88</c:v>
                </c:pt>
                <c:pt idx="18">
                  <c:v>82</c:v>
                </c:pt>
                <c:pt idx="19">
                  <c:v>82</c:v>
                </c:pt>
                <c:pt idx="20">
                  <c:v>80</c:v>
                </c:pt>
                <c:pt idx="21">
                  <c:v>73</c:v>
                </c:pt>
                <c:pt idx="22">
                  <c:v>72</c:v>
                </c:pt>
                <c:pt idx="23">
                  <c:v>67</c:v>
                </c:pt>
                <c:pt idx="24">
                  <c:v>59</c:v>
                </c:pt>
                <c:pt idx="25">
                  <c:v>57</c:v>
                </c:pt>
                <c:pt idx="26">
                  <c:v>56</c:v>
                </c:pt>
                <c:pt idx="27">
                  <c:v>51</c:v>
                </c:pt>
                <c:pt idx="28">
                  <c:v>50</c:v>
                </c:pt>
              </c:numCache>
            </c:numRef>
          </c:val>
          <c:extLst>
            <c:ext xmlns:c16="http://schemas.microsoft.com/office/drawing/2014/chart" uri="{C3380CC4-5D6E-409C-BE32-E72D297353CC}">
              <c16:uniqueId val="{00000000-F0F4-472C-A49B-8ABA89EC6500}"/>
            </c:ext>
          </c:extLst>
        </c:ser>
        <c:dLbls>
          <c:showLegendKey val="0"/>
          <c:showVal val="0"/>
          <c:showCatName val="0"/>
          <c:showSerName val="0"/>
          <c:showPercent val="0"/>
          <c:showBubbleSize val="0"/>
        </c:dLbls>
        <c:gapWidth val="219"/>
        <c:axId val="531973856"/>
        <c:axId val="531974184"/>
      </c:barChart>
      <c:catAx>
        <c:axId val="531973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31974184"/>
        <c:crosses val="autoZero"/>
        <c:auto val="1"/>
        <c:lblAlgn val="ctr"/>
        <c:lblOffset val="100"/>
        <c:noMultiLvlLbl val="0"/>
      </c:catAx>
      <c:valAx>
        <c:axId val="531974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1973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GTmXYPNdTpymF3DnoyM8Jg!$B$7</c:f>
              <c:strCache>
                <c:ptCount val="1"/>
                <c:pt idx="0">
                  <c:v>Page Views</c:v>
                </c:pt>
              </c:strCache>
            </c:strRef>
          </c:tx>
          <c:spPr>
            <a:ln w="28575" cap="rnd">
              <a:solidFill>
                <a:schemeClr val="accent1"/>
              </a:solidFill>
              <a:round/>
            </a:ln>
            <a:effectLst/>
          </c:spPr>
          <c:marker>
            <c:symbol val="none"/>
          </c:marker>
          <c:cat>
            <c:strRef>
              <c:f>GTmXYPNdTpymF3DnoyM8Jg!$A$8:$A$585</c:f>
              <c:strCache>
                <c:ptCount val="578"/>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pt idx="61">
                  <c:v>01/12/2020</c:v>
                </c:pt>
                <c:pt idx="62">
                  <c:v>02/12/2020</c:v>
                </c:pt>
                <c:pt idx="63">
                  <c:v>03/12/2020</c:v>
                </c:pt>
                <c:pt idx="64">
                  <c:v>04/12/2020</c:v>
                </c:pt>
                <c:pt idx="65">
                  <c:v>05/12/2020</c:v>
                </c:pt>
                <c:pt idx="66">
                  <c:v>06/12/2020</c:v>
                </c:pt>
                <c:pt idx="67">
                  <c:v>07/12/2020</c:v>
                </c:pt>
                <c:pt idx="68">
                  <c:v>08/12/2020</c:v>
                </c:pt>
                <c:pt idx="69">
                  <c:v>09/12/2020</c:v>
                </c:pt>
                <c:pt idx="70">
                  <c:v>10/12/2020</c:v>
                </c:pt>
                <c:pt idx="71">
                  <c:v>11/12/2020</c:v>
                </c:pt>
                <c:pt idx="72">
                  <c:v>12/12/2020</c:v>
                </c:pt>
                <c:pt idx="73">
                  <c:v>13/12/2020</c:v>
                </c:pt>
                <c:pt idx="74">
                  <c:v>14/12/2020</c:v>
                </c:pt>
                <c:pt idx="75">
                  <c:v>15/12/2020</c:v>
                </c:pt>
                <c:pt idx="76">
                  <c:v>16/12/2020</c:v>
                </c:pt>
                <c:pt idx="77">
                  <c:v>17/12/2020</c:v>
                </c:pt>
                <c:pt idx="78">
                  <c:v>18/12/2020</c:v>
                </c:pt>
                <c:pt idx="79">
                  <c:v>19/12/2020</c:v>
                </c:pt>
                <c:pt idx="80">
                  <c:v>20/12/2020</c:v>
                </c:pt>
                <c:pt idx="81">
                  <c:v>21/12/2020</c:v>
                </c:pt>
                <c:pt idx="82">
                  <c:v>22/12/2020</c:v>
                </c:pt>
                <c:pt idx="83">
                  <c:v>23/12/2020</c:v>
                </c:pt>
                <c:pt idx="84">
                  <c:v>24/12/2020</c:v>
                </c:pt>
                <c:pt idx="85">
                  <c:v>25/12/2020</c:v>
                </c:pt>
                <c:pt idx="86">
                  <c:v>26/12/2020</c:v>
                </c:pt>
                <c:pt idx="87">
                  <c:v>27/12/2020</c:v>
                </c:pt>
                <c:pt idx="88">
                  <c:v>28/12/2020</c:v>
                </c:pt>
                <c:pt idx="89">
                  <c:v>29/12/2020</c:v>
                </c:pt>
                <c:pt idx="90">
                  <c:v>30/12/2020</c:v>
                </c:pt>
                <c:pt idx="91">
                  <c:v>31/12/2020</c:v>
                </c:pt>
                <c:pt idx="92">
                  <c:v>01/01/2021</c:v>
                </c:pt>
                <c:pt idx="93">
                  <c:v>02/01/2021</c:v>
                </c:pt>
                <c:pt idx="94">
                  <c:v>03/01/2021</c:v>
                </c:pt>
                <c:pt idx="95">
                  <c:v>04/01/2021</c:v>
                </c:pt>
                <c:pt idx="96">
                  <c:v>05/01/2021</c:v>
                </c:pt>
                <c:pt idx="97">
                  <c:v>06/01/2021</c:v>
                </c:pt>
                <c:pt idx="98">
                  <c:v>07/01/2021</c:v>
                </c:pt>
                <c:pt idx="99">
                  <c:v>08/01/2021</c:v>
                </c:pt>
                <c:pt idx="100">
                  <c:v>09/01/2021</c:v>
                </c:pt>
                <c:pt idx="101">
                  <c:v>10/01/2021</c:v>
                </c:pt>
                <c:pt idx="102">
                  <c:v>11/01/2021</c:v>
                </c:pt>
                <c:pt idx="103">
                  <c:v>12/01/2021</c:v>
                </c:pt>
                <c:pt idx="104">
                  <c:v>13/01/2021</c:v>
                </c:pt>
                <c:pt idx="105">
                  <c:v>14/01/2021</c:v>
                </c:pt>
                <c:pt idx="106">
                  <c:v>15/01/2021</c:v>
                </c:pt>
                <c:pt idx="107">
                  <c:v>16/01/2021</c:v>
                </c:pt>
                <c:pt idx="108">
                  <c:v>17/01/2021</c:v>
                </c:pt>
                <c:pt idx="109">
                  <c:v>18/01/2021</c:v>
                </c:pt>
                <c:pt idx="110">
                  <c:v>19/01/2021</c:v>
                </c:pt>
                <c:pt idx="111">
                  <c:v>20/01/2021</c:v>
                </c:pt>
                <c:pt idx="112">
                  <c:v>21/01/2021</c:v>
                </c:pt>
                <c:pt idx="113">
                  <c:v>22/01/2021</c:v>
                </c:pt>
                <c:pt idx="114">
                  <c:v>23/01/2021</c:v>
                </c:pt>
                <c:pt idx="115">
                  <c:v>24/01/2021</c:v>
                </c:pt>
                <c:pt idx="116">
                  <c:v>25/01/2021</c:v>
                </c:pt>
                <c:pt idx="117">
                  <c:v>26/01/2021</c:v>
                </c:pt>
                <c:pt idx="118">
                  <c:v>27/01/2021</c:v>
                </c:pt>
                <c:pt idx="119">
                  <c:v>28/01/2021</c:v>
                </c:pt>
                <c:pt idx="120">
                  <c:v>29/01/2021</c:v>
                </c:pt>
                <c:pt idx="121">
                  <c:v>30/01/2021</c:v>
                </c:pt>
                <c:pt idx="122">
                  <c:v>31/01/2021</c:v>
                </c:pt>
                <c:pt idx="123">
                  <c:v>01/02/2021</c:v>
                </c:pt>
                <c:pt idx="124">
                  <c:v>02/02/2021</c:v>
                </c:pt>
                <c:pt idx="125">
                  <c:v>03/02/2021</c:v>
                </c:pt>
                <c:pt idx="126">
                  <c:v>04/02/2021</c:v>
                </c:pt>
                <c:pt idx="127">
                  <c:v>05/02/2021</c:v>
                </c:pt>
                <c:pt idx="128">
                  <c:v>06/02/2021</c:v>
                </c:pt>
                <c:pt idx="129">
                  <c:v>07/02/2021</c:v>
                </c:pt>
                <c:pt idx="130">
                  <c:v>08/02/2021</c:v>
                </c:pt>
                <c:pt idx="131">
                  <c:v>09/02/2021</c:v>
                </c:pt>
                <c:pt idx="132">
                  <c:v>10/02/2021</c:v>
                </c:pt>
                <c:pt idx="133">
                  <c:v>11/02/2021</c:v>
                </c:pt>
                <c:pt idx="134">
                  <c:v>12/02/2021</c:v>
                </c:pt>
                <c:pt idx="135">
                  <c:v>13/02/2021</c:v>
                </c:pt>
                <c:pt idx="136">
                  <c:v>14/02/2021</c:v>
                </c:pt>
                <c:pt idx="137">
                  <c:v>15/02/2021</c:v>
                </c:pt>
                <c:pt idx="138">
                  <c:v>16/02/2021</c:v>
                </c:pt>
                <c:pt idx="139">
                  <c:v>17/02/2021</c:v>
                </c:pt>
                <c:pt idx="140">
                  <c:v>18/02/2021</c:v>
                </c:pt>
                <c:pt idx="141">
                  <c:v>19/02/2021</c:v>
                </c:pt>
                <c:pt idx="142">
                  <c:v>20/02/2021</c:v>
                </c:pt>
                <c:pt idx="143">
                  <c:v>21/02/2021</c:v>
                </c:pt>
                <c:pt idx="144">
                  <c:v>22/02/2021</c:v>
                </c:pt>
                <c:pt idx="145">
                  <c:v>23/02/2021</c:v>
                </c:pt>
                <c:pt idx="146">
                  <c:v>24/02/2021</c:v>
                </c:pt>
                <c:pt idx="147">
                  <c:v>25/02/2021</c:v>
                </c:pt>
                <c:pt idx="148">
                  <c:v>26/02/2021</c:v>
                </c:pt>
                <c:pt idx="149">
                  <c:v>27/02/2021</c:v>
                </c:pt>
                <c:pt idx="150">
                  <c:v>28/02/2021</c:v>
                </c:pt>
                <c:pt idx="151">
                  <c:v>01/03/2021</c:v>
                </c:pt>
                <c:pt idx="152">
                  <c:v>02/03/2021</c:v>
                </c:pt>
                <c:pt idx="153">
                  <c:v>03/03/2021</c:v>
                </c:pt>
                <c:pt idx="154">
                  <c:v>04/03/2021</c:v>
                </c:pt>
                <c:pt idx="155">
                  <c:v>05/03/2021</c:v>
                </c:pt>
                <c:pt idx="156">
                  <c:v>06/03/2021</c:v>
                </c:pt>
                <c:pt idx="157">
                  <c:v>07/03/2021</c:v>
                </c:pt>
                <c:pt idx="158">
                  <c:v>08/03/2021</c:v>
                </c:pt>
                <c:pt idx="159">
                  <c:v>09/03/2021</c:v>
                </c:pt>
                <c:pt idx="160">
                  <c:v>10/03/2021</c:v>
                </c:pt>
                <c:pt idx="161">
                  <c:v>11/03/2021</c:v>
                </c:pt>
                <c:pt idx="162">
                  <c:v>12/03/2021</c:v>
                </c:pt>
                <c:pt idx="163">
                  <c:v>13/03/2021</c:v>
                </c:pt>
                <c:pt idx="164">
                  <c:v>14/03/2021</c:v>
                </c:pt>
                <c:pt idx="165">
                  <c:v>15/03/2021</c:v>
                </c:pt>
                <c:pt idx="166">
                  <c:v>16/03/2021</c:v>
                </c:pt>
                <c:pt idx="167">
                  <c:v>17/03/2021</c:v>
                </c:pt>
                <c:pt idx="168">
                  <c:v>18/03/2021</c:v>
                </c:pt>
                <c:pt idx="169">
                  <c:v>19/03/2021</c:v>
                </c:pt>
                <c:pt idx="170">
                  <c:v>20/03/2021</c:v>
                </c:pt>
                <c:pt idx="171">
                  <c:v>21/03/2021</c:v>
                </c:pt>
                <c:pt idx="172">
                  <c:v>22/03/2021</c:v>
                </c:pt>
                <c:pt idx="173">
                  <c:v>23/03/2021</c:v>
                </c:pt>
                <c:pt idx="174">
                  <c:v>24/03/2021</c:v>
                </c:pt>
                <c:pt idx="175">
                  <c:v>25/03/2021</c:v>
                </c:pt>
                <c:pt idx="176">
                  <c:v>26/03/2021</c:v>
                </c:pt>
                <c:pt idx="177">
                  <c:v>27/03/2021</c:v>
                </c:pt>
                <c:pt idx="178">
                  <c:v>28/03/2021</c:v>
                </c:pt>
                <c:pt idx="179">
                  <c:v>29/03/2021</c:v>
                </c:pt>
                <c:pt idx="180">
                  <c:v>30/03/2021</c:v>
                </c:pt>
                <c:pt idx="181">
                  <c:v>31/03/2021</c:v>
                </c:pt>
                <c:pt idx="182">
                  <c:v>01/04/2021</c:v>
                </c:pt>
                <c:pt idx="183">
                  <c:v>02/04/2021</c:v>
                </c:pt>
                <c:pt idx="184">
                  <c:v>03/04/2021</c:v>
                </c:pt>
                <c:pt idx="185">
                  <c:v>04/04/2021</c:v>
                </c:pt>
                <c:pt idx="186">
                  <c:v>05/04/2021</c:v>
                </c:pt>
                <c:pt idx="187">
                  <c:v>06/04/2021</c:v>
                </c:pt>
                <c:pt idx="188">
                  <c:v>07/04/2021</c:v>
                </c:pt>
                <c:pt idx="189">
                  <c:v>08/04/2021</c:v>
                </c:pt>
                <c:pt idx="190">
                  <c:v>09/04/2021</c:v>
                </c:pt>
                <c:pt idx="191">
                  <c:v>10/04/2021</c:v>
                </c:pt>
                <c:pt idx="192">
                  <c:v>11/04/2021</c:v>
                </c:pt>
                <c:pt idx="193">
                  <c:v>12/04/2021</c:v>
                </c:pt>
                <c:pt idx="194">
                  <c:v>13/04/2021</c:v>
                </c:pt>
                <c:pt idx="195">
                  <c:v>14/04/2021</c:v>
                </c:pt>
                <c:pt idx="196">
                  <c:v>15/04/2021</c:v>
                </c:pt>
                <c:pt idx="197">
                  <c:v>16/04/2021</c:v>
                </c:pt>
                <c:pt idx="198">
                  <c:v>17/04/2021</c:v>
                </c:pt>
                <c:pt idx="199">
                  <c:v>18/04/2021</c:v>
                </c:pt>
                <c:pt idx="200">
                  <c:v>19/04/2021</c:v>
                </c:pt>
                <c:pt idx="201">
                  <c:v>20/04/2021</c:v>
                </c:pt>
                <c:pt idx="202">
                  <c:v>21/04/2021</c:v>
                </c:pt>
                <c:pt idx="203">
                  <c:v>22/04/2021</c:v>
                </c:pt>
                <c:pt idx="204">
                  <c:v>23/04/2021</c:v>
                </c:pt>
                <c:pt idx="205">
                  <c:v>24/04/2021</c:v>
                </c:pt>
                <c:pt idx="206">
                  <c:v>25/04/2021</c:v>
                </c:pt>
                <c:pt idx="207">
                  <c:v>26/04/2021</c:v>
                </c:pt>
                <c:pt idx="208">
                  <c:v>27/04/2021</c:v>
                </c:pt>
                <c:pt idx="209">
                  <c:v>28/04/2021</c:v>
                </c:pt>
                <c:pt idx="210">
                  <c:v>29/04/2021</c:v>
                </c:pt>
                <c:pt idx="211">
                  <c:v>30/04/2021</c:v>
                </c:pt>
                <c:pt idx="212">
                  <c:v>01/05/2021</c:v>
                </c:pt>
                <c:pt idx="213">
                  <c:v>02/05/2021</c:v>
                </c:pt>
                <c:pt idx="214">
                  <c:v>03/05/2021</c:v>
                </c:pt>
                <c:pt idx="215">
                  <c:v>04/05/2021</c:v>
                </c:pt>
                <c:pt idx="216">
                  <c:v>05/05/2021</c:v>
                </c:pt>
                <c:pt idx="217">
                  <c:v>06/05/2021</c:v>
                </c:pt>
                <c:pt idx="218">
                  <c:v>07/05/2021</c:v>
                </c:pt>
                <c:pt idx="219">
                  <c:v>08/05/2021</c:v>
                </c:pt>
                <c:pt idx="220">
                  <c:v>09/05/2021</c:v>
                </c:pt>
                <c:pt idx="221">
                  <c:v>10/05/2021</c:v>
                </c:pt>
                <c:pt idx="222">
                  <c:v>11/05/2021</c:v>
                </c:pt>
                <c:pt idx="223">
                  <c:v>12/05/2021</c:v>
                </c:pt>
                <c:pt idx="224">
                  <c:v>13/05/2021</c:v>
                </c:pt>
                <c:pt idx="225">
                  <c:v>14/05/2021</c:v>
                </c:pt>
                <c:pt idx="226">
                  <c:v>15/05/2021</c:v>
                </c:pt>
                <c:pt idx="227">
                  <c:v>16/05/2021</c:v>
                </c:pt>
                <c:pt idx="228">
                  <c:v>17/05/2021</c:v>
                </c:pt>
                <c:pt idx="229">
                  <c:v>18/05/2021</c:v>
                </c:pt>
                <c:pt idx="230">
                  <c:v>19/05/2021</c:v>
                </c:pt>
                <c:pt idx="231">
                  <c:v>20/05/2021</c:v>
                </c:pt>
                <c:pt idx="232">
                  <c:v>21/05/2021</c:v>
                </c:pt>
                <c:pt idx="233">
                  <c:v>22/05/2021</c:v>
                </c:pt>
                <c:pt idx="234">
                  <c:v>23/05/2021</c:v>
                </c:pt>
                <c:pt idx="235">
                  <c:v>24/05/2021</c:v>
                </c:pt>
                <c:pt idx="236">
                  <c:v>25/05/2021</c:v>
                </c:pt>
                <c:pt idx="237">
                  <c:v>26/05/2021</c:v>
                </c:pt>
                <c:pt idx="238">
                  <c:v>27/05/2021</c:v>
                </c:pt>
                <c:pt idx="239">
                  <c:v>28/05/2021</c:v>
                </c:pt>
                <c:pt idx="240">
                  <c:v>29/05/2021</c:v>
                </c:pt>
                <c:pt idx="241">
                  <c:v>30/05/2021</c:v>
                </c:pt>
                <c:pt idx="242">
                  <c:v>31/05/2021</c:v>
                </c:pt>
                <c:pt idx="243">
                  <c:v>01/06/2021</c:v>
                </c:pt>
                <c:pt idx="244">
                  <c:v>02/06/2021</c:v>
                </c:pt>
                <c:pt idx="245">
                  <c:v>03/06/2021</c:v>
                </c:pt>
                <c:pt idx="246">
                  <c:v>04/06/2021</c:v>
                </c:pt>
                <c:pt idx="247">
                  <c:v>05/06/2021</c:v>
                </c:pt>
                <c:pt idx="248">
                  <c:v>06/06/2021</c:v>
                </c:pt>
                <c:pt idx="249">
                  <c:v>07/06/2021</c:v>
                </c:pt>
                <c:pt idx="250">
                  <c:v>08/06/2021</c:v>
                </c:pt>
                <c:pt idx="251">
                  <c:v>09/06/2021</c:v>
                </c:pt>
                <c:pt idx="252">
                  <c:v>10/06/2021</c:v>
                </c:pt>
                <c:pt idx="253">
                  <c:v>11/06/2021</c:v>
                </c:pt>
                <c:pt idx="254">
                  <c:v>12/06/2021</c:v>
                </c:pt>
                <c:pt idx="255">
                  <c:v>13/06/2021</c:v>
                </c:pt>
                <c:pt idx="256">
                  <c:v>14/06/2021</c:v>
                </c:pt>
                <c:pt idx="257">
                  <c:v>15/06/2021</c:v>
                </c:pt>
                <c:pt idx="258">
                  <c:v>16/06/2021</c:v>
                </c:pt>
                <c:pt idx="259">
                  <c:v>17/06/2021</c:v>
                </c:pt>
                <c:pt idx="260">
                  <c:v>18/06/2021</c:v>
                </c:pt>
                <c:pt idx="261">
                  <c:v>19/06/2021</c:v>
                </c:pt>
                <c:pt idx="262">
                  <c:v>20/06/2021</c:v>
                </c:pt>
                <c:pt idx="263">
                  <c:v>21/06/2021</c:v>
                </c:pt>
                <c:pt idx="264">
                  <c:v>22/06/2021</c:v>
                </c:pt>
                <c:pt idx="265">
                  <c:v>23/06/2021</c:v>
                </c:pt>
                <c:pt idx="266">
                  <c:v>24/06/2021</c:v>
                </c:pt>
                <c:pt idx="267">
                  <c:v>25/06/2021</c:v>
                </c:pt>
                <c:pt idx="268">
                  <c:v>26/06/2021</c:v>
                </c:pt>
                <c:pt idx="269">
                  <c:v>27/06/2021</c:v>
                </c:pt>
                <c:pt idx="270">
                  <c:v>28/06/2021</c:v>
                </c:pt>
                <c:pt idx="271">
                  <c:v>29/06/2021</c:v>
                </c:pt>
                <c:pt idx="272">
                  <c:v>30/06/2021</c:v>
                </c:pt>
                <c:pt idx="273">
                  <c:v>01/07/2021</c:v>
                </c:pt>
                <c:pt idx="274">
                  <c:v>02/07/2021</c:v>
                </c:pt>
                <c:pt idx="275">
                  <c:v>03/07/2021</c:v>
                </c:pt>
                <c:pt idx="276">
                  <c:v>04/07/2021</c:v>
                </c:pt>
                <c:pt idx="277">
                  <c:v>05/07/2021</c:v>
                </c:pt>
                <c:pt idx="278">
                  <c:v>06/07/2021</c:v>
                </c:pt>
                <c:pt idx="279">
                  <c:v>07/07/2021</c:v>
                </c:pt>
                <c:pt idx="280">
                  <c:v>08/07/2021</c:v>
                </c:pt>
                <c:pt idx="281">
                  <c:v>09/07/2021</c:v>
                </c:pt>
                <c:pt idx="282">
                  <c:v>10/07/2021</c:v>
                </c:pt>
                <c:pt idx="283">
                  <c:v>11/07/2021</c:v>
                </c:pt>
                <c:pt idx="284">
                  <c:v>12/07/2021</c:v>
                </c:pt>
                <c:pt idx="285">
                  <c:v>13/07/2021</c:v>
                </c:pt>
                <c:pt idx="286">
                  <c:v>14/07/2021</c:v>
                </c:pt>
                <c:pt idx="287">
                  <c:v>15/07/2021</c:v>
                </c:pt>
                <c:pt idx="288">
                  <c:v>16/07/2021</c:v>
                </c:pt>
                <c:pt idx="289">
                  <c:v>17/07/2021</c:v>
                </c:pt>
                <c:pt idx="290">
                  <c:v>18/07/2021</c:v>
                </c:pt>
                <c:pt idx="291">
                  <c:v>19/07/2021</c:v>
                </c:pt>
                <c:pt idx="292">
                  <c:v>20/07/2021</c:v>
                </c:pt>
                <c:pt idx="293">
                  <c:v>21/07/2021</c:v>
                </c:pt>
                <c:pt idx="294">
                  <c:v>22/07/2021</c:v>
                </c:pt>
                <c:pt idx="295">
                  <c:v>23/07/2021</c:v>
                </c:pt>
                <c:pt idx="296">
                  <c:v>24/07/2021</c:v>
                </c:pt>
                <c:pt idx="297">
                  <c:v>25/07/2021</c:v>
                </c:pt>
                <c:pt idx="298">
                  <c:v>26/07/2021</c:v>
                </c:pt>
                <c:pt idx="299">
                  <c:v>27/07/2021</c:v>
                </c:pt>
                <c:pt idx="300">
                  <c:v>28/07/2021</c:v>
                </c:pt>
                <c:pt idx="301">
                  <c:v>29/07/2021</c:v>
                </c:pt>
                <c:pt idx="302">
                  <c:v>30/07/2021</c:v>
                </c:pt>
                <c:pt idx="303">
                  <c:v>31/07/2021</c:v>
                </c:pt>
                <c:pt idx="304">
                  <c:v>01/08/2021</c:v>
                </c:pt>
                <c:pt idx="305">
                  <c:v>02/08/2021</c:v>
                </c:pt>
                <c:pt idx="306">
                  <c:v>03/08/2021</c:v>
                </c:pt>
                <c:pt idx="307">
                  <c:v>04/08/2021</c:v>
                </c:pt>
                <c:pt idx="308">
                  <c:v>05/08/2021</c:v>
                </c:pt>
                <c:pt idx="309">
                  <c:v>06/08/2021</c:v>
                </c:pt>
                <c:pt idx="310">
                  <c:v>07/08/2021</c:v>
                </c:pt>
                <c:pt idx="311">
                  <c:v>08/08/2021</c:v>
                </c:pt>
                <c:pt idx="312">
                  <c:v>09/08/2021</c:v>
                </c:pt>
                <c:pt idx="313">
                  <c:v>10/08/2021</c:v>
                </c:pt>
                <c:pt idx="314">
                  <c:v>11/08/2021</c:v>
                </c:pt>
                <c:pt idx="315">
                  <c:v>12/08/2021</c:v>
                </c:pt>
                <c:pt idx="316">
                  <c:v>13/08/2021</c:v>
                </c:pt>
                <c:pt idx="317">
                  <c:v>14/08/2021</c:v>
                </c:pt>
                <c:pt idx="318">
                  <c:v>15/08/2021</c:v>
                </c:pt>
                <c:pt idx="319">
                  <c:v>16/08/2021</c:v>
                </c:pt>
                <c:pt idx="320">
                  <c:v>17/08/2021</c:v>
                </c:pt>
                <c:pt idx="321">
                  <c:v>18/08/2021</c:v>
                </c:pt>
                <c:pt idx="322">
                  <c:v>19/08/2021</c:v>
                </c:pt>
                <c:pt idx="323">
                  <c:v>20/08/2021</c:v>
                </c:pt>
                <c:pt idx="324">
                  <c:v>21/08/2021</c:v>
                </c:pt>
                <c:pt idx="325">
                  <c:v>22/08/2021</c:v>
                </c:pt>
                <c:pt idx="326">
                  <c:v>23/08/2021</c:v>
                </c:pt>
                <c:pt idx="327">
                  <c:v>24/08/2021</c:v>
                </c:pt>
                <c:pt idx="328">
                  <c:v>25/08/2021</c:v>
                </c:pt>
                <c:pt idx="329">
                  <c:v>26/08/2021</c:v>
                </c:pt>
                <c:pt idx="330">
                  <c:v>27/08/2021</c:v>
                </c:pt>
                <c:pt idx="331">
                  <c:v>28/08/2021</c:v>
                </c:pt>
                <c:pt idx="332">
                  <c:v>29/08/2021</c:v>
                </c:pt>
                <c:pt idx="333">
                  <c:v>30/08/2021</c:v>
                </c:pt>
                <c:pt idx="334">
                  <c:v>31/08/2021</c:v>
                </c:pt>
                <c:pt idx="335">
                  <c:v>01/09/2021</c:v>
                </c:pt>
                <c:pt idx="336">
                  <c:v>02/09/2021</c:v>
                </c:pt>
                <c:pt idx="337">
                  <c:v>03/09/2021</c:v>
                </c:pt>
                <c:pt idx="338">
                  <c:v>04/09/2021</c:v>
                </c:pt>
                <c:pt idx="339">
                  <c:v>05/09/2021</c:v>
                </c:pt>
                <c:pt idx="340">
                  <c:v>06/09/2021</c:v>
                </c:pt>
                <c:pt idx="341">
                  <c:v>07/09/2021</c:v>
                </c:pt>
                <c:pt idx="342">
                  <c:v>08/09/2021</c:v>
                </c:pt>
                <c:pt idx="343">
                  <c:v>09/09/2021</c:v>
                </c:pt>
                <c:pt idx="344">
                  <c:v>10/09/2021</c:v>
                </c:pt>
                <c:pt idx="345">
                  <c:v>11/09/2021</c:v>
                </c:pt>
                <c:pt idx="346">
                  <c:v>12/09/2021</c:v>
                </c:pt>
                <c:pt idx="347">
                  <c:v>13/09/2021</c:v>
                </c:pt>
                <c:pt idx="348">
                  <c:v>14/09/2021</c:v>
                </c:pt>
                <c:pt idx="349">
                  <c:v>15/09/2021</c:v>
                </c:pt>
                <c:pt idx="350">
                  <c:v>16/09/2021</c:v>
                </c:pt>
                <c:pt idx="351">
                  <c:v>17/09/2021</c:v>
                </c:pt>
                <c:pt idx="352">
                  <c:v>18/09/2021</c:v>
                </c:pt>
                <c:pt idx="353">
                  <c:v>19/09/2021</c:v>
                </c:pt>
                <c:pt idx="354">
                  <c:v>20/09/2021</c:v>
                </c:pt>
                <c:pt idx="355">
                  <c:v>21/09/2021</c:v>
                </c:pt>
                <c:pt idx="356">
                  <c:v>22/09/2021</c:v>
                </c:pt>
                <c:pt idx="357">
                  <c:v>23/09/2021</c:v>
                </c:pt>
                <c:pt idx="358">
                  <c:v>24/09/2021</c:v>
                </c:pt>
                <c:pt idx="359">
                  <c:v>25/09/2021</c:v>
                </c:pt>
                <c:pt idx="360">
                  <c:v>26/09/2021</c:v>
                </c:pt>
                <c:pt idx="361">
                  <c:v>27/09/2021</c:v>
                </c:pt>
                <c:pt idx="362">
                  <c:v>28/09/2021</c:v>
                </c:pt>
                <c:pt idx="363">
                  <c:v>29/09/2021</c:v>
                </c:pt>
                <c:pt idx="364">
                  <c:v>30/09/2021</c:v>
                </c:pt>
                <c:pt idx="365">
                  <c:v>01/10/2021</c:v>
                </c:pt>
                <c:pt idx="366">
                  <c:v>02/10/2021</c:v>
                </c:pt>
                <c:pt idx="367">
                  <c:v>03/10/2021</c:v>
                </c:pt>
                <c:pt idx="368">
                  <c:v>04/10/2021</c:v>
                </c:pt>
                <c:pt idx="369">
                  <c:v>05/10/2021</c:v>
                </c:pt>
                <c:pt idx="370">
                  <c:v>06/10/2021</c:v>
                </c:pt>
                <c:pt idx="371">
                  <c:v>07/10/2021</c:v>
                </c:pt>
                <c:pt idx="372">
                  <c:v>08/10/2021</c:v>
                </c:pt>
                <c:pt idx="373">
                  <c:v>09/10/2021</c:v>
                </c:pt>
                <c:pt idx="374">
                  <c:v>10/10/2021</c:v>
                </c:pt>
                <c:pt idx="375">
                  <c:v>11/10/2021</c:v>
                </c:pt>
                <c:pt idx="376">
                  <c:v>12/10/2021</c:v>
                </c:pt>
                <c:pt idx="377">
                  <c:v>13/10/2021</c:v>
                </c:pt>
                <c:pt idx="378">
                  <c:v>14/10/2021</c:v>
                </c:pt>
                <c:pt idx="379">
                  <c:v>15/10/2021</c:v>
                </c:pt>
                <c:pt idx="380">
                  <c:v>16/10/2021</c:v>
                </c:pt>
                <c:pt idx="381">
                  <c:v>17/10/2021</c:v>
                </c:pt>
                <c:pt idx="382">
                  <c:v>18/10/2021</c:v>
                </c:pt>
                <c:pt idx="383">
                  <c:v>19/10/2021</c:v>
                </c:pt>
                <c:pt idx="384">
                  <c:v>20/10/2021</c:v>
                </c:pt>
                <c:pt idx="385">
                  <c:v>21/10/2021</c:v>
                </c:pt>
                <c:pt idx="386">
                  <c:v>22/10/2021</c:v>
                </c:pt>
                <c:pt idx="387">
                  <c:v>23/10/2021</c:v>
                </c:pt>
                <c:pt idx="388">
                  <c:v>24/10/2021</c:v>
                </c:pt>
                <c:pt idx="389">
                  <c:v>25/10/2021</c:v>
                </c:pt>
                <c:pt idx="390">
                  <c:v>26/10/2021</c:v>
                </c:pt>
                <c:pt idx="391">
                  <c:v>27/10/2021</c:v>
                </c:pt>
                <c:pt idx="392">
                  <c:v>28/10/2021</c:v>
                </c:pt>
                <c:pt idx="393">
                  <c:v>29/10/2021</c:v>
                </c:pt>
                <c:pt idx="394">
                  <c:v>30/10/2021</c:v>
                </c:pt>
                <c:pt idx="395">
                  <c:v>31/10/2021</c:v>
                </c:pt>
                <c:pt idx="396">
                  <c:v>01/11/2021</c:v>
                </c:pt>
                <c:pt idx="397">
                  <c:v>02/11/2021</c:v>
                </c:pt>
                <c:pt idx="398">
                  <c:v>03/11/2021</c:v>
                </c:pt>
                <c:pt idx="399">
                  <c:v>04/11/2021</c:v>
                </c:pt>
                <c:pt idx="400">
                  <c:v>05/11/2021</c:v>
                </c:pt>
                <c:pt idx="401">
                  <c:v>06/11/2021</c:v>
                </c:pt>
                <c:pt idx="402">
                  <c:v>07/11/2021</c:v>
                </c:pt>
                <c:pt idx="403">
                  <c:v>08/11/2021</c:v>
                </c:pt>
                <c:pt idx="404">
                  <c:v>09/11/2021</c:v>
                </c:pt>
                <c:pt idx="405">
                  <c:v>10/11/2021</c:v>
                </c:pt>
                <c:pt idx="406">
                  <c:v>11/11/2021</c:v>
                </c:pt>
                <c:pt idx="407">
                  <c:v>12/11/2021</c:v>
                </c:pt>
                <c:pt idx="408">
                  <c:v>13/11/2021</c:v>
                </c:pt>
                <c:pt idx="409">
                  <c:v>14/11/2021</c:v>
                </c:pt>
                <c:pt idx="410">
                  <c:v>15/11/2021</c:v>
                </c:pt>
                <c:pt idx="411">
                  <c:v>16/11/2021</c:v>
                </c:pt>
                <c:pt idx="412">
                  <c:v>17/11/2021</c:v>
                </c:pt>
                <c:pt idx="413">
                  <c:v>18/11/2021</c:v>
                </c:pt>
                <c:pt idx="414">
                  <c:v>19/11/2021</c:v>
                </c:pt>
                <c:pt idx="415">
                  <c:v>20/11/2021</c:v>
                </c:pt>
                <c:pt idx="416">
                  <c:v>21/11/2021</c:v>
                </c:pt>
                <c:pt idx="417">
                  <c:v>22/11/2021</c:v>
                </c:pt>
                <c:pt idx="418">
                  <c:v>23/11/2021</c:v>
                </c:pt>
                <c:pt idx="419">
                  <c:v>24/11/2021</c:v>
                </c:pt>
                <c:pt idx="420">
                  <c:v>25/11/2021</c:v>
                </c:pt>
                <c:pt idx="421">
                  <c:v>26/11/2021</c:v>
                </c:pt>
                <c:pt idx="422">
                  <c:v>27/11/2021</c:v>
                </c:pt>
                <c:pt idx="423">
                  <c:v>28/11/2021</c:v>
                </c:pt>
                <c:pt idx="424">
                  <c:v>29/11/2021</c:v>
                </c:pt>
                <c:pt idx="425">
                  <c:v>30/11/2021</c:v>
                </c:pt>
                <c:pt idx="426">
                  <c:v>01/12/2021</c:v>
                </c:pt>
                <c:pt idx="427">
                  <c:v>02/12/2021</c:v>
                </c:pt>
                <c:pt idx="428">
                  <c:v>03/12/2021</c:v>
                </c:pt>
                <c:pt idx="429">
                  <c:v>04/12/2021</c:v>
                </c:pt>
                <c:pt idx="430">
                  <c:v>05/12/2021</c:v>
                </c:pt>
                <c:pt idx="431">
                  <c:v>06/12/2021</c:v>
                </c:pt>
                <c:pt idx="432">
                  <c:v>07/12/2021</c:v>
                </c:pt>
                <c:pt idx="433">
                  <c:v>08/12/2021</c:v>
                </c:pt>
                <c:pt idx="434">
                  <c:v>09/12/2021</c:v>
                </c:pt>
                <c:pt idx="435">
                  <c:v>10/12/2021</c:v>
                </c:pt>
                <c:pt idx="436">
                  <c:v>11/12/2021</c:v>
                </c:pt>
                <c:pt idx="437">
                  <c:v>12/12/2021</c:v>
                </c:pt>
                <c:pt idx="438">
                  <c:v>13/12/2021</c:v>
                </c:pt>
                <c:pt idx="439">
                  <c:v>14/12/2021</c:v>
                </c:pt>
                <c:pt idx="440">
                  <c:v>15/12/2021</c:v>
                </c:pt>
                <c:pt idx="441">
                  <c:v>16/12/2021</c:v>
                </c:pt>
                <c:pt idx="442">
                  <c:v>17/12/2021</c:v>
                </c:pt>
                <c:pt idx="443">
                  <c:v>18/12/2021</c:v>
                </c:pt>
                <c:pt idx="444">
                  <c:v>19/12/2021</c:v>
                </c:pt>
                <c:pt idx="445">
                  <c:v>20/12/2021</c:v>
                </c:pt>
                <c:pt idx="446">
                  <c:v>21/12/2021</c:v>
                </c:pt>
                <c:pt idx="447">
                  <c:v>22/12/2021</c:v>
                </c:pt>
                <c:pt idx="448">
                  <c:v>23/12/2021</c:v>
                </c:pt>
                <c:pt idx="449">
                  <c:v>24/12/2021</c:v>
                </c:pt>
                <c:pt idx="450">
                  <c:v>25/12/2021</c:v>
                </c:pt>
                <c:pt idx="451">
                  <c:v>26/12/2021</c:v>
                </c:pt>
                <c:pt idx="452">
                  <c:v>27/12/2021</c:v>
                </c:pt>
                <c:pt idx="453">
                  <c:v>28/12/2021</c:v>
                </c:pt>
                <c:pt idx="454">
                  <c:v>29/12/2021</c:v>
                </c:pt>
                <c:pt idx="455">
                  <c:v>30/12/2021</c:v>
                </c:pt>
                <c:pt idx="456">
                  <c:v>31/12/2021</c:v>
                </c:pt>
                <c:pt idx="457">
                  <c:v>01/01/2022</c:v>
                </c:pt>
                <c:pt idx="458">
                  <c:v>02/01/2022</c:v>
                </c:pt>
                <c:pt idx="459">
                  <c:v>03/01/2022</c:v>
                </c:pt>
                <c:pt idx="460">
                  <c:v>04/01/2022</c:v>
                </c:pt>
                <c:pt idx="461">
                  <c:v>05/01/2022</c:v>
                </c:pt>
                <c:pt idx="462">
                  <c:v>06/01/2022</c:v>
                </c:pt>
                <c:pt idx="463">
                  <c:v>07/01/2022</c:v>
                </c:pt>
                <c:pt idx="464">
                  <c:v>08/01/2022</c:v>
                </c:pt>
                <c:pt idx="465">
                  <c:v>09/01/2022</c:v>
                </c:pt>
                <c:pt idx="466">
                  <c:v>10/01/2022</c:v>
                </c:pt>
                <c:pt idx="467">
                  <c:v>11/01/2022</c:v>
                </c:pt>
                <c:pt idx="468">
                  <c:v>12/01/2022</c:v>
                </c:pt>
                <c:pt idx="469">
                  <c:v>13/01/2022</c:v>
                </c:pt>
                <c:pt idx="470">
                  <c:v>14/01/2022</c:v>
                </c:pt>
                <c:pt idx="471">
                  <c:v>15/01/2022</c:v>
                </c:pt>
                <c:pt idx="472">
                  <c:v>16/01/2022</c:v>
                </c:pt>
                <c:pt idx="473">
                  <c:v>17/01/2022</c:v>
                </c:pt>
                <c:pt idx="474">
                  <c:v>18/01/2022</c:v>
                </c:pt>
                <c:pt idx="475">
                  <c:v>19/01/2022</c:v>
                </c:pt>
                <c:pt idx="476">
                  <c:v>20/01/2022</c:v>
                </c:pt>
                <c:pt idx="477">
                  <c:v>21/01/2022</c:v>
                </c:pt>
                <c:pt idx="478">
                  <c:v>22/01/2022</c:v>
                </c:pt>
                <c:pt idx="479">
                  <c:v>23/01/2022</c:v>
                </c:pt>
                <c:pt idx="480">
                  <c:v>24/01/2022</c:v>
                </c:pt>
                <c:pt idx="481">
                  <c:v>25/01/2022</c:v>
                </c:pt>
                <c:pt idx="482">
                  <c:v>26/01/2022</c:v>
                </c:pt>
                <c:pt idx="483">
                  <c:v>27/01/2022</c:v>
                </c:pt>
                <c:pt idx="484">
                  <c:v>28/01/2022</c:v>
                </c:pt>
                <c:pt idx="485">
                  <c:v>29/01/2022</c:v>
                </c:pt>
                <c:pt idx="486">
                  <c:v>30/01/2022</c:v>
                </c:pt>
                <c:pt idx="487">
                  <c:v>31/01/2022</c:v>
                </c:pt>
                <c:pt idx="488">
                  <c:v>01/02/2022</c:v>
                </c:pt>
                <c:pt idx="489">
                  <c:v>02/02/2022</c:v>
                </c:pt>
                <c:pt idx="490">
                  <c:v>03/02/2022</c:v>
                </c:pt>
                <c:pt idx="491">
                  <c:v>04/02/2022</c:v>
                </c:pt>
                <c:pt idx="492">
                  <c:v>05/02/2022</c:v>
                </c:pt>
                <c:pt idx="493">
                  <c:v>06/02/2022</c:v>
                </c:pt>
                <c:pt idx="494">
                  <c:v>07/02/2022</c:v>
                </c:pt>
                <c:pt idx="495">
                  <c:v>08/02/2022</c:v>
                </c:pt>
                <c:pt idx="496">
                  <c:v>09/02/2022</c:v>
                </c:pt>
                <c:pt idx="497">
                  <c:v>10/02/2022</c:v>
                </c:pt>
                <c:pt idx="498">
                  <c:v>11/02/2022</c:v>
                </c:pt>
                <c:pt idx="499">
                  <c:v>12/02/2022</c:v>
                </c:pt>
                <c:pt idx="500">
                  <c:v>13/02/2022</c:v>
                </c:pt>
                <c:pt idx="501">
                  <c:v>14/02/2022</c:v>
                </c:pt>
                <c:pt idx="502">
                  <c:v>15/02/2022</c:v>
                </c:pt>
                <c:pt idx="503">
                  <c:v>16/02/2022</c:v>
                </c:pt>
                <c:pt idx="504">
                  <c:v>17/02/2022</c:v>
                </c:pt>
                <c:pt idx="505">
                  <c:v>18/02/2022</c:v>
                </c:pt>
                <c:pt idx="506">
                  <c:v>19/02/2022</c:v>
                </c:pt>
                <c:pt idx="507">
                  <c:v>20/02/2022</c:v>
                </c:pt>
                <c:pt idx="508">
                  <c:v>21/02/2022</c:v>
                </c:pt>
                <c:pt idx="509">
                  <c:v>22/02/2022</c:v>
                </c:pt>
                <c:pt idx="510">
                  <c:v>23/02/2022</c:v>
                </c:pt>
                <c:pt idx="511">
                  <c:v>24/02/2022</c:v>
                </c:pt>
                <c:pt idx="512">
                  <c:v>25/02/2022</c:v>
                </c:pt>
                <c:pt idx="513">
                  <c:v>26/02/2022</c:v>
                </c:pt>
                <c:pt idx="514">
                  <c:v>27/02/2022</c:v>
                </c:pt>
                <c:pt idx="515">
                  <c:v>28/02/2022</c:v>
                </c:pt>
                <c:pt idx="516">
                  <c:v>01/03/2022</c:v>
                </c:pt>
                <c:pt idx="517">
                  <c:v>02/03/2022</c:v>
                </c:pt>
                <c:pt idx="518">
                  <c:v>03/03/2022</c:v>
                </c:pt>
                <c:pt idx="519">
                  <c:v>04/03/2022</c:v>
                </c:pt>
                <c:pt idx="520">
                  <c:v>05/03/2022</c:v>
                </c:pt>
                <c:pt idx="521">
                  <c:v>06/03/2022</c:v>
                </c:pt>
                <c:pt idx="522">
                  <c:v>07/03/2022</c:v>
                </c:pt>
                <c:pt idx="523">
                  <c:v>08/03/2022</c:v>
                </c:pt>
                <c:pt idx="524">
                  <c:v>09/03/2022</c:v>
                </c:pt>
                <c:pt idx="525">
                  <c:v>10/03/2022</c:v>
                </c:pt>
                <c:pt idx="526">
                  <c:v>11/03/2022</c:v>
                </c:pt>
                <c:pt idx="527">
                  <c:v>12/03/2022</c:v>
                </c:pt>
                <c:pt idx="528">
                  <c:v>13/03/2022</c:v>
                </c:pt>
                <c:pt idx="529">
                  <c:v>14/03/2022</c:v>
                </c:pt>
                <c:pt idx="530">
                  <c:v>15/03/2022</c:v>
                </c:pt>
                <c:pt idx="531">
                  <c:v>16/03/2022</c:v>
                </c:pt>
                <c:pt idx="532">
                  <c:v>17/03/2022</c:v>
                </c:pt>
                <c:pt idx="533">
                  <c:v>18/03/2022</c:v>
                </c:pt>
                <c:pt idx="534">
                  <c:v>19/03/2022</c:v>
                </c:pt>
                <c:pt idx="535">
                  <c:v>20/03/2022</c:v>
                </c:pt>
                <c:pt idx="536">
                  <c:v>21/03/2022</c:v>
                </c:pt>
                <c:pt idx="537">
                  <c:v>22/03/2022</c:v>
                </c:pt>
                <c:pt idx="538">
                  <c:v>23/03/2022</c:v>
                </c:pt>
                <c:pt idx="539">
                  <c:v>24/03/2022</c:v>
                </c:pt>
                <c:pt idx="540">
                  <c:v>25/03/2022</c:v>
                </c:pt>
                <c:pt idx="541">
                  <c:v>26/03/2022</c:v>
                </c:pt>
                <c:pt idx="542">
                  <c:v>27/03/2022</c:v>
                </c:pt>
                <c:pt idx="543">
                  <c:v>28/03/2022</c:v>
                </c:pt>
                <c:pt idx="544">
                  <c:v>29/03/2022</c:v>
                </c:pt>
                <c:pt idx="545">
                  <c:v>30/03/2022</c:v>
                </c:pt>
                <c:pt idx="546">
                  <c:v>31/03/2022</c:v>
                </c:pt>
                <c:pt idx="547">
                  <c:v>01/04/2022</c:v>
                </c:pt>
                <c:pt idx="548">
                  <c:v>02/04/2022</c:v>
                </c:pt>
                <c:pt idx="549">
                  <c:v>03/04/2022</c:v>
                </c:pt>
                <c:pt idx="550">
                  <c:v>04/04/2022</c:v>
                </c:pt>
                <c:pt idx="551">
                  <c:v>05/04/2022</c:v>
                </c:pt>
                <c:pt idx="552">
                  <c:v>06/04/2022</c:v>
                </c:pt>
                <c:pt idx="553">
                  <c:v>07/04/2022</c:v>
                </c:pt>
                <c:pt idx="554">
                  <c:v>08/04/2022</c:v>
                </c:pt>
                <c:pt idx="555">
                  <c:v>09/04/2022</c:v>
                </c:pt>
                <c:pt idx="556">
                  <c:v>10/04/2022</c:v>
                </c:pt>
                <c:pt idx="557">
                  <c:v>11/04/2022</c:v>
                </c:pt>
                <c:pt idx="558">
                  <c:v>12/04/2022</c:v>
                </c:pt>
                <c:pt idx="559">
                  <c:v>13/04/2022</c:v>
                </c:pt>
                <c:pt idx="560">
                  <c:v>14/04/2022</c:v>
                </c:pt>
                <c:pt idx="561">
                  <c:v>15/04/2022</c:v>
                </c:pt>
                <c:pt idx="562">
                  <c:v>16/04/2022</c:v>
                </c:pt>
                <c:pt idx="563">
                  <c:v>17/04/2022</c:v>
                </c:pt>
                <c:pt idx="564">
                  <c:v>18/04/2022</c:v>
                </c:pt>
                <c:pt idx="565">
                  <c:v>19/04/2022</c:v>
                </c:pt>
                <c:pt idx="566">
                  <c:v>20/04/2022</c:v>
                </c:pt>
                <c:pt idx="567">
                  <c:v>21/04/2022</c:v>
                </c:pt>
                <c:pt idx="568">
                  <c:v>22/04/2022</c:v>
                </c:pt>
                <c:pt idx="569">
                  <c:v>23/04/2022</c:v>
                </c:pt>
                <c:pt idx="570">
                  <c:v>24/04/2022</c:v>
                </c:pt>
                <c:pt idx="571">
                  <c:v>25/04/2022</c:v>
                </c:pt>
                <c:pt idx="572">
                  <c:v>26/04/2022</c:v>
                </c:pt>
                <c:pt idx="573">
                  <c:v>27/04/2022</c:v>
                </c:pt>
                <c:pt idx="574">
                  <c:v>28/04/2022</c:v>
                </c:pt>
                <c:pt idx="575">
                  <c:v>29/04/2022</c:v>
                </c:pt>
                <c:pt idx="576">
                  <c:v>30/04/2022</c:v>
                </c:pt>
                <c:pt idx="577">
                  <c:v>01/05/2022</c:v>
                </c:pt>
              </c:strCache>
            </c:strRef>
          </c:cat>
          <c:val>
            <c:numRef>
              <c:f>GTmXYPNdTpymF3DnoyM8Jg!$B$8:$B$585</c:f>
              <c:numCache>
                <c:formatCode>#,##0</c:formatCode>
                <c:ptCount val="578"/>
                <c:pt idx="0">
                  <c:v>1445</c:v>
                </c:pt>
                <c:pt idx="1">
                  <c:v>1283</c:v>
                </c:pt>
                <c:pt idx="2" formatCode="General">
                  <c:v>496</c:v>
                </c:pt>
                <c:pt idx="3" formatCode="General">
                  <c:v>693</c:v>
                </c:pt>
                <c:pt idx="4">
                  <c:v>1234</c:v>
                </c:pt>
                <c:pt idx="5">
                  <c:v>1065</c:v>
                </c:pt>
                <c:pt idx="6">
                  <c:v>1017</c:v>
                </c:pt>
                <c:pt idx="7" formatCode="General">
                  <c:v>809</c:v>
                </c:pt>
                <c:pt idx="8" formatCode="General">
                  <c:v>568</c:v>
                </c:pt>
                <c:pt idx="9" formatCode="General">
                  <c:v>265</c:v>
                </c:pt>
                <c:pt idx="10" formatCode="General">
                  <c:v>536</c:v>
                </c:pt>
                <c:pt idx="11" formatCode="General">
                  <c:v>914</c:v>
                </c:pt>
                <c:pt idx="12" formatCode="General">
                  <c:v>823</c:v>
                </c:pt>
                <c:pt idx="13" formatCode="General">
                  <c:v>676</c:v>
                </c:pt>
                <c:pt idx="14" formatCode="General">
                  <c:v>649</c:v>
                </c:pt>
                <c:pt idx="15" formatCode="General">
                  <c:v>485</c:v>
                </c:pt>
                <c:pt idx="16" formatCode="General">
                  <c:v>277</c:v>
                </c:pt>
                <c:pt idx="17" formatCode="General">
                  <c:v>392</c:v>
                </c:pt>
                <c:pt idx="18" formatCode="General">
                  <c:v>870</c:v>
                </c:pt>
                <c:pt idx="19">
                  <c:v>1046</c:v>
                </c:pt>
                <c:pt idx="20">
                  <c:v>1293</c:v>
                </c:pt>
                <c:pt idx="21">
                  <c:v>1207</c:v>
                </c:pt>
                <c:pt idx="22">
                  <c:v>1269</c:v>
                </c:pt>
                <c:pt idx="23" formatCode="General">
                  <c:v>521</c:v>
                </c:pt>
                <c:pt idx="24" formatCode="General">
                  <c:v>611</c:v>
                </c:pt>
                <c:pt idx="25">
                  <c:v>1130</c:v>
                </c:pt>
                <c:pt idx="26" formatCode="General">
                  <c:v>904</c:v>
                </c:pt>
                <c:pt idx="27" formatCode="General">
                  <c:v>844</c:v>
                </c:pt>
                <c:pt idx="28" formatCode="General">
                  <c:v>864</c:v>
                </c:pt>
                <c:pt idx="29" formatCode="General">
                  <c:v>915</c:v>
                </c:pt>
                <c:pt idx="30" formatCode="General">
                  <c:v>348</c:v>
                </c:pt>
                <c:pt idx="31" formatCode="General">
                  <c:v>444</c:v>
                </c:pt>
                <c:pt idx="32" formatCode="General">
                  <c:v>912</c:v>
                </c:pt>
                <c:pt idx="33" formatCode="General">
                  <c:v>995</c:v>
                </c:pt>
                <c:pt idx="34" formatCode="General">
                  <c:v>637</c:v>
                </c:pt>
                <c:pt idx="35" formatCode="General">
                  <c:v>747</c:v>
                </c:pt>
                <c:pt idx="36" formatCode="General">
                  <c:v>671</c:v>
                </c:pt>
                <c:pt idx="37" formatCode="General">
                  <c:v>398</c:v>
                </c:pt>
                <c:pt idx="38" formatCode="General">
                  <c:v>488</c:v>
                </c:pt>
                <c:pt idx="39" formatCode="General">
                  <c:v>989</c:v>
                </c:pt>
                <c:pt idx="40" formatCode="General">
                  <c:v>889</c:v>
                </c:pt>
                <c:pt idx="41" formatCode="General">
                  <c:v>860</c:v>
                </c:pt>
                <c:pt idx="42">
                  <c:v>1212</c:v>
                </c:pt>
                <c:pt idx="43" formatCode="General">
                  <c:v>809</c:v>
                </c:pt>
                <c:pt idx="44" formatCode="General">
                  <c:v>312</c:v>
                </c:pt>
                <c:pt idx="45" formatCode="General">
                  <c:v>439</c:v>
                </c:pt>
                <c:pt idx="46">
                  <c:v>1283</c:v>
                </c:pt>
                <c:pt idx="47" formatCode="General">
                  <c:v>919</c:v>
                </c:pt>
                <c:pt idx="48" formatCode="General">
                  <c:v>962</c:v>
                </c:pt>
                <c:pt idx="49">
                  <c:v>1150</c:v>
                </c:pt>
                <c:pt idx="50" formatCode="General">
                  <c:v>758</c:v>
                </c:pt>
                <c:pt idx="51" formatCode="General">
                  <c:v>384</c:v>
                </c:pt>
                <c:pt idx="52" formatCode="General">
                  <c:v>493</c:v>
                </c:pt>
                <c:pt idx="53">
                  <c:v>1056</c:v>
                </c:pt>
                <c:pt idx="54" formatCode="General">
                  <c:v>723</c:v>
                </c:pt>
                <c:pt idx="55">
                  <c:v>1040</c:v>
                </c:pt>
                <c:pt idx="56" formatCode="General">
                  <c:v>612</c:v>
                </c:pt>
                <c:pt idx="57" formatCode="General">
                  <c:v>603</c:v>
                </c:pt>
                <c:pt idx="58" formatCode="General">
                  <c:v>359</c:v>
                </c:pt>
                <c:pt idx="59" formatCode="General">
                  <c:v>499</c:v>
                </c:pt>
                <c:pt idx="60" formatCode="General">
                  <c:v>908</c:v>
                </c:pt>
                <c:pt idx="61" formatCode="General">
                  <c:v>695</c:v>
                </c:pt>
                <c:pt idx="62" formatCode="General">
                  <c:v>669</c:v>
                </c:pt>
                <c:pt idx="63" formatCode="General">
                  <c:v>811</c:v>
                </c:pt>
                <c:pt idx="64" formatCode="General">
                  <c:v>780</c:v>
                </c:pt>
                <c:pt idx="65" formatCode="General">
                  <c:v>425</c:v>
                </c:pt>
                <c:pt idx="66" formatCode="General">
                  <c:v>474</c:v>
                </c:pt>
                <c:pt idx="67">
                  <c:v>1032</c:v>
                </c:pt>
                <c:pt idx="68">
                  <c:v>1113</c:v>
                </c:pt>
                <c:pt idx="69" formatCode="General">
                  <c:v>826</c:v>
                </c:pt>
                <c:pt idx="70" formatCode="General">
                  <c:v>880</c:v>
                </c:pt>
                <c:pt idx="71" formatCode="General">
                  <c:v>713</c:v>
                </c:pt>
                <c:pt idx="72" formatCode="General">
                  <c:v>415</c:v>
                </c:pt>
                <c:pt idx="73" formatCode="General">
                  <c:v>530</c:v>
                </c:pt>
                <c:pt idx="74">
                  <c:v>1062</c:v>
                </c:pt>
                <c:pt idx="75" formatCode="General">
                  <c:v>960</c:v>
                </c:pt>
                <c:pt idx="76">
                  <c:v>1038</c:v>
                </c:pt>
                <c:pt idx="77">
                  <c:v>1193</c:v>
                </c:pt>
                <c:pt idx="78" formatCode="General">
                  <c:v>919</c:v>
                </c:pt>
                <c:pt idx="79" formatCode="General">
                  <c:v>494</c:v>
                </c:pt>
                <c:pt idx="80" formatCode="General">
                  <c:v>536</c:v>
                </c:pt>
                <c:pt idx="81" formatCode="General">
                  <c:v>733</c:v>
                </c:pt>
                <c:pt idx="82">
                  <c:v>1001</c:v>
                </c:pt>
                <c:pt idx="83" formatCode="General">
                  <c:v>813</c:v>
                </c:pt>
                <c:pt idx="84" formatCode="General">
                  <c:v>372</c:v>
                </c:pt>
                <c:pt idx="85" formatCode="General">
                  <c:v>346</c:v>
                </c:pt>
                <c:pt idx="86" formatCode="General">
                  <c:v>309</c:v>
                </c:pt>
                <c:pt idx="87" formatCode="General">
                  <c:v>400</c:v>
                </c:pt>
                <c:pt idx="88" formatCode="General">
                  <c:v>571</c:v>
                </c:pt>
                <c:pt idx="89" formatCode="General">
                  <c:v>714</c:v>
                </c:pt>
                <c:pt idx="90" formatCode="General">
                  <c:v>478</c:v>
                </c:pt>
                <c:pt idx="91" formatCode="General">
                  <c:v>287</c:v>
                </c:pt>
                <c:pt idx="92" formatCode="General">
                  <c:v>287</c:v>
                </c:pt>
                <c:pt idx="93" formatCode="General">
                  <c:v>408</c:v>
                </c:pt>
                <c:pt idx="94" formatCode="General">
                  <c:v>389</c:v>
                </c:pt>
                <c:pt idx="95">
                  <c:v>1020</c:v>
                </c:pt>
                <c:pt idx="96" formatCode="General">
                  <c:v>846</c:v>
                </c:pt>
                <c:pt idx="97" formatCode="General">
                  <c:v>914</c:v>
                </c:pt>
                <c:pt idx="98" formatCode="General">
                  <c:v>769</c:v>
                </c:pt>
                <c:pt idx="99" formatCode="General">
                  <c:v>634</c:v>
                </c:pt>
                <c:pt idx="100" formatCode="General">
                  <c:v>335</c:v>
                </c:pt>
                <c:pt idx="101" formatCode="General">
                  <c:v>376</c:v>
                </c:pt>
                <c:pt idx="102" formatCode="General">
                  <c:v>857</c:v>
                </c:pt>
                <c:pt idx="103">
                  <c:v>1008</c:v>
                </c:pt>
                <c:pt idx="104" formatCode="General">
                  <c:v>777</c:v>
                </c:pt>
                <c:pt idx="105" formatCode="General">
                  <c:v>921</c:v>
                </c:pt>
                <c:pt idx="106" formatCode="General">
                  <c:v>834</c:v>
                </c:pt>
                <c:pt idx="107" formatCode="General">
                  <c:v>568</c:v>
                </c:pt>
                <c:pt idx="108" formatCode="General">
                  <c:v>534</c:v>
                </c:pt>
                <c:pt idx="109" formatCode="General">
                  <c:v>775</c:v>
                </c:pt>
                <c:pt idx="110" formatCode="General">
                  <c:v>954</c:v>
                </c:pt>
                <c:pt idx="111" formatCode="General">
                  <c:v>794</c:v>
                </c:pt>
                <c:pt idx="112" formatCode="General">
                  <c:v>791</c:v>
                </c:pt>
                <c:pt idx="113">
                  <c:v>1310</c:v>
                </c:pt>
                <c:pt idx="114" formatCode="General">
                  <c:v>583</c:v>
                </c:pt>
                <c:pt idx="115" formatCode="General">
                  <c:v>731</c:v>
                </c:pt>
                <c:pt idx="116">
                  <c:v>1228</c:v>
                </c:pt>
                <c:pt idx="117">
                  <c:v>1071</c:v>
                </c:pt>
                <c:pt idx="118" formatCode="General">
                  <c:v>863</c:v>
                </c:pt>
                <c:pt idx="119">
                  <c:v>1407</c:v>
                </c:pt>
                <c:pt idx="120">
                  <c:v>1140</c:v>
                </c:pt>
                <c:pt idx="121" formatCode="General">
                  <c:v>564</c:v>
                </c:pt>
                <c:pt idx="122" formatCode="General">
                  <c:v>616</c:v>
                </c:pt>
                <c:pt idx="123">
                  <c:v>1259</c:v>
                </c:pt>
                <c:pt idx="124">
                  <c:v>1362</c:v>
                </c:pt>
                <c:pt idx="125" formatCode="General">
                  <c:v>937</c:v>
                </c:pt>
                <c:pt idx="126" formatCode="General">
                  <c:v>949</c:v>
                </c:pt>
                <c:pt idx="127" formatCode="General">
                  <c:v>808</c:v>
                </c:pt>
                <c:pt idx="128" formatCode="General">
                  <c:v>417</c:v>
                </c:pt>
                <c:pt idx="129" formatCode="General">
                  <c:v>447</c:v>
                </c:pt>
                <c:pt idx="130">
                  <c:v>1949</c:v>
                </c:pt>
                <c:pt idx="131">
                  <c:v>1282</c:v>
                </c:pt>
                <c:pt idx="132">
                  <c:v>1124</c:v>
                </c:pt>
                <c:pt idx="133" formatCode="General">
                  <c:v>889</c:v>
                </c:pt>
                <c:pt idx="134" formatCode="General">
                  <c:v>708</c:v>
                </c:pt>
                <c:pt idx="135" formatCode="General">
                  <c:v>399</c:v>
                </c:pt>
                <c:pt idx="136" formatCode="General">
                  <c:v>509</c:v>
                </c:pt>
                <c:pt idx="137" formatCode="General">
                  <c:v>929</c:v>
                </c:pt>
                <c:pt idx="138" formatCode="General">
                  <c:v>975</c:v>
                </c:pt>
                <c:pt idx="139" formatCode="General">
                  <c:v>930</c:v>
                </c:pt>
                <c:pt idx="140">
                  <c:v>1072</c:v>
                </c:pt>
                <c:pt idx="141">
                  <c:v>1091</c:v>
                </c:pt>
                <c:pt idx="142">
                  <c:v>1637</c:v>
                </c:pt>
                <c:pt idx="143" formatCode="General">
                  <c:v>986</c:v>
                </c:pt>
                <c:pt idx="144">
                  <c:v>1678</c:v>
                </c:pt>
                <c:pt idx="145">
                  <c:v>1361</c:v>
                </c:pt>
                <c:pt idx="146">
                  <c:v>1232</c:v>
                </c:pt>
                <c:pt idx="147">
                  <c:v>1353</c:v>
                </c:pt>
                <c:pt idx="148">
                  <c:v>1187</c:v>
                </c:pt>
                <c:pt idx="149" formatCode="General">
                  <c:v>504</c:v>
                </c:pt>
                <c:pt idx="150" formatCode="General">
                  <c:v>599</c:v>
                </c:pt>
                <c:pt idx="151">
                  <c:v>1166</c:v>
                </c:pt>
                <c:pt idx="152">
                  <c:v>1155</c:v>
                </c:pt>
                <c:pt idx="153">
                  <c:v>1178</c:v>
                </c:pt>
                <c:pt idx="154">
                  <c:v>1069</c:v>
                </c:pt>
                <c:pt idx="155" formatCode="General">
                  <c:v>982</c:v>
                </c:pt>
                <c:pt idx="156" formatCode="General">
                  <c:v>464</c:v>
                </c:pt>
                <c:pt idx="157" formatCode="General">
                  <c:v>553</c:v>
                </c:pt>
                <c:pt idx="158">
                  <c:v>1050</c:v>
                </c:pt>
                <c:pt idx="159" formatCode="General">
                  <c:v>862</c:v>
                </c:pt>
                <c:pt idx="160">
                  <c:v>1010</c:v>
                </c:pt>
                <c:pt idx="161" formatCode="General">
                  <c:v>964</c:v>
                </c:pt>
                <c:pt idx="162" formatCode="General">
                  <c:v>815</c:v>
                </c:pt>
                <c:pt idx="163" formatCode="General">
                  <c:v>410</c:v>
                </c:pt>
                <c:pt idx="164" formatCode="General">
                  <c:v>595</c:v>
                </c:pt>
                <c:pt idx="165">
                  <c:v>1020</c:v>
                </c:pt>
                <c:pt idx="166" formatCode="General">
                  <c:v>974</c:v>
                </c:pt>
                <c:pt idx="167">
                  <c:v>1178</c:v>
                </c:pt>
                <c:pt idx="168" formatCode="General">
                  <c:v>997</c:v>
                </c:pt>
                <c:pt idx="169" formatCode="General">
                  <c:v>735</c:v>
                </c:pt>
                <c:pt idx="170" formatCode="General">
                  <c:v>448</c:v>
                </c:pt>
                <c:pt idx="171" formatCode="General">
                  <c:v>445</c:v>
                </c:pt>
                <c:pt idx="172">
                  <c:v>1091</c:v>
                </c:pt>
                <c:pt idx="173">
                  <c:v>1126</c:v>
                </c:pt>
                <c:pt idx="174">
                  <c:v>1162</c:v>
                </c:pt>
                <c:pt idx="175">
                  <c:v>1052</c:v>
                </c:pt>
                <c:pt idx="176">
                  <c:v>1028</c:v>
                </c:pt>
                <c:pt idx="177" formatCode="General">
                  <c:v>403</c:v>
                </c:pt>
                <c:pt idx="178" formatCode="General">
                  <c:v>558</c:v>
                </c:pt>
                <c:pt idx="179" formatCode="General">
                  <c:v>735</c:v>
                </c:pt>
                <c:pt idx="180" formatCode="General">
                  <c:v>923</c:v>
                </c:pt>
                <c:pt idx="181" formatCode="General">
                  <c:v>865</c:v>
                </c:pt>
                <c:pt idx="182" formatCode="General">
                  <c:v>803</c:v>
                </c:pt>
                <c:pt idx="183">
                  <c:v>1455</c:v>
                </c:pt>
                <c:pt idx="184" formatCode="General">
                  <c:v>455</c:v>
                </c:pt>
                <c:pt idx="185" formatCode="General">
                  <c:v>374</c:v>
                </c:pt>
                <c:pt idx="186" formatCode="General">
                  <c:v>808</c:v>
                </c:pt>
                <c:pt idx="187">
                  <c:v>1035</c:v>
                </c:pt>
                <c:pt idx="188">
                  <c:v>1098</c:v>
                </c:pt>
                <c:pt idx="189" formatCode="General">
                  <c:v>877</c:v>
                </c:pt>
                <c:pt idx="190" formatCode="General">
                  <c:v>898</c:v>
                </c:pt>
                <c:pt idx="191" formatCode="General">
                  <c:v>490</c:v>
                </c:pt>
                <c:pt idx="192" formatCode="General">
                  <c:v>537</c:v>
                </c:pt>
                <c:pt idx="193">
                  <c:v>1081</c:v>
                </c:pt>
                <c:pt idx="194">
                  <c:v>1260</c:v>
                </c:pt>
                <c:pt idx="195">
                  <c:v>1010</c:v>
                </c:pt>
                <c:pt idx="196" formatCode="General">
                  <c:v>983</c:v>
                </c:pt>
                <c:pt idx="197" formatCode="General">
                  <c:v>981</c:v>
                </c:pt>
                <c:pt idx="198" formatCode="General">
                  <c:v>433</c:v>
                </c:pt>
                <c:pt idx="199" formatCode="General">
                  <c:v>577</c:v>
                </c:pt>
                <c:pt idx="200">
                  <c:v>1131</c:v>
                </c:pt>
                <c:pt idx="201">
                  <c:v>1198</c:v>
                </c:pt>
                <c:pt idx="202">
                  <c:v>1230</c:v>
                </c:pt>
                <c:pt idx="203">
                  <c:v>1269</c:v>
                </c:pt>
                <c:pt idx="204" formatCode="General">
                  <c:v>968</c:v>
                </c:pt>
                <c:pt idx="205" formatCode="General">
                  <c:v>433</c:v>
                </c:pt>
                <c:pt idx="206" formatCode="General">
                  <c:v>597</c:v>
                </c:pt>
                <c:pt idx="207">
                  <c:v>1132</c:v>
                </c:pt>
                <c:pt idx="208">
                  <c:v>1096</c:v>
                </c:pt>
                <c:pt idx="209" formatCode="General">
                  <c:v>827</c:v>
                </c:pt>
                <c:pt idx="210" formatCode="General">
                  <c:v>961</c:v>
                </c:pt>
                <c:pt idx="211" formatCode="General">
                  <c:v>756</c:v>
                </c:pt>
                <c:pt idx="212" formatCode="General">
                  <c:v>504</c:v>
                </c:pt>
                <c:pt idx="213" formatCode="General">
                  <c:v>477</c:v>
                </c:pt>
                <c:pt idx="214">
                  <c:v>1338</c:v>
                </c:pt>
                <c:pt idx="215">
                  <c:v>1118</c:v>
                </c:pt>
                <c:pt idx="216">
                  <c:v>1023</c:v>
                </c:pt>
                <c:pt idx="217">
                  <c:v>1019</c:v>
                </c:pt>
                <c:pt idx="218" formatCode="General">
                  <c:v>872</c:v>
                </c:pt>
                <c:pt idx="219" formatCode="General">
                  <c:v>517</c:v>
                </c:pt>
                <c:pt idx="220" formatCode="General">
                  <c:v>528</c:v>
                </c:pt>
                <c:pt idx="221" formatCode="General">
                  <c:v>963</c:v>
                </c:pt>
                <c:pt idx="222" formatCode="General">
                  <c:v>961</c:v>
                </c:pt>
                <c:pt idx="223">
                  <c:v>1095</c:v>
                </c:pt>
                <c:pt idx="224" formatCode="General">
                  <c:v>937</c:v>
                </c:pt>
                <c:pt idx="225">
                  <c:v>1043</c:v>
                </c:pt>
                <c:pt idx="226" formatCode="General">
                  <c:v>422</c:v>
                </c:pt>
                <c:pt idx="227" formatCode="General">
                  <c:v>409</c:v>
                </c:pt>
                <c:pt idx="228">
                  <c:v>1118</c:v>
                </c:pt>
                <c:pt idx="229">
                  <c:v>1133</c:v>
                </c:pt>
                <c:pt idx="230" formatCode="General">
                  <c:v>966</c:v>
                </c:pt>
                <c:pt idx="231">
                  <c:v>1156</c:v>
                </c:pt>
                <c:pt idx="232">
                  <c:v>1097</c:v>
                </c:pt>
                <c:pt idx="233" formatCode="General">
                  <c:v>392</c:v>
                </c:pt>
                <c:pt idx="234" formatCode="General">
                  <c:v>481</c:v>
                </c:pt>
                <c:pt idx="235">
                  <c:v>1072</c:v>
                </c:pt>
                <c:pt idx="236">
                  <c:v>1139</c:v>
                </c:pt>
                <c:pt idx="237" formatCode="General">
                  <c:v>900</c:v>
                </c:pt>
                <c:pt idx="238">
                  <c:v>1182</c:v>
                </c:pt>
                <c:pt idx="239">
                  <c:v>1000</c:v>
                </c:pt>
                <c:pt idx="240" formatCode="General">
                  <c:v>456</c:v>
                </c:pt>
                <c:pt idx="241" formatCode="General">
                  <c:v>466</c:v>
                </c:pt>
                <c:pt idx="242" formatCode="General">
                  <c:v>911</c:v>
                </c:pt>
                <c:pt idx="243" formatCode="General">
                  <c:v>972</c:v>
                </c:pt>
                <c:pt idx="244">
                  <c:v>1825</c:v>
                </c:pt>
                <c:pt idx="245">
                  <c:v>1273</c:v>
                </c:pt>
                <c:pt idx="246" formatCode="General">
                  <c:v>956</c:v>
                </c:pt>
                <c:pt idx="247" formatCode="General">
                  <c:v>444</c:v>
                </c:pt>
                <c:pt idx="248" formatCode="General">
                  <c:v>470</c:v>
                </c:pt>
                <c:pt idx="249">
                  <c:v>2046</c:v>
                </c:pt>
                <c:pt idx="250">
                  <c:v>1861</c:v>
                </c:pt>
                <c:pt idx="251">
                  <c:v>1269</c:v>
                </c:pt>
                <c:pt idx="252">
                  <c:v>1219</c:v>
                </c:pt>
                <c:pt idx="253" formatCode="General">
                  <c:v>880</c:v>
                </c:pt>
                <c:pt idx="254" formatCode="General">
                  <c:v>427</c:v>
                </c:pt>
                <c:pt idx="255" formatCode="General">
                  <c:v>525</c:v>
                </c:pt>
                <c:pt idx="256">
                  <c:v>1102</c:v>
                </c:pt>
                <c:pt idx="257">
                  <c:v>1012</c:v>
                </c:pt>
                <c:pt idx="258" formatCode="General">
                  <c:v>795</c:v>
                </c:pt>
                <c:pt idx="259">
                  <c:v>1031</c:v>
                </c:pt>
                <c:pt idx="260" formatCode="General">
                  <c:v>840</c:v>
                </c:pt>
                <c:pt idx="261" formatCode="General">
                  <c:v>327</c:v>
                </c:pt>
                <c:pt idx="262" formatCode="General">
                  <c:v>427</c:v>
                </c:pt>
                <c:pt idx="263" formatCode="General">
                  <c:v>937</c:v>
                </c:pt>
                <c:pt idx="264" formatCode="General">
                  <c:v>768</c:v>
                </c:pt>
                <c:pt idx="265" formatCode="General">
                  <c:v>946</c:v>
                </c:pt>
                <c:pt idx="266" formatCode="General">
                  <c:v>937</c:v>
                </c:pt>
                <c:pt idx="267">
                  <c:v>1269</c:v>
                </c:pt>
                <c:pt idx="268" formatCode="General">
                  <c:v>623</c:v>
                </c:pt>
                <c:pt idx="269" formatCode="General">
                  <c:v>611</c:v>
                </c:pt>
                <c:pt idx="270">
                  <c:v>1162</c:v>
                </c:pt>
                <c:pt idx="271">
                  <c:v>1135</c:v>
                </c:pt>
                <c:pt idx="272">
                  <c:v>1224</c:v>
                </c:pt>
                <c:pt idx="273" formatCode="General">
                  <c:v>876</c:v>
                </c:pt>
                <c:pt idx="274" formatCode="General">
                  <c:v>684</c:v>
                </c:pt>
                <c:pt idx="275" formatCode="General">
                  <c:v>350</c:v>
                </c:pt>
                <c:pt idx="276" formatCode="General">
                  <c:v>453</c:v>
                </c:pt>
                <c:pt idx="277">
                  <c:v>1001</c:v>
                </c:pt>
                <c:pt idx="278">
                  <c:v>1028</c:v>
                </c:pt>
                <c:pt idx="279">
                  <c:v>1003</c:v>
                </c:pt>
                <c:pt idx="280">
                  <c:v>1025</c:v>
                </c:pt>
                <c:pt idx="281" formatCode="General">
                  <c:v>721</c:v>
                </c:pt>
                <c:pt idx="282" formatCode="General">
                  <c:v>243</c:v>
                </c:pt>
                <c:pt idx="283" formatCode="General">
                  <c:v>436</c:v>
                </c:pt>
                <c:pt idx="284" formatCode="General">
                  <c:v>818</c:v>
                </c:pt>
                <c:pt idx="285">
                  <c:v>1030</c:v>
                </c:pt>
                <c:pt idx="286" formatCode="General">
                  <c:v>926</c:v>
                </c:pt>
                <c:pt idx="287" formatCode="General">
                  <c:v>986</c:v>
                </c:pt>
                <c:pt idx="288" formatCode="General">
                  <c:v>836</c:v>
                </c:pt>
                <c:pt idx="289" formatCode="General">
                  <c:v>429</c:v>
                </c:pt>
                <c:pt idx="290" formatCode="General">
                  <c:v>724</c:v>
                </c:pt>
                <c:pt idx="291" formatCode="General">
                  <c:v>993</c:v>
                </c:pt>
                <c:pt idx="292" formatCode="General">
                  <c:v>798</c:v>
                </c:pt>
                <c:pt idx="293" formatCode="General">
                  <c:v>830</c:v>
                </c:pt>
                <c:pt idx="294">
                  <c:v>1031</c:v>
                </c:pt>
                <c:pt idx="295">
                  <c:v>1099</c:v>
                </c:pt>
                <c:pt idx="296" formatCode="General">
                  <c:v>416</c:v>
                </c:pt>
                <c:pt idx="297" formatCode="General">
                  <c:v>481</c:v>
                </c:pt>
                <c:pt idx="298" formatCode="General">
                  <c:v>952</c:v>
                </c:pt>
                <c:pt idx="299">
                  <c:v>1044</c:v>
                </c:pt>
                <c:pt idx="300" formatCode="General">
                  <c:v>899</c:v>
                </c:pt>
                <c:pt idx="301">
                  <c:v>1037</c:v>
                </c:pt>
                <c:pt idx="302" formatCode="General">
                  <c:v>840</c:v>
                </c:pt>
                <c:pt idx="303" formatCode="General">
                  <c:v>368</c:v>
                </c:pt>
                <c:pt idx="304" formatCode="General">
                  <c:v>478</c:v>
                </c:pt>
                <c:pt idx="305" formatCode="General">
                  <c:v>994</c:v>
                </c:pt>
                <c:pt idx="306">
                  <c:v>1038</c:v>
                </c:pt>
                <c:pt idx="307" formatCode="General">
                  <c:v>843</c:v>
                </c:pt>
                <c:pt idx="308" formatCode="General">
                  <c:v>834</c:v>
                </c:pt>
                <c:pt idx="309" formatCode="General">
                  <c:v>726</c:v>
                </c:pt>
                <c:pt idx="310" formatCode="General">
                  <c:v>334</c:v>
                </c:pt>
                <c:pt idx="311" formatCode="General">
                  <c:v>342</c:v>
                </c:pt>
                <c:pt idx="312" formatCode="General">
                  <c:v>836</c:v>
                </c:pt>
                <c:pt idx="313" formatCode="General">
                  <c:v>777</c:v>
                </c:pt>
                <c:pt idx="314" formatCode="General">
                  <c:v>664</c:v>
                </c:pt>
                <c:pt idx="315" formatCode="General">
                  <c:v>807</c:v>
                </c:pt>
                <c:pt idx="316" formatCode="General">
                  <c:v>576</c:v>
                </c:pt>
                <c:pt idx="317" formatCode="General">
                  <c:v>311</c:v>
                </c:pt>
                <c:pt idx="318" formatCode="General">
                  <c:v>370</c:v>
                </c:pt>
                <c:pt idx="319" formatCode="General">
                  <c:v>768</c:v>
                </c:pt>
                <c:pt idx="320" formatCode="General">
                  <c:v>912</c:v>
                </c:pt>
                <c:pt idx="321" formatCode="General">
                  <c:v>794</c:v>
                </c:pt>
                <c:pt idx="322" formatCode="General">
                  <c:v>893</c:v>
                </c:pt>
                <c:pt idx="323">
                  <c:v>1176</c:v>
                </c:pt>
                <c:pt idx="324" formatCode="General">
                  <c:v>489</c:v>
                </c:pt>
                <c:pt idx="325" formatCode="General">
                  <c:v>519</c:v>
                </c:pt>
                <c:pt idx="326">
                  <c:v>1338</c:v>
                </c:pt>
                <c:pt idx="327">
                  <c:v>1500</c:v>
                </c:pt>
                <c:pt idx="328" formatCode="General">
                  <c:v>961</c:v>
                </c:pt>
                <c:pt idx="329" formatCode="General">
                  <c:v>769</c:v>
                </c:pt>
                <c:pt idx="330" formatCode="General">
                  <c:v>681</c:v>
                </c:pt>
                <c:pt idx="331" formatCode="General">
                  <c:v>406</c:v>
                </c:pt>
                <c:pt idx="332" formatCode="General">
                  <c:v>598</c:v>
                </c:pt>
                <c:pt idx="333" formatCode="General">
                  <c:v>929</c:v>
                </c:pt>
                <c:pt idx="334" formatCode="General">
                  <c:v>860</c:v>
                </c:pt>
                <c:pt idx="335">
                  <c:v>1122</c:v>
                </c:pt>
                <c:pt idx="336">
                  <c:v>1145</c:v>
                </c:pt>
                <c:pt idx="337">
                  <c:v>2913</c:v>
                </c:pt>
                <c:pt idx="338" formatCode="General">
                  <c:v>383</c:v>
                </c:pt>
                <c:pt idx="339" formatCode="General">
                  <c:v>402</c:v>
                </c:pt>
                <c:pt idx="340" formatCode="General">
                  <c:v>757</c:v>
                </c:pt>
                <c:pt idx="341" formatCode="General">
                  <c:v>954</c:v>
                </c:pt>
                <c:pt idx="342">
                  <c:v>1056</c:v>
                </c:pt>
                <c:pt idx="343">
                  <c:v>1540</c:v>
                </c:pt>
                <c:pt idx="344">
                  <c:v>1221</c:v>
                </c:pt>
                <c:pt idx="345" formatCode="General">
                  <c:v>443</c:v>
                </c:pt>
                <c:pt idx="346" formatCode="General">
                  <c:v>455</c:v>
                </c:pt>
                <c:pt idx="347" formatCode="General">
                  <c:v>985</c:v>
                </c:pt>
                <c:pt idx="348">
                  <c:v>1168</c:v>
                </c:pt>
                <c:pt idx="349">
                  <c:v>1201</c:v>
                </c:pt>
                <c:pt idx="350" formatCode="General">
                  <c:v>994</c:v>
                </c:pt>
                <c:pt idx="351" formatCode="General">
                  <c:v>836</c:v>
                </c:pt>
                <c:pt idx="352" formatCode="General">
                  <c:v>487</c:v>
                </c:pt>
                <c:pt idx="353" formatCode="General">
                  <c:v>694</c:v>
                </c:pt>
                <c:pt idx="354" formatCode="General">
                  <c:v>988</c:v>
                </c:pt>
                <c:pt idx="355">
                  <c:v>1020</c:v>
                </c:pt>
                <c:pt idx="356" formatCode="General">
                  <c:v>928</c:v>
                </c:pt>
                <c:pt idx="357" formatCode="General">
                  <c:v>988</c:v>
                </c:pt>
                <c:pt idx="358" formatCode="General">
                  <c:v>877</c:v>
                </c:pt>
                <c:pt idx="359" formatCode="General">
                  <c:v>436</c:v>
                </c:pt>
                <c:pt idx="360" formatCode="General">
                  <c:v>512</c:v>
                </c:pt>
                <c:pt idx="361">
                  <c:v>1018</c:v>
                </c:pt>
                <c:pt idx="362" formatCode="General">
                  <c:v>829</c:v>
                </c:pt>
                <c:pt idx="363">
                  <c:v>1053</c:v>
                </c:pt>
                <c:pt idx="364" formatCode="General">
                  <c:v>932</c:v>
                </c:pt>
                <c:pt idx="365">
                  <c:v>1012</c:v>
                </c:pt>
                <c:pt idx="366" formatCode="General">
                  <c:v>382</c:v>
                </c:pt>
                <c:pt idx="367" formatCode="General">
                  <c:v>462</c:v>
                </c:pt>
                <c:pt idx="368">
                  <c:v>1165</c:v>
                </c:pt>
                <c:pt idx="369" formatCode="General">
                  <c:v>990</c:v>
                </c:pt>
                <c:pt idx="370">
                  <c:v>1087</c:v>
                </c:pt>
                <c:pt idx="371">
                  <c:v>1123</c:v>
                </c:pt>
                <c:pt idx="372" formatCode="General">
                  <c:v>928</c:v>
                </c:pt>
                <c:pt idx="373" formatCode="General">
                  <c:v>479</c:v>
                </c:pt>
                <c:pt idx="374" formatCode="General">
                  <c:v>533</c:v>
                </c:pt>
                <c:pt idx="375" formatCode="General">
                  <c:v>934</c:v>
                </c:pt>
                <c:pt idx="376">
                  <c:v>1291</c:v>
                </c:pt>
                <c:pt idx="377" formatCode="General">
                  <c:v>990</c:v>
                </c:pt>
                <c:pt idx="378" formatCode="General">
                  <c:v>898</c:v>
                </c:pt>
                <c:pt idx="379" formatCode="General">
                  <c:v>832</c:v>
                </c:pt>
                <c:pt idx="380" formatCode="General">
                  <c:v>468</c:v>
                </c:pt>
                <c:pt idx="381" formatCode="General">
                  <c:v>576</c:v>
                </c:pt>
                <c:pt idx="382">
                  <c:v>1051</c:v>
                </c:pt>
                <c:pt idx="383">
                  <c:v>1400</c:v>
                </c:pt>
                <c:pt idx="384">
                  <c:v>1293</c:v>
                </c:pt>
                <c:pt idx="385">
                  <c:v>1320</c:v>
                </c:pt>
                <c:pt idx="386" formatCode="General">
                  <c:v>713</c:v>
                </c:pt>
                <c:pt idx="387" formatCode="General">
                  <c:v>419</c:v>
                </c:pt>
                <c:pt idx="388" formatCode="General">
                  <c:v>641</c:v>
                </c:pt>
                <c:pt idx="389">
                  <c:v>1103</c:v>
                </c:pt>
                <c:pt idx="390">
                  <c:v>1147</c:v>
                </c:pt>
                <c:pt idx="391">
                  <c:v>1266</c:v>
                </c:pt>
                <c:pt idx="392">
                  <c:v>1172</c:v>
                </c:pt>
                <c:pt idx="393" formatCode="General">
                  <c:v>808</c:v>
                </c:pt>
                <c:pt idx="394" formatCode="General">
                  <c:v>447</c:v>
                </c:pt>
                <c:pt idx="395" formatCode="General">
                  <c:v>600</c:v>
                </c:pt>
                <c:pt idx="396">
                  <c:v>1129</c:v>
                </c:pt>
                <c:pt idx="397" formatCode="General">
                  <c:v>940</c:v>
                </c:pt>
                <c:pt idx="398" formatCode="General">
                  <c:v>943</c:v>
                </c:pt>
                <c:pt idx="399" formatCode="General">
                  <c:v>952</c:v>
                </c:pt>
                <c:pt idx="400" formatCode="General">
                  <c:v>717</c:v>
                </c:pt>
                <c:pt idx="401" formatCode="General">
                  <c:v>326</c:v>
                </c:pt>
                <c:pt idx="402" formatCode="General">
                  <c:v>512</c:v>
                </c:pt>
                <c:pt idx="403">
                  <c:v>1230</c:v>
                </c:pt>
                <c:pt idx="404">
                  <c:v>1086</c:v>
                </c:pt>
                <c:pt idx="405">
                  <c:v>1208</c:v>
                </c:pt>
                <c:pt idx="406">
                  <c:v>1186</c:v>
                </c:pt>
                <c:pt idx="407">
                  <c:v>1091</c:v>
                </c:pt>
                <c:pt idx="408" formatCode="General">
                  <c:v>450</c:v>
                </c:pt>
                <c:pt idx="409" formatCode="General">
                  <c:v>646</c:v>
                </c:pt>
                <c:pt idx="410">
                  <c:v>1044</c:v>
                </c:pt>
                <c:pt idx="411">
                  <c:v>1094</c:v>
                </c:pt>
                <c:pt idx="412" formatCode="General">
                  <c:v>899</c:v>
                </c:pt>
                <c:pt idx="413" formatCode="General">
                  <c:v>889</c:v>
                </c:pt>
                <c:pt idx="414" formatCode="General">
                  <c:v>598</c:v>
                </c:pt>
                <c:pt idx="415" formatCode="General">
                  <c:v>394</c:v>
                </c:pt>
                <c:pt idx="416" formatCode="General">
                  <c:v>524</c:v>
                </c:pt>
                <c:pt idx="417" formatCode="General">
                  <c:v>819</c:v>
                </c:pt>
                <c:pt idx="418" formatCode="General">
                  <c:v>754</c:v>
                </c:pt>
                <c:pt idx="419" formatCode="General">
                  <c:v>776</c:v>
                </c:pt>
                <c:pt idx="420" formatCode="General">
                  <c:v>656</c:v>
                </c:pt>
                <c:pt idx="421" formatCode="General">
                  <c:v>665</c:v>
                </c:pt>
                <c:pt idx="422" formatCode="General">
                  <c:v>470</c:v>
                </c:pt>
                <c:pt idx="423" formatCode="General">
                  <c:v>691</c:v>
                </c:pt>
                <c:pt idx="424" formatCode="General">
                  <c:v>891</c:v>
                </c:pt>
                <c:pt idx="425" formatCode="General">
                  <c:v>866</c:v>
                </c:pt>
                <c:pt idx="426">
                  <c:v>1058</c:v>
                </c:pt>
                <c:pt idx="427" formatCode="General">
                  <c:v>985</c:v>
                </c:pt>
                <c:pt idx="428" formatCode="General">
                  <c:v>682</c:v>
                </c:pt>
                <c:pt idx="429" formatCode="General">
                  <c:v>428</c:v>
                </c:pt>
                <c:pt idx="430" formatCode="General">
                  <c:v>645</c:v>
                </c:pt>
                <c:pt idx="431">
                  <c:v>1154</c:v>
                </c:pt>
                <c:pt idx="432">
                  <c:v>1095</c:v>
                </c:pt>
                <c:pt idx="433">
                  <c:v>1262</c:v>
                </c:pt>
                <c:pt idx="434">
                  <c:v>1475</c:v>
                </c:pt>
                <c:pt idx="435">
                  <c:v>1048</c:v>
                </c:pt>
                <c:pt idx="436" formatCode="General">
                  <c:v>429</c:v>
                </c:pt>
                <c:pt idx="437" formatCode="General">
                  <c:v>509</c:v>
                </c:pt>
                <c:pt idx="438" formatCode="General">
                  <c:v>953</c:v>
                </c:pt>
                <c:pt idx="439" formatCode="General">
                  <c:v>857</c:v>
                </c:pt>
                <c:pt idx="440">
                  <c:v>1064</c:v>
                </c:pt>
                <c:pt idx="441" formatCode="General">
                  <c:v>965</c:v>
                </c:pt>
                <c:pt idx="442" formatCode="General">
                  <c:v>702</c:v>
                </c:pt>
                <c:pt idx="443" formatCode="General">
                  <c:v>538</c:v>
                </c:pt>
                <c:pt idx="444" formatCode="General">
                  <c:v>483</c:v>
                </c:pt>
                <c:pt idx="445" formatCode="General">
                  <c:v>825</c:v>
                </c:pt>
                <c:pt idx="446" formatCode="General">
                  <c:v>932</c:v>
                </c:pt>
                <c:pt idx="447" formatCode="General">
                  <c:v>888</c:v>
                </c:pt>
                <c:pt idx="448" formatCode="General">
                  <c:v>651</c:v>
                </c:pt>
                <c:pt idx="449" formatCode="General">
                  <c:v>395</c:v>
                </c:pt>
                <c:pt idx="450" formatCode="General">
                  <c:v>362</c:v>
                </c:pt>
                <c:pt idx="451" formatCode="General">
                  <c:v>586</c:v>
                </c:pt>
                <c:pt idx="452" formatCode="General">
                  <c:v>636</c:v>
                </c:pt>
                <c:pt idx="453" formatCode="General">
                  <c:v>683</c:v>
                </c:pt>
                <c:pt idx="454" formatCode="General">
                  <c:v>503</c:v>
                </c:pt>
                <c:pt idx="455" formatCode="General">
                  <c:v>457</c:v>
                </c:pt>
                <c:pt idx="456" formatCode="General">
                  <c:v>348</c:v>
                </c:pt>
                <c:pt idx="457" formatCode="General">
                  <c:v>271</c:v>
                </c:pt>
                <c:pt idx="458" formatCode="General">
                  <c:v>367</c:v>
                </c:pt>
                <c:pt idx="459" formatCode="General">
                  <c:v>951</c:v>
                </c:pt>
                <c:pt idx="460">
                  <c:v>1041</c:v>
                </c:pt>
                <c:pt idx="461" formatCode="General">
                  <c:v>955</c:v>
                </c:pt>
                <c:pt idx="462" formatCode="General">
                  <c:v>864</c:v>
                </c:pt>
                <c:pt idx="463" formatCode="General">
                  <c:v>789</c:v>
                </c:pt>
                <c:pt idx="464" formatCode="General">
                  <c:v>412</c:v>
                </c:pt>
                <c:pt idx="465" formatCode="General">
                  <c:v>514</c:v>
                </c:pt>
                <c:pt idx="466" formatCode="General">
                  <c:v>818</c:v>
                </c:pt>
                <c:pt idx="467" formatCode="General">
                  <c:v>944</c:v>
                </c:pt>
                <c:pt idx="468" formatCode="General">
                  <c:v>992</c:v>
                </c:pt>
                <c:pt idx="469" formatCode="General">
                  <c:v>859</c:v>
                </c:pt>
                <c:pt idx="470" formatCode="General">
                  <c:v>718</c:v>
                </c:pt>
                <c:pt idx="471" formatCode="General">
                  <c:v>395</c:v>
                </c:pt>
                <c:pt idx="472" formatCode="General">
                  <c:v>528</c:v>
                </c:pt>
                <c:pt idx="473" formatCode="General">
                  <c:v>766</c:v>
                </c:pt>
                <c:pt idx="474" formatCode="General">
                  <c:v>962</c:v>
                </c:pt>
                <c:pt idx="475">
                  <c:v>1543</c:v>
                </c:pt>
                <c:pt idx="476">
                  <c:v>1368</c:v>
                </c:pt>
                <c:pt idx="477">
                  <c:v>1024</c:v>
                </c:pt>
                <c:pt idx="478" formatCode="General">
                  <c:v>464</c:v>
                </c:pt>
                <c:pt idx="479" formatCode="General">
                  <c:v>479</c:v>
                </c:pt>
                <c:pt idx="480">
                  <c:v>1312</c:v>
                </c:pt>
                <c:pt idx="481">
                  <c:v>1360</c:v>
                </c:pt>
                <c:pt idx="482">
                  <c:v>1028</c:v>
                </c:pt>
                <c:pt idx="483" formatCode="General">
                  <c:v>921</c:v>
                </c:pt>
                <c:pt idx="484">
                  <c:v>1281</c:v>
                </c:pt>
                <c:pt idx="485" formatCode="General">
                  <c:v>799</c:v>
                </c:pt>
                <c:pt idx="486" formatCode="General">
                  <c:v>792</c:v>
                </c:pt>
                <c:pt idx="487">
                  <c:v>1094</c:v>
                </c:pt>
                <c:pt idx="488" formatCode="General">
                  <c:v>958</c:v>
                </c:pt>
                <c:pt idx="489">
                  <c:v>1000</c:v>
                </c:pt>
                <c:pt idx="490">
                  <c:v>1185</c:v>
                </c:pt>
                <c:pt idx="491" formatCode="General">
                  <c:v>774</c:v>
                </c:pt>
                <c:pt idx="492" formatCode="General">
                  <c:v>428</c:v>
                </c:pt>
                <c:pt idx="493" formatCode="General">
                  <c:v>725</c:v>
                </c:pt>
                <c:pt idx="494">
                  <c:v>1179</c:v>
                </c:pt>
                <c:pt idx="495">
                  <c:v>1360</c:v>
                </c:pt>
                <c:pt idx="496">
                  <c:v>1265</c:v>
                </c:pt>
                <c:pt idx="497">
                  <c:v>1055</c:v>
                </c:pt>
                <c:pt idx="498" formatCode="General">
                  <c:v>981</c:v>
                </c:pt>
                <c:pt idx="499" formatCode="General">
                  <c:v>644</c:v>
                </c:pt>
                <c:pt idx="500" formatCode="General">
                  <c:v>697</c:v>
                </c:pt>
                <c:pt idx="501">
                  <c:v>1197</c:v>
                </c:pt>
                <c:pt idx="502">
                  <c:v>1106</c:v>
                </c:pt>
                <c:pt idx="503" formatCode="General">
                  <c:v>942</c:v>
                </c:pt>
                <c:pt idx="504">
                  <c:v>1025</c:v>
                </c:pt>
                <c:pt idx="505" formatCode="General">
                  <c:v>773</c:v>
                </c:pt>
                <c:pt idx="506" formatCode="General">
                  <c:v>432</c:v>
                </c:pt>
                <c:pt idx="507" formatCode="General">
                  <c:v>519</c:v>
                </c:pt>
                <c:pt idx="508" formatCode="General">
                  <c:v>947</c:v>
                </c:pt>
                <c:pt idx="509">
                  <c:v>1161</c:v>
                </c:pt>
                <c:pt idx="510">
                  <c:v>1078</c:v>
                </c:pt>
                <c:pt idx="511" formatCode="General">
                  <c:v>976</c:v>
                </c:pt>
                <c:pt idx="512" formatCode="General">
                  <c:v>752</c:v>
                </c:pt>
                <c:pt idx="513" formatCode="General">
                  <c:v>425</c:v>
                </c:pt>
                <c:pt idx="514" formatCode="General">
                  <c:v>414</c:v>
                </c:pt>
                <c:pt idx="515" formatCode="General">
                  <c:v>967</c:v>
                </c:pt>
                <c:pt idx="516" formatCode="General">
                  <c:v>845</c:v>
                </c:pt>
                <c:pt idx="517" formatCode="General">
                  <c:v>917</c:v>
                </c:pt>
                <c:pt idx="518" formatCode="General">
                  <c:v>868</c:v>
                </c:pt>
                <c:pt idx="519" formatCode="General">
                  <c:v>753</c:v>
                </c:pt>
                <c:pt idx="520" formatCode="General">
                  <c:v>370</c:v>
                </c:pt>
                <c:pt idx="521" formatCode="General">
                  <c:v>455</c:v>
                </c:pt>
                <c:pt idx="522" formatCode="General">
                  <c:v>821</c:v>
                </c:pt>
                <c:pt idx="523" formatCode="General">
                  <c:v>896</c:v>
                </c:pt>
                <c:pt idx="524" formatCode="General">
                  <c:v>982</c:v>
                </c:pt>
                <c:pt idx="525">
                  <c:v>1247</c:v>
                </c:pt>
                <c:pt idx="526" formatCode="General">
                  <c:v>656</c:v>
                </c:pt>
                <c:pt idx="527" formatCode="General">
                  <c:v>356</c:v>
                </c:pt>
                <c:pt idx="528" formatCode="General">
                  <c:v>485</c:v>
                </c:pt>
                <c:pt idx="529">
                  <c:v>1059</c:v>
                </c:pt>
                <c:pt idx="530" formatCode="General">
                  <c:v>933</c:v>
                </c:pt>
                <c:pt idx="531">
                  <c:v>1117</c:v>
                </c:pt>
                <c:pt idx="532" formatCode="General">
                  <c:v>973</c:v>
                </c:pt>
                <c:pt idx="533">
                  <c:v>1006</c:v>
                </c:pt>
                <c:pt idx="534" formatCode="General">
                  <c:v>410</c:v>
                </c:pt>
                <c:pt idx="535" formatCode="General">
                  <c:v>507</c:v>
                </c:pt>
                <c:pt idx="536" formatCode="General">
                  <c:v>920</c:v>
                </c:pt>
                <c:pt idx="537" formatCode="General">
                  <c:v>931</c:v>
                </c:pt>
                <c:pt idx="538" formatCode="General">
                  <c:v>872</c:v>
                </c:pt>
                <c:pt idx="539" formatCode="General">
                  <c:v>764</c:v>
                </c:pt>
                <c:pt idx="540" formatCode="General">
                  <c:v>863</c:v>
                </c:pt>
                <c:pt idx="541">
                  <c:v>3946</c:v>
                </c:pt>
                <c:pt idx="542" formatCode="General">
                  <c:v>572</c:v>
                </c:pt>
                <c:pt idx="543">
                  <c:v>1038</c:v>
                </c:pt>
                <c:pt idx="544" formatCode="General">
                  <c:v>952</c:v>
                </c:pt>
                <c:pt idx="545">
                  <c:v>1017</c:v>
                </c:pt>
                <c:pt idx="546" formatCode="General">
                  <c:v>955</c:v>
                </c:pt>
                <c:pt idx="547" formatCode="General">
                  <c:v>692</c:v>
                </c:pt>
                <c:pt idx="548" formatCode="General">
                  <c:v>466</c:v>
                </c:pt>
                <c:pt idx="549" formatCode="General">
                  <c:v>595</c:v>
                </c:pt>
                <c:pt idx="550">
                  <c:v>1150</c:v>
                </c:pt>
                <c:pt idx="551" formatCode="General">
                  <c:v>941</c:v>
                </c:pt>
                <c:pt idx="552" formatCode="General">
                  <c:v>804</c:v>
                </c:pt>
                <c:pt idx="553">
                  <c:v>1029</c:v>
                </c:pt>
                <c:pt idx="554">
                  <c:v>1019</c:v>
                </c:pt>
                <c:pt idx="555" formatCode="General">
                  <c:v>408</c:v>
                </c:pt>
                <c:pt idx="556" formatCode="General">
                  <c:v>525</c:v>
                </c:pt>
                <c:pt idx="557" formatCode="General">
                  <c:v>975</c:v>
                </c:pt>
                <c:pt idx="558" formatCode="General">
                  <c:v>985</c:v>
                </c:pt>
                <c:pt idx="559" formatCode="General">
                  <c:v>948</c:v>
                </c:pt>
                <c:pt idx="560" formatCode="General">
                  <c:v>909</c:v>
                </c:pt>
                <c:pt idx="561" formatCode="General">
                  <c:v>866</c:v>
                </c:pt>
                <c:pt idx="562" formatCode="General">
                  <c:v>379</c:v>
                </c:pt>
                <c:pt idx="563" formatCode="General">
                  <c:v>501</c:v>
                </c:pt>
                <c:pt idx="564" formatCode="General">
                  <c:v>794</c:v>
                </c:pt>
                <c:pt idx="565" formatCode="General">
                  <c:v>940</c:v>
                </c:pt>
                <c:pt idx="566" formatCode="General">
                  <c:v>954</c:v>
                </c:pt>
                <c:pt idx="567">
                  <c:v>1191</c:v>
                </c:pt>
                <c:pt idx="568">
                  <c:v>1350</c:v>
                </c:pt>
                <c:pt idx="569" formatCode="General">
                  <c:v>879</c:v>
                </c:pt>
                <c:pt idx="570" formatCode="General">
                  <c:v>641</c:v>
                </c:pt>
                <c:pt idx="571">
                  <c:v>1103</c:v>
                </c:pt>
                <c:pt idx="572" formatCode="General">
                  <c:v>949</c:v>
                </c:pt>
                <c:pt idx="573" formatCode="General">
                  <c:v>921</c:v>
                </c:pt>
                <c:pt idx="574" formatCode="General">
                  <c:v>846</c:v>
                </c:pt>
                <c:pt idx="575" formatCode="General">
                  <c:v>763</c:v>
                </c:pt>
                <c:pt idx="576" formatCode="General">
                  <c:v>450</c:v>
                </c:pt>
                <c:pt idx="577" formatCode="General">
                  <c:v>400</c:v>
                </c:pt>
              </c:numCache>
            </c:numRef>
          </c:val>
          <c:smooth val="0"/>
          <c:extLst>
            <c:ext xmlns:c16="http://schemas.microsoft.com/office/drawing/2014/chart" uri="{C3380CC4-5D6E-409C-BE32-E72D297353CC}">
              <c16:uniqueId val="{00000000-9565-444F-97E5-DA97C4085DD3}"/>
            </c:ext>
          </c:extLst>
        </c:ser>
        <c:dLbls>
          <c:showLegendKey val="0"/>
          <c:showVal val="0"/>
          <c:showCatName val="0"/>
          <c:showSerName val="0"/>
          <c:showPercent val="0"/>
          <c:showBubbleSize val="0"/>
        </c:dLbls>
        <c:smooth val="0"/>
        <c:axId val="533711648"/>
        <c:axId val="533711976"/>
      </c:lineChart>
      <c:catAx>
        <c:axId val="53371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11976"/>
        <c:crosses val="autoZero"/>
        <c:auto val="1"/>
        <c:lblAlgn val="ctr"/>
        <c:lblOffset val="100"/>
        <c:noMultiLvlLbl val="0"/>
      </c:catAx>
      <c:valAx>
        <c:axId val="5337119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11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611E47AF-C61B-4BA4-844A-26AB3FDEEF30}">
      <dgm:prSet/>
      <dgm:spPr/>
      <dgm:t>
        <a:bodyPr/>
        <a:lstStyle/>
        <a:p>
          <a:r>
            <a:rPr lang="en-US" dirty="0"/>
            <a:t>2017</a:t>
          </a:r>
        </a:p>
      </dgm:t>
    </dgm:pt>
    <dgm:pt modelId="{687DC825-000F-4F8F-9621-019450C2E1B4}" type="parTrans" cxnId="{19564FD3-9555-4ACF-8413-DBE46FCAB590}">
      <dgm:prSet/>
      <dgm:spPr/>
      <dgm:t>
        <a:bodyPr/>
        <a:lstStyle/>
        <a:p>
          <a:endParaRPr lang="en-US"/>
        </a:p>
      </dgm:t>
    </dgm:pt>
    <dgm:pt modelId="{8C1C84A3-A40E-46BD-8673-066A3E806E00}" type="sibTrans" cxnId="{19564FD3-9555-4ACF-8413-DBE46FCAB590}">
      <dgm:prSet/>
      <dgm:spPr/>
      <dgm:t>
        <a:bodyPr/>
        <a:lstStyle/>
        <a:p>
          <a:endParaRPr lang="en-US"/>
        </a:p>
      </dgm:t>
    </dgm:pt>
    <dgm:pt modelId="{2A6E2CEF-D93C-42CC-B4B8-FE4756FFBED7}">
      <dgm:prSet/>
      <dgm:spPr/>
      <dgm:t>
        <a:bodyPr/>
        <a:lstStyle/>
        <a:p>
          <a:r>
            <a:rPr lang="en-US" dirty="0" err="1"/>
            <a:t>EarthArXiv</a:t>
          </a:r>
          <a:r>
            <a:rPr lang="en-US" dirty="0"/>
            <a:t> founded</a:t>
          </a:r>
        </a:p>
      </dgm:t>
    </dgm:pt>
    <dgm:pt modelId="{338D5843-E3B6-4AFD-B725-9B085D79E8DE}" type="parTrans" cxnId="{CA129D73-90A1-47FB-81DF-827877BD9920}">
      <dgm:prSet/>
      <dgm:spPr/>
      <dgm:t>
        <a:bodyPr/>
        <a:lstStyle/>
        <a:p>
          <a:endParaRPr lang="en-US"/>
        </a:p>
      </dgm:t>
    </dgm:pt>
    <dgm:pt modelId="{AFC491B1-DCB5-4849-B107-08875D2F8F18}" type="sibTrans" cxnId="{CA129D73-90A1-47FB-81DF-827877BD9920}">
      <dgm:prSet/>
      <dgm:spPr/>
      <dgm:t>
        <a:bodyPr/>
        <a:lstStyle/>
        <a:p>
          <a:endParaRPr lang="en-US"/>
        </a:p>
      </dgm:t>
    </dgm:pt>
    <dgm:pt modelId="{1B072A47-3177-445C-BE6A-9D5989EAEA22}">
      <dgm:prSet/>
      <dgm:spPr/>
      <dgm:t>
        <a:bodyPr/>
        <a:lstStyle/>
        <a:p>
          <a:r>
            <a:rPr lang="en-US" dirty="0"/>
            <a:t>2020</a:t>
          </a:r>
        </a:p>
      </dgm:t>
    </dgm:pt>
    <dgm:pt modelId="{4AD654C6-117D-456C-8F73-9D88B6C3CA69}" type="parTrans" cxnId="{8CDF6C45-50E4-4FEE-A8BF-B92BCC6D7BD6}">
      <dgm:prSet/>
      <dgm:spPr/>
      <dgm:t>
        <a:bodyPr/>
        <a:lstStyle/>
        <a:p>
          <a:endParaRPr lang="en-US"/>
        </a:p>
      </dgm:t>
    </dgm:pt>
    <dgm:pt modelId="{611D60A5-FEDD-4E70-A0F7-554031383763}" type="sibTrans" cxnId="{8CDF6C45-50E4-4FEE-A8BF-B92BCC6D7BD6}">
      <dgm:prSet/>
      <dgm:spPr/>
      <dgm:t>
        <a:bodyPr/>
        <a:lstStyle/>
        <a:p>
          <a:endParaRPr lang="en-US"/>
        </a:p>
      </dgm:t>
    </dgm:pt>
    <dgm:pt modelId="{DF034DB3-CE68-4CB3-AA2C-C0D085B26BE8}">
      <dgm:prSet/>
      <dgm:spPr/>
      <dgm:t>
        <a:bodyPr/>
        <a:lstStyle/>
        <a:p>
          <a:r>
            <a:rPr lang="en-US" dirty="0"/>
            <a:t>Moved to the California Digital Library (CDL)</a:t>
          </a:r>
        </a:p>
      </dgm:t>
    </dgm:pt>
    <dgm:pt modelId="{2B376A2A-F502-46C9-B3E2-6CC842FEAABE}" type="parTrans" cxnId="{3B749ADC-920E-42F6-AD7D-2CEE780B7BC7}">
      <dgm:prSet/>
      <dgm:spPr/>
      <dgm:t>
        <a:bodyPr/>
        <a:lstStyle/>
        <a:p>
          <a:endParaRPr lang="en-US"/>
        </a:p>
      </dgm:t>
    </dgm:pt>
    <dgm:pt modelId="{3792044F-E6FD-4B50-AAE6-E64A897BE8C0}" type="sibTrans" cxnId="{3B749ADC-920E-42F6-AD7D-2CEE780B7BC7}">
      <dgm:prSet/>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 modelId="{308BEDEA-A430-43E1-8FA6-66DA0B1DE772}" type="pres">
      <dgm:prSet presAssocID="{611E47AF-C61B-4BA4-844A-26AB3FDEEF30}" presName="composite" presStyleCnt="0"/>
      <dgm:spPr/>
    </dgm:pt>
    <dgm:pt modelId="{1A3DA59F-1407-436E-BF84-9A41920C8DB6}" type="pres">
      <dgm:prSet presAssocID="{611E47AF-C61B-4BA4-844A-26AB3FDEEF30}" presName="parent" presStyleLbl="alignNode1" presStyleIdx="0" presStyleCnt="2">
        <dgm:presLayoutVars>
          <dgm:chMax val="1"/>
          <dgm:chPref val="1"/>
          <dgm:bulletEnabled val="1"/>
        </dgm:presLayoutVars>
      </dgm:prSet>
      <dgm:spPr/>
    </dgm:pt>
    <dgm:pt modelId="{78AEB777-A3A8-4322-B185-42E7B7880CA8}" type="pres">
      <dgm:prSet presAssocID="{611E47AF-C61B-4BA4-844A-26AB3FDEEF30}" presName="Childtext" presStyleLbl="revTx" presStyleIdx="0" presStyleCnt="2">
        <dgm:presLayoutVars>
          <dgm:bulletEnabled val="1"/>
        </dgm:presLayoutVars>
      </dgm:prSet>
      <dgm:spPr/>
    </dgm:pt>
    <dgm:pt modelId="{1575DB7C-2BAD-4455-9AFF-573D61E9CB16}" type="pres">
      <dgm:prSet presAssocID="{611E47AF-C61B-4BA4-844A-26AB3FDEEF30}" presName="ConnectLine" presStyleLbl="sibTrans1D1" presStyleIdx="0" presStyleCnt="2"/>
      <dgm:spPr/>
    </dgm:pt>
    <dgm:pt modelId="{0D84784B-BF04-4B3B-AD8E-4A8C431DD344}" type="pres">
      <dgm:prSet presAssocID="{611E47AF-C61B-4BA4-844A-26AB3FDEEF30}" presName="ConnectLineEnd" presStyleLbl="lnNode1" presStyleIdx="0" presStyleCnt="2"/>
      <dgm:spPr/>
    </dgm:pt>
    <dgm:pt modelId="{4F1D5DA3-806B-4848-9F2C-4789CAE280F3}" type="pres">
      <dgm:prSet presAssocID="{611E47AF-C61B-4BA4-844A-26AB3FDEEF30}" presName="EmptyPane" presStyleCnt="0"/>
      <dgm:spPr/>
    </dgm:pt>
    <dgm:pt modelId="{06465E2B-F230-4D54-AA82-B61895EFE730}" type="pres">
      <dgm:prSet presAssocID="{8C1C84A3-A40E-46BD-8673-066A3E806E00}" presName="spaceBetweenRectangles" presStyleCnt="0"/>
      <dgm:spPr/>
    </dgm:pt>
    <dgm:pt modelId="{B2B9DCC4-DE7C-488D-AD4E-3A20C1B87860}" type="pres">
      <dgm:prSet presAssocID="{1B072A47-3177-445C-BE6A-9D5989EAEA22}" presName="composite" presStyleCnt="0"/>
      <dgm:spPr/>
    </dgm:pt>
    <dgm:pt modelId="{E69F851C-4831-4B4A-8663-898E93B9B907}" type="pres">
      <dgm:prSet presAssocID="{1B072A47-3177-445C-BE6A-9D5989EAEA22}" presName="parent" presStyleLbl="alignNode1" presStyleIdx="1" presStyleCnt="2">
        <dgm:presLayoutVars>
          <dgm:chMax val="1"/>
          <dgm:chPref val="1"/>
          <dgm:bulletEnabled val="1"/>
        </dgm:presLayoutVars>
      </dgm:prSet>
      <dgm:spPr/>
    </dgm:pt>
    <dgm:pt modelId="{6FEE8E5A-1299-408F-8506-9282D89A1C05}" type="pres">
      <dgm:prSet presAssocID="{1B072A47-3177-445C-BE6A-9D5989EAEA22}" presName="Childtext" presStyleLbl="revTx" presStyleIdx="1" presStyleCnt="2">
        <dgm:presLayoutVars>
          <dgm:bulletEnabled val="1"/>
        </dgm:presLayoutVars>
      </dgm:prSet>
      <dgm:spPr/>
    </dgm:pt>
    <dgm:pt modelId="{F9C7AE34-EA3F-4DCB-80D8-044FC256146E}" type="pres">
      <dgm:prSet presAssocID="{1B072A47-3177-445C-BE6A-9D5989EAEA22}" presName="ConnectLine" presStyleLbl="sibTrans1D1" presStyleIdx="1" presStyleCnt="2"/>
      <dgm:spPr/>
    </dgm:pt>
    <dgm:pt modelId="{0BFDD31B-44D7-4EB3-AA5E-2205173D6347}" type="pres">
      <dgm:prSet presAssocID="{1B072A47-3177-445C-BE6A-9D5989EAEA22}" presName="ConnectLineEnd" presStyleLbl="lnNode1" presStyleIdx="1" presStyleCnt="2"/>
      <dgm:spPr/>
    </dgm:pt>
    <dgm:pt modelId="{E99AD072-63F1-4679-8450-2F73DD649EB4}" type="pres">
      <dgm:prSet presAssocID="{1B072A47-3177-445C-BE6A-9D5989EAEA22}" presName="EmptyPane" presStyleCnt="0"/>
      <dgm:spPr/>
    </dgm:pt>
  </dgm:ptLst>
  <dgm:cxnLst>
    <dgm:cxn modelId="{0387E628-C56C-4B64-B3C2-204ABA64302C}" type="presOf" srcId="{611E47AF-C61B-4BA4-844A-26AB3FDEEF30}" destId="{1A3DA59F-1407-436E-BF84-9A41920C8DB6}" srcOrd="0" destOrd="0" presId="urn:microsoft.com/office/officeart/2016/7/layout/RoundedRectangleTimeline"/>
    <dgm:cxn modelId="{4111CD31-C331-4A81-A3CA-735B7F3A64E2}" type="presOf" srcId="{1B072A47-3177-445C-BE6A-9D5989EAEA22}" destId="{E69F851C-4831-4B4A-8663-898E93B9B907}" srcOrd="0" destOrd="0" presId="urn:microsoft.com/office/officeart/2016/7/layout/RoundedRectangleTimeline"/>
    <dgm:cxn modelId="{8CDF6C45-50E4-4FEE-A8BF-B92BCC6D7BD6}" srcId="{407ABB1E-CB69-44E5-8079-DB7F5955D926}" destId="{1B072A47-3177-445C-BE6A-9D5989EAEA22}" srcOrd="1" destOrd="0" parTransId="{4AD654C6-117D-456C-8F73-9D88B6C3CA69}" sibTransId="{611D60A5-FEDD-4E70-A0F7-554031383763}"/>
    <dgm:cxn modelId="{FD544066-6433-4B75-88D6-20593D4B5641}" type="presOf" srcId="{2A6E2CEF-D93C-42CC-B4B8-FE4756FFBED7}" destId="{78AEB777-A3A8-4322-B185-42E7B7880CA8}" srcOrd="0" destOrd="0" presId="urn:microsoft.com/office/officeart/2016/7/layout/RoundedRectangleTimeline"/>
    <dgm:cxn modelId="{CA129D73-90A1-47FB-81DF-827877BD9920}" srcId="{611E47AF-C61B-4BA4-844A-26AB3FDEEF30}" destId="{2A6E2CEF-D93C-42CC-B4B8-FE4756FFBED7}" srcOrd="0" destOrd="0" parTransId="{338D5843-E3B6-4AFD-B725-9B085D79E8DE}" sibTransId="{AFC491B1-DCB5-4849-B107-08875D2F8F18}"/>
    <dgm:cxn modelId="{675A278C-091C-4BF9-B2FA-6F91E7552D54}" type="presOf" srcId="{407ABB1E-CB69-44E5-8079-DB7F5955D926}" destId="{BAB27934-7798-4C6B-9D13-96A3429369E9}" srcOrd="0" destOrd="0" presId="urn:microsoft.com/office/officeart/2016/7/layout/RoundedRectangleTimeline"/>
    <dgm:cxn modelId="{66323DB4-06CA-4BB6-B6BF-C411AC0AD76D}" type="presOf" srcId="{DF034DB3-CE68-4CB3-AA2C-C0D085B26BE8}" destId="{6FEE8E5A-1299-408F-8506-9282D89A1C05}" srcOrd="0" destOrd="0" presId="urn:microsoft.com/office/officeart/2016/7/layout/RoundedRectangleTimeline"/>
    <dgm:cxn modelId="{19564FD3-9555-4ACF-8413-DBE46FCAB590}" srcId="{407ABB1E-CB69-44E5-8079-DB7F5955D926}" destId="{611E47AF-C61B-4BA4-844A-26AB3FDEEF30}" srcOrd="0" destOrd="0" parTransId="{687DC825-000F-4F8F-9621-019450C2E1B4}" sibTransId="{8C1C84A3-A40E-46BD-8673-066A3E806E00}"/>
    <dgm:cxn modelId="{3B749ADC-920E-42F6-AD7D-2CEE780B7BC7}" srcId="{1B072A47-3177-445C-BE6A-9D5989EAEA22}" destId="{DF034DB3-CE68-4CB3-AA2C-C0D085B26BE8}" srcOrd="0" destOrd="0" parTransId="{2B376A2A-F502-46C9-B3E2-6CC842FEAABE}" sibTransId="{3792044F-E6FD-4B50-AAE6-E64A897BE8C0}"/>
    <dgm:cxn modelId="{163642E2-92B9-42E1-B2DF-7D5C48AFC772}" type="presParOf" srcId="{BAB27934-7798-4C6B-9D13-96A3429369E9}" destId="{308BEDEA-A430-43E1-8FA6-66DA0B1DE772}" srcOrd="0" destOrd="0" presId="urn:microsoft.com/office/officeart/2016/7/layout/RoundedRectangleTimeline"/>
    <dgm:cxn modelId="{D835FAC1-DA59-4DD5-9C6E-BE67B7F4B1A9}" type="presParOf" srcId="{308BEDEA-A430-43E1-8FA6-66DA0B1DE772}" destId="{1A3DA59F-1407-436E-BF84-9A41920C8DB6}" srcOrd="0" destOrd="0" presId="urn:microsoft.com/office/officeart/2016/7/layout/RoundedRectangleTimeline"/>
    <dgm:cxn modelId="{287E044C-2EAF-468B-BA48-91D15F855D06}" type="presParOf" srcId="{308BEDEA-A430-43E1-8FA6-66DA0B1DE772}" destId="{78AEB777-A3A8-4322-B185-42E7B7880CA8}" srcOrd="1" destOrd="0" presId="urn:microsoft.com/office/officeart/2016/7/layout/RoundedRectangleTimeline"/>
    <dgm:cxn modelId="{ED84DCCD-A491-430B-8638-DEF7F4D32A9D}" type="presParOf" srcId="{308BEDEA-A430-43E1-8FA6-66DA0B1DE772}" destId="{1575DB7C-2BAD-4455-9AFF-573D61E9CB16}" srcOrd="2" destOrd="0" presId="urn:microsoft.com/office/officeart/2016/7/layout/RoundedRectangleTimeline"/>
    <dgm:cxn modelId="{8509BF3C-57A0-4275-944D-C2BA6210A2C1}" type="presParOf" srcId="{308BEDEA-A430-43E1-8FA6-66DA0B1DE772}" destId="{0D84784B-BF04-4B3B-AD8E-4A8C431DD344}" srcOrd="3" destOrd="0" presId="urn:microsoft.com/office/officeart/2016/7/layout/RoundedRectangleTimeline"/>
    <dgm:cxn modelId="{860A5E13-BCC8-4436-861C-8FFAF72422C8}" type="presParOf" srcId="{308BEDEA-A430-43E1-8FA6-66DA0B1DE772}" destId="{4F1D5DA3-806B-4848-9F2C-4789CAE280F3}" srcOrd="4" destOrd="0" presId="urn:microsoft.com/office/officeart/2016/7/layout/RoundedRectangleTimeline"/>
    <dgm:cxn modelId="{5BC37897-F3A1-4B7C-8D2C-D3ACB2E58B7B}" type="presParOf" srcId="{BAB27934-7798-4C6B-9D13-96A3429369E9}" destId="{06465E2B-F230-4D54-AA82-B61895EFE730}" srcOrd="1" destOrd="0" presId="urn:microsoft.com/office/officeart/2016/7/layout/RoundedRectangleTimeline"/>
    <dgm:cxn modelId="{9146FB3F-DD97-49F1-B558-5848BA045311}" type="presParOf" srcId="{BAB27934-7798-4C6B-9D13-96A3429369E9}" destId="{B2B9DCC4-DE7C-488D-AD4E-3A20C1B87860}" srcOrd="2" destOrd="0" presId="urn:microsoft.com/office/officeart/2016/7/layout/RoundedRectangleTimeline"/>
    <dgm:cxn modelId="{36FFD9EE-B4AE-433D-BA46-455CE4503456}" type="presParOf" srcId="{B2B9DCC4-DE7C-488D-AD4E-3A20C1B87860}" destId="{E69F851C-4831-4B4A-8663-898E93B9B907}" srcOrd="0" destOrd="0" presId="urn:microsoft.com/office/officeart/2016/7/layout/RoundedRectangleTimeline"/>
    <dgm:cxn modelId="{6B40F6DE-6644-444A-B5B4-C0ABD4E5BD63}" type="presParOf" srcId="{B2B9DCC4-DE7C-488D-AD4E-3A20C1B87860}" destId="{6FEE8E5A-1299-408F-8506-9282D89A1C05}" srcOrd="1" destOrd="0" presId="urn:microsoft.com/office/officeart/2016/7/layout/RoundedRectangleTimeline"/>
    <dgm:cxn modelId="{5EFAD8AE-2F73-4134-A6A1-D0316E86BC7A}" type="presParOf" srcId="{B2B9DCC4-DE7C-488D-AD4E-3A20C1B87860}" destId="{F9C7AE34-EA3F-4DCB-80D8-044FC256146E}" srcOrd="2" destOrd="0" presId="urn:microsoft.com/office/officeart/2016/7/layout/RoundedRectangleTimeline"/>
    <dgm:cxn modelId="{5EBB567F-4F79-4457-AB09-24855DCCB26D}" type="presParOf" srcId="{B2B9DCC4-DE7C-488D-AD4E-3A20C1B87860}" destId="{0BFDD31B-44D7-4EB3-AA5E-2205173D6347}" srcOrd="3" destOrd="0" presId="urn:microsoft.com/office/officeart/2016/7/layout/RoundedRectangleTimeline"/>
    <dgm:cxn modelId="{B4FE064C-58B9-4374-B611-31175AE0FF19}" type="presParOf" srcId="{B2B9DCC4-DE7C-488D-AD4E-3A20C1B87860}" destId="{E99AD072-63F1-4679-8450-2F73DD649EB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611E47AF-C61B-4BA4-844A-26AB3FDEEF30}">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600" dirty="0"/>
            <a:t>2018</a:t>
          </a:r>
        </a:p>
      </dgm:t>
    </dgm:pt>
    <dgm:pt modelId="{687DC825-000F-4F8F-9621-019450C2E1B4}" type="parTrans" cxnId="{19564FD3-9555-4ACF-8413-DBE46FCAB590}">
      <dgm:prSet/>
      <dgm:spPr/>
      <dgm:t>
        <a:bodyPr/>
        <a:lstStyle/>
        <a:p>
          <a:endParaRPr lang="en-US"/>
        </a:p>
      </dgm:t>
    </dgm:pt>
    <dgm:pt modelId="{8C1C84A3-A40E-46BD-8673-066A3E806E00}" type="sibTrans" cxnId="{19564FD3-9555-4ACF-8413-DBE46FCAB590}">
      <dgm:prSet/>
      <dgm:spPr/>
      <dgm:t>
        <a:bodyPr/>
        <a:lstStyle/>
        <a:p>
          <a:endParaRPr lang="en-US"/>
        </a:p>
      </dgm:t>
    </dgm:pt>
    <dgm:pt modelId="{2A6E2CEF-D93C-42CC-B4B8-FE4756FFBED7}">
      <dgm:prSet custT="1"/>
      <dgm:spPr/>
      <dgm:t>
        <a:bodyPr/>
        <a:lstStyle/>
        <a:p>
          <a:r>
            <a:rPr lang="en-US" sz="1800" dirty="0"/>
            <a:t>391</a:t>
          </a:r>
        </a:p>
      </dgm:t>
    </dgm:pt>
    <dgm:pt modelId="{338D5843-E3B6-4AFD-B725-9B085D79E8DE}" type="parTrans" cxnId="{CA129D73-90A1-47FB-81DF-827877BD9920}">
      <dgm:prSet/>
      <dgm:spPr/>
      <dgm:t>
        <a:bodyPr/>
        <a:lstStyle/>
        <a:p>
          <a:endParaRPr lang="en-US"/>
        </a:p>
      </dgm:t>
    </dgm:pt>
    <dgm:pt modelId="{AFC491B1-DCB5-4849-B107-08875D2F8F18}" type="sibTrans" cxnId="{CA129D73-90A1-47FB-81DF-827877BD9920}">
      <dgm:prSet/>
      <dgm:spPr/>
      <dgm:t>
        <a:bodyPr/>
        <a:lstStyle/>
        <a:p>
          <a:endParaRPr lang="en-US"/>
        </a:p>
      </dgm:t>
    </dgm:pt>
    <dgm:pt modelId="{1B072A47-3177-445C-BE6A-9D5989EAEA22}">
      <dgm:prSe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1600" dirty="0"/>
            <a:t>2020</a:t>
          </a:r>
        </a:p>
      </dgm:t>
    </dgm:pt>
    <dgm:pt modelId="{4AD654C6-117D-456C-8F73-9D88B6C3CA69}" type="parTrans" cxnId="{8CDF6C45-50E4-4FEE-A8BF-B92BCC6D7BD6}">
      <dgm:prSet/>
      <dgm:spPr/>
      <dgm:t>
        <a:bodyPr/>
        <a:lstStyle/>
        <a:p>
          <a:endParaRPr lang="en-US"/>
        </a:p>
      </dgm:t>
    </dgm:pt>
    <dgm:pt modelId="{611D60A5-FEDD-4E70-A0F7-554031383763}" type="sibTrans" cxnId="{8CDF6C45-50E4-4FEE-A8BF-B92BCC6D7BD6}">
      <dgm:prSet/>
      <dgm:spPr/>
      <dgm:t>
        <a:bodyPr/>
        <a:lstStyle/>
        <a:p>
          <a:endParaRPr lang="en-US"/>
        </a:p>
      </dgm:t>
    </dgm:pt>
    <dgm:pt modelId="{DF034DB3-CE68-4CB3-AA2C-C0D085B26BE8}">
      <dgm:prSet custT="1"/>
      <dgm:spPr/>
      <dgm:t>
        <a:bodyPr/>
        <a:lstStyle/>
        <a:p>
          <a:r>
            <a:rPr lang="en-US" sz="1800" dirty="0"/>
            <a:t>684</a:t>
          </a:r>
        </a:p>
      </dgm:t>
    </dgm:pt>
    <dgm:pt modelId="{2B376A2A-F502-46C9-B3E2-6CC842FEAABE}" type="parTrans" cxnId="{3B749ADC-920E-42F6-AD7D-2CEE780B7BC7}">
      <dgm:prSet/>
      <dgm:spPr/>
      <dgm:t>
        <a:bodyPr/>
        <a:lstStyle/>
        <a:p>
          <a:endParaRPr lang="en-US"/>
        </a:p>
      </dgm:t>
    </dgm:pt>
    <dgm:pt modelId="{3792044F-E6FD-4B50-AAE6-E64A897BE8C0}" type="sibTrans" cxnId="{3B749ADC-920E-42F6-AD7D-2CEE780B7BC7}">
      <dgm:prSet/>
      <dgm:spPr/>
      <dgm:t>
        <a:bodyPr/>
        <a:lstStyle/>
        <a:p>
          <a:endParaRPr lang="en-US"/>
        </a:p>
      </dgm:t>
    </dgm:pt>
    <dgm:pt modelId="{7AB9E494-A9A7-4268-8C62-A54517ECD7C2}">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600" dirty="0"/>
            <a:t>2019</a:t>
          </a:r>
        </a:p>
      </dgm:t>
    </dgm:pt>
    <dgm:pt modelId="{112760DE-95E9-4D57-AFDB-82BD24039BC1}" type="parTrans" cxnId="{1538F508-3870-419B-A3FD-6FB3019C5C04}">
      <dgm:prSet/>
      <dgm:spPr/>
      <dgm:t>
        <a:bodyPr/>
        <a:lstStyle/>
        <a:p>
          <a:endParaRPr lang="en-US"/>
        </a:p>
      </dgm:t>
    </dgm:pt>
    <dgm:pt modelId="{8D3F5A68-0523-4E02-8CA7-022331D2ADA2}" type="sibTrans" cxnId="{1538F508-3870-419B-A3FD-6FB3019C5C04}">
      <dgm:prSet/>
      <dgm:spPr/>
      <dgm:t>
        <a:bodyPr/>
        <a:lstStyle/>
        <a:p>
          <a:endParaRPr lang="en-US"/>
        </a:p>
      </dgm:t>
    </dgm:pt>
    <dgm:pt modelId="{D5080B35-C671-4B63-B3E0-A00312575107}">
      <dgm:prSet custT="1"/>
      <dgm:spPr/>
      <dgm:t>
        <a:bodyPr/>
        <a:lstStyle/>
        <a:p>
          <a:r>
            <a:rPr lang="en-US" sz="1800" dirty="0"/>
            <a:t>608</a:t>
          </a:r>
        </a:p>
      </dgm:t>
    </dgm:pt>
    <dgm:pt modelId="{2EA4CA8D-1859-4C8D-A373-1B2E4220264E}" type="parTrans" cxnId="{D3F81B1A-BCA1-47BB-A829-34ACD2F7EE25}">
      <dgm:prSet/>
      <dgm:spPr/>
      <dgm:t>
        <a:bodyPr/>
        <a:lstStyle/>
        <a:p>
          <a:endParaRPr lang="en-US"/>
        </a:p>
      </dgm:t>
    </dgm:pt>
    <dgm:pt modelId="{9661FC8A-D7E2-4E50-9909-EAB108B61D16}" type="sibTrans" cxnId="{D3F81B1A-BCA1-47BB-A829-34ACD2F7EE25}">
      <dgm:prSet/>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 modelId="{7C2236FA-89E4-486C-BCEA-2986FDD017B1}" type="pres">
      <dgm:prSet presAssocID="{611E47AF-C61B-4BA4-844A-26AB3FDEEF30}" presName="composite1" presStyleCnt="0"/>
      <dgm:spPr/>
    </dgm:pt>
    <dgm:pt modelId="{CDC07E97-4600-4D03-B9BD-8CBB1429A8A4}" type="pres">
      <dgm:prSet presAssocID="{611E47AF-C61B-4BA4-844A-26AB3FDEEF30}" presName="parent1" presStyleLbl="alignNode1" presStyleIdx="0" presStyleCnt="3">
        <dgm:presLayoutVars>
          <dgm:chMax val="1"/>
          <dgm:chPref val="1"/>
          <dgm:bulletEnabled val="1"/>
        </dgm:presLayoutVars>
      </dgm:prSet>
      <dgm:spPr/>
    </dgm:pt>
    <dgm:pt modelId="{C92A5158-5CA8-48E7-AE89-D724D927F280}" type="pres">
      <dgm:prSet presAssocID="{611E47AF-C61B-4BA4-844A-26AB3FDEEF30}" presName="Childtext1" presStyleLbl="revTx" presStyleIdx="0" presStyleCnt="3">
        <dgm:presLayoutVars>
          <dgm:bulletEnabled val="1"/>
        </dgm:presLayoutVars>
      </dgm:prSet>
      <dgm:spPr/>
    </dgm:pt>
    <dgm:pt modelId="{B394A009-EA88-4A3D-AB16-8FED72B9C989}" type="pres">
      <dgm:prSet presAssocID="{611E47AF-C61B-4BA4-844A-26AB3FDEEF30}" presName="ConnectLine1" presStyleLbl="sibTrans1D1" presStyleIdx="0" presStyleCnt="3"/>
      <dgm:spPr>
        <a:noFill/>
        <a:ln w="6350" cap="flat" cmpd="sng" algn="ctr">
          <a:solidFill>
            <a:schemeClr val="accent3">
              <a:hueOff val="0"/>
              <a:satOff val="0"/>
              <a:lumOff val="0"/>
              <a:alphaOff val="0"/>
            </a:schemeClr>
          </a:solidFill>
          <a:prstDash val="dash"/>
        </a:ln>
        <a:effectLst/>
      </dgm:spPr>
    </dgm:pt>
    <dgm:pt modelId="{E252AFBA-CFBC-4AA6-82C7-C7221C29AAFE}" type="pres">
      <dgm:prSet presAssocID="{611E47AF-C61B-4BA4-844A-26AB3FDEEF30}" presName="ConnectLineEnd1" presStyleLbl="lnNode1" presStyleIdx="0" presStyleCnt="3"/>
      <dgm:spPr/>
    </dgm:pt>
    <dgm:pt modelId="{F21E255C-F575-4036-A3D2-304FFD57BB03}" type="pres">
      <dgm:prSet presAssocID="{611E47AF-C61B-4BA4-844A-26AB3FDEEF30}" presName="EmptyPane1" presStyleCnt="0"/>
      <dgm:spPr/>
    </dgm:pt>
    <dgm:pt modelId="{839613B2-2A58-4090-A1E2-4CA6DDA6BD74}" type="pres">
      <dgm:prSet presAssocID="{8C1C84A3-A40E-46BD-8673-066A3E806E00}" presName="spaceBetweenRectangles1" presStyleCnt="0"/>
      <dgm:spPr/>
    </dgm:pt>
    <dgm:pt modelId="{44C45B67-985B-4F25-93C7-8CA8CCF3784A}" type="pres">
      <dgm:prSet presAssocID="{7AB9E494-A9A7-4268-8C62-A54517ECD7C2}" presName="composite1" presStyleCnt="0"/>
      <dgm:spPr/>
    </dgm:pt>
    <dgm:pt modelId="{05B026E3-8548-45A1-B1FC-ACFF86FF18A4}" type="pres">
      <dgm:prSet presAssocID="{7AB9E494-A9A7-4268-8C62-A54517ECD7C2}" presName="parent1" presStyleLbl="alignNode1" presStyleIdx="1" presStyleCnt="3" custLinFactNeighborX="-53">
        <dgm:presLayoutVars>
          <dgm:chMax val="1"/>
          <dgm:chPref val="1"/>
          <dgm:bulletEnabled val="1"/>
        </dgm:presLayoutVars>
      </dgm:prSet>
      <dgm:spPr/>
    </dgm:pt>
    <dgm:pt modelId="{A49637D8-5D9B-4065-8A92-DF297A5D66EC}" type="pres">
      <dgm:prSet presAssocID="{7AB9E494-A9A7-4268-8C62-A54517ECD7C2}" presName="Childtext1" presStyleLbl="revTx" presStyleIdx="1" presStyleCnt="3">
        <dgm:presLayoutVars>
          <dgm:bulletEnabled val="1"/>
        </dgm:presLayoutVars>
      </dgm:prSet>
      <dgm:spPr/>
    </dgm:pt>
    <dgm:pt modelId="{03C413F0-8366-41E9-85F1-6014DC0560A7}" type="pres">
      <dgm:prSet presAssocID="{7AB9E494-A9A7-4268-8C62-A54517ECD7C2}" presName="ConnectLine1" presStyleLbl="sibTrans1D1" presStyleIdx="1" presStyleCnt="3"/>
      <dgm:spPr/>
    </dgm:pt>
    <dgm:pt modelId="{1F35E2AA-B5C4-4839-A937-579E7213184B}" type="pres">
      <dgm:prSet presAssocID="{7AB9E494-A9A7-4268-8C62-A54517ECD7C2}" presName="ConnectLineEnd1" presStyleLbl="lnNode1" presStyleIdx="1" presStyleCnt="3"/>
      <dgm:spPr/>
    </dgm:pt>
    <dgm:pt modelId="{657EF74C-669D-4D3B-B461-0613B5E31EF9}" type="pres">
      <dgm:prSet presAssocID="{7AB9E494-A9A7-4268-8C62-A54517ECD7C2}" presName="EmptyPane1" presStyleCnt="0"/>
      <dgm:spPr/>
    </dgm:pt>
    <dgm:pt modelId="{B83681E0-1C56-4DE4-A0F4-92754604AF8A}" type="pres">
      <dgm:prSet presAssocID="{8D3F5A68-0523-4E02-8CA7-022331D2ADA2}" presName="spaceBetweenRectangles1" presStyleCnt="0"/>
      <dgm:spPr/>
    </dgm:pt>
    <dgm:pt modelId="{57C19B42-1F44-4540-BE26-17AFD755D746}" type="pres">
      <dgm:prSet presAssocID="{1B072A47-3177-445C-BE6A-9D5989EAEA22}" presName="composite1" presStyleCnt="0"/>
      <dgm:spPr/>
    </dgm:pt>
    <dgm:pt modelId="{8116B8D1-AEF6-4205-AE61-A984544EA80D}" type="pres">
      <dgm:prSet presAssocID="{1B072A47-3177-445C-BE6A-9D5989EAEA22}" presName="parent1" presStyleLbl="alignNode1" presStyleIdx="2" presStyleCnt="3">
        <dgm:presLayoutVars>
          <dgm:chMax val="1"/>
          <dgm:chPref val="1"/>
          <dgm:bulletEnabled val="1"/>
        </dgm:presLayoutVars>
      </dgm:prSet>
      <dgm:spPr/>
    </dgm:pt>
    <dgm:pt modelId="{958A196E-1782-4620-B10F-80DB920F04BD}" type="pres">
      <dgm:prSet presAssocID="{1B072A47-3177-445C-BE6A-9D5989EAEA22}" presName="Childtext1" presStyleLbl="revTx" presStyleIdx="2" presStyleCnt="3">
        <dgm:presLayoutVars>
          <dgm:bulletEnabled val="1"/>
        </dgm:presLayoutVars>
      </dgm:prSet>
      <dgm:spPr/>
    </dgm:pt>
    <dgm:pt modelId="{44752D4B-1BD2-4135-A666-D596E2FEDEA6}" type="pres">
      <dgm:prSet presAssocID="{1B072A47-3177-445C-BE6A-9D5989EAEA22}" presName="ConnectLine1" presStyleLbl="sibTrans1D1" presStyleIdx="2" presStyleCnt="3"/>
      <dgm:spPr>
        <a:noFill/>
        <a:ln w="6350" cap="flat" cmpd="sng" algn="ctr">
          <a:solidFill>
            <a:schemeClr val="accent3">
              <a:hueOff val="2331418"/>
              <a:satOff val="-34491"/>
              <a:lumOff val="6471"/>
              <a:alphaOff val="0"/>
            </a:schemeClr>
          </a:solidFill>
          <a:prstDash val="dash"/>
        </a:ln>
        <a:effectLst/>
      </dgm:spPr>
    </dgm:pt>
    <dgm:pt modelId="{D0E03610-8977-4F7F-AE44-D2A4F9294CF2}" type="pres">
      <dgm:prSet presAssocID="{1B072A47-3177-445C-BE6A-9D5989EAEA22}" presName="ConnectLineEnd1" presStyleLbl="lnNode1" presStyleIdx="2" presStyleCnt="3"/>
      <dgm:spPr/>
    </dgm:pt>
    <dgm:pt modelId="{D4B09E45-2D56-4795-A956-7B270BB40116}" type="pres">
      <dgm:prSet presAssocID="{1B072A47-3177-445C-BE6A-9D5989EAEA22}" presName="EmptyPane1" presStyleCnt="0"/>
      <dgm:spPr/>
    </dgm:pt>
  </dgm:ptLst>
  <dgm:cxnLst>
    <dgm:cxn modelId="{FF5F8304-49FA-44AE-BE2B-0AC9196DE325}" type="presOf" srcId="{7AB9E494-A9A7-4268-8C62-A54517ECD7C2}" destId="{05B026E3-8548-45A1-B1FC-ACFF86FF18A4}" srcOrd="0" destOrd="0" presId="urn:microsoft.com/office/officeart/2016/7/layout/RoundedRectangleTimeline"/>
    <dgm:cxn modelId="{1538F508-3870-419B-A3FD-6FB3019C5C04}" srcId="{407ABB1E-CB69-44E5-8079-DB7F5955D926}" destId="{7AB9E494-A9A7-4268-8C62-A54517ECD7C2}" srcOrd="1" destOrd="0" parTransId="{112760DE-95E9-4D57-AFDB-82BD24039BC1}" sibTransId="{8D3F5A68-0523-4E02-8CA7-022331D2ADA2}"/>
    <dgm:cxn modelId="{E7941712-E86C-4037-B0DF-191E7147C5DB}" type="presOf" srcId="{D5080B35-C671-4B63-B3E0-A00312575107}" destId="{A49637D8-5D9B-4065-8A92-DF297A5D66EC}" srcOrd="0" destOrd="0" presId="urn:microsoft.com/office/officeart/2016/7/layout/RoundedRectangleTimeline"/>
    <dgm:cxn modelId="{D3F81B1A-BCA1-47BB-A829-34ACD2F7EE25}" srcId="{7AB9E494-A9A7-4268-8C62-A54517ECD7C2}" destId="{D5080B35-C671-4B63-B3E0-A00312575107}" srcOrd="0" destOrd="0" parTransId="{2EA4CA8D-1859-4C8D-A373-1B2E4220264E}" sibTransId="{9661FC8A-D7E2-4E50-9909-EAB108B61D16}"/>
    <dgm:cxn modelId="{FD31211F-0DD4-4E3D-9208-673B8F350B36}" type="presOf" srcId="{1B072A47-3177-445C-BE6A-9D5989EAEA22}" destId="{8116B8D1-AEF6-4205-AE61-A984544EA80D}" srcOrd="0" destOrd="0" presId="urn:microsoft.com/office/officeart/2016/7/layout/RoundedRectangleTimeline"/>
    <dgm:cxn modelId="{6A3B213E-7509-44F7-B260-5C03C8B060D9}" type="presOf" srcId="{611E47AF-C61B-4BA4-844A-26AB3FDEEF30}" destId="{CDC07E97-4600-4D03-B9BD-8CBB1429A8A4}" srcOrd="0" destOrd="0" presId="urn:microsoft.com/office/officeart/2016/7/layout/RoundedRectangleTimeline"/>
    <dgm:cxn modelId="{9A56A73E-EFAD-4808-AE93-ED43C08507F5}" type="presOf" srcId="{DF034DB3-CE68-4CB3-AA2C-C0D085B26BE8}" destId="{958A196E-1782-4620-B10F-80DB920F04BD}" srcOrd="0" destOrd="0" presId="urn:microsoft.com/office/officeart/2016/7/layout/RoundedRectangleTimeline"/>
    <dgm:cxn modelId="{8CDF6C45-50E4-4FEE-A8BF-B92BCC6D7BD6}" srcId="{407ABB1E-CB69-44E5-8079-DB7F5955D926}" destId="{1B072A47-3177-445C-BE6A-9D5989EAEA22}" srcOrd="2" destOrd="0" parTransId="{4AD654C6-117D-456C-8F73-9D88B6C3CA69}" sibTransId="{611D60A5-FEDD-4E70-A0F7-554031383763}"/>
    <dgm:cxn modelId="{CA129D73-90A1-47FB-81DF-827877BD9920}" srcId="{611E47AF-C61B-4BA4-844A-26AB3FDEEF30}" destId="{2A6E2CEF-D93C-42CC-B4B8-FE4756FFBED7}" srcOrd="0" destOrd="0" parTransId="{338D5843-E3B6-4AFD-B725-9B085D79E8DE}" sibTransId="{AFC491B1-DCB5-4849-B107-08875D2F8F18}"/>
    <dgm:cxn modelId="{675A278C-091C-4BF9-B2FA-6F91E7552D54}" type="presOf" srcId="{407ABB1E-CB69-44E5-8079-DB7F5955D926}" destId="{BAB27934-7798-4C6B-9D13-96A3429369E9}" srcOrd="0" destOrd="0" presId="urn:microsoft.com/office/officeart/2016/7/layout/RoundedRectangleTimeline"/>
    <dgm:cxn modelId="{19564FD3-9555-4ACF-8413-DBE46FCAB590}" srcId="{407ABB1E-CB69-44E5-8079-DB7F5955D926}" destId="{611E47AF-C61B-4BA4-844A-26AB3FDEEF30}" srcOrd="0" destOrd="0" parTransId="{687DC825-000F-4F8F-9621-019450C2E1B4}" sibTransId="{8C1C84A3-A40E-46BD-8673-066A3E806E00}"/>
    <dgm:cxn modelId="{3B749ADC-920E-42F6-AD7D-2CEE780B7BC7}" srcId="{1B072A47-3177-445C-BE6A-9D5989EAEA22}" destId="{DF034DB3-CE68-4CB3-AA2C-C0D085B26BE8}" srcOrd="0" destOrd="0" parTransId="{2B376A2A-F502-46C9-B3E2-6CC842FEAABE}" sibTransId="{3792044F-E6FD-4B50-AAE6-E64A897BE8C0}"/>
    <dgm:cxn modelId="{535593EC-44CF-4228-91BC-AD193CE1EDD8}" type="presOf" srcId="{2A6E2CEF-D93C-42CC-B4B8-FE4756FFBED7}" destId="{C92A5158-5CA8-48E7-AE89-D724D927F280}" srcOrd="0" destOrd="0" presId="urn:microsoft.com/office/officeart/2016/7/layout/RoundedRectangleTimeline"/>
    <dgm:cxn modelId="{D99C4AE7-9388-40D5-BFF3-A98D74ED8786}" type="presParOf" srcId="{BAB27934-7798-4C6B-9D13-96A3429369E9}" destId="{7C2236FA-89E4-486C-BCEA-2986FDD017B1}" srcOrd="0" destOrd="0" presId="urn:microsoft.com/office/officeart/2016/7/layout/RoundedRectangleTimeline"/>
    <dgm:cxn modelId="{446E4A76-42CF-4895-A88A-A3BECB240B91}" type="presParOf" srcId="{7C2236FA-89E4-486C-BCEA-2986FDD017B1}" destId="{CDC07E97-4600-4D03-B9BD-8CBB1429A8A4}" srcOrd="0" destOrd="0" presId="urn:microsoft.com/office/officeart/2016/7/layout/RoundedRectangleTimeline"/>
    <dgm:cxn modelId="{505B33FF-41DC-4D29-BC94-85E60402F1B1}" type="presParOf" srcId="{7C2236FA-89E4-486C-BCEA-2986FDD017B1}" destId="{C92A5158-5CA8-48E7-AE89-D724D927F280}" srcOrd="1" destOrd="0" presId="urn:microsoft.com/office/officeart/2016/7/layout/RoundedRectangleTimeline"/>
    <dgm:cxn modelId="{61D32B99-BBAA-465A-B54D-6A16E7AF007F}" type="presParOf" srcId="{7C2236FA-89E4-486C-BCEA-2986FDD017B1}" destId="{B394A009-EA88-4A3D-AB16-8FED72B9C989}" srcOrd="2" destOrd="0" presId="urn:microsoft.com/office/officeart/2016/7/layout/RoundedRectangleTimeline"/>
    <dgm:cxn modelId="{2625E062-D02A-4110-8AF4-4DE9DF48D965}" type="presParOf" srcId="{7C2236FA-89E4-486C-BCEA-2986FDD017B1}" destId="{E252AFBA-CFBC-4AA6-82C7-C7221C29AAFE}" srcOrd="3" destOrd="0" presId="urn:microsoft.com/office/officeart/2016/7/layout/RoundedRectangleTimeline"/>
    <dgm:cxn modelId="{8F0172DF-3F4B-4A0D-9D28-F6400193C54F}" type="presParOf" srcId="{7C2236FA-89E4-486C-BCEA-2986FDD017B1}" destId="{F21E255C-F575-4036-A3D2-304FFD57BB03}" srcOrd="4" destOrd="0" presId="urn:microsoft.com/office/officeart/2016/7/layout/RoundedRectangleTimeline"/>
    <dgm:cxn modelId="{4BAA9D22-747D-4AA2-8D7D-AEC0EBB9E254}" type="presParOf" srcId="{BAB27934-7798-4C6B-9D13-96A3429369E9}" destId="{839613B2-2A58-4090-A1E2-4CA6DDA6BD74}" srcOrd="1" destOrd="0" presId="urn:microsoft.com/office/officeart/2016/7/layout/RoundedRectangleTimeline"/>
    <dgm:cxn modelId="{BBB9CC71-6A7F-4C02-A436-C92EC15F2784}" type="presParOf" srcId="{BAB27934-7798-4C6B-9D13-96A3429369E9}" destId="{44C45B67-985B-4F25-93C7-8CA8CCF3784A}" srcOrd="2" destOrd="0" presId="urn:microsoft.com/office/officeart/2016/7/layout/RoundedRectangleTimeline"/>
    <dgm:cxn modelId="{AADFC237-F16A-46A7-91EC-B28EAE6E7122}" type="presParOf" srcId="{44C45B67-985B-4F25-93C7-8CA8CCF3784A}" destId="{05B026E3-8548-45A1-B1FC-ACFF86FF18A4}" srcOrd="0" destOrd="0" presId="urn:microsoft.com/office/officeart/2016/7/layout/RoundedRectangleTimeline"/>
    <dgm:cxn modelId="{1BA131BD-F5D7-4419-9E25-0E932043F53A}" type="presParOf" srcId="{44C45B67-985B-4F25-93C7-8CA8CCF3784A}" destId="{A49637D8-5D9B-4065-8A92-DF297A5D66EC}" srcOrd="1" destOrd="0" presId="urn:microsoft.com/office/officeart/2016/7/layout/RoundedRectangleTimeline"/>
    <dgm:cxn modelId="{91EB160D-F4FF-4803-943F-04142C80A3D2}" type="presParOf" srcId="{44C45B67-985B-4F25-93C7-8CA8CCF3784A}" destId="{03C413F0-8366-41E9-85F1-6014DC0560A7}" srcOrd="2" destOrd="0" presId="urn:microsoft.com/office/officeart/2016/7/layout/RoundedRectangleTimeline"/>
    <dgm:cxn modelId="{28FAB388-6F37-4DA2-B8A6-1745617F4F2B}" type="presParOf" srcId="{44C45B67-985B-4F25-93C7-8CA8CCF3784A}" destId="{1F35E2AA-B5C4-4839-A937-579E7213184B}" srcOrd="3" destOrd="0" presId="urn:microsoft.com/office/officeart/2016/7/layout/RoundedRectangleTimeline"/>
    <dgm:cxn modelId="{88108477-DB49-40C4-A0AC-1DA14A9332BA}" type="presParOf" srcId="{44C45B67-985B-4F25-93C7-8CA8CCF3784A}" destId="{657EF74C-669D-4D3B-B461-0613B5E31EF9}" srcOrd="4" destOrd="0" presId="urn:microsoft.com/office/officeart/2016/7/layout/RoundedRectangleTimeline"/>
    <dgm:cxn modelId="{BD213C88-799E-4BB4-B939-B1770ACE8C59}" type="presParOf" srcId="{BAB27934-7798-4C6B-9D13-96A3429369E9}" destId="{B83681E0-1C56-4DE4-A0F4-92754604AF8A}" srcOrd="3" destOrd="0" presId="urn:microsoft.com/office/officeart/2016/7/layout/RoundedRectangleTimeline"/>
    <dgm:cxn modelId="{3865A05C-7304-4DF9-8228-35A364FF1D34}" type="presParOf" srcId="{BAB27934-7798-4C6B-9D13-96A3429369E9}" destId="{57C19B42-1F44-4540-BE26-17AFD755D746}" srcOrd="4" destOrd="0" presId="urn:microsoft.com/office/officeart/2016/7/layout/RoundedRectangleTimeline"/>
    <dgm:cxn modelId="{D56C4678-2B9C-43DD-85C2-FF8958A59780}" type="presParOf" srcId="{57C19B42-1F44-4540-BE26-17AFD755D746}" destId="{8116B8D1-AEF6-4205-AE61-A984544EA80D}" srcOrd="0" destOrd="0" presId="urn:microsoft.com/office/officeart/2016/7/layout/RoundedRectangleTimeline"/>
    <dgm:cxn modelId="{09F6B6AD-2482-4D9E-8C82-0368B455DD1F}" type="presParOf" srcId="{57C19B42-1F44-4540-BE26-17AFD755D746}" destId="{958A196E-1782-4620-B10F-80DB920F04BD}" srcOrd="1" destOrd="0" presId="urn:microsoft.com/office/officeart/2016/7/layout/RoundedRectangleTimeline"/>
    <dgm:cxn modelId="{1CC4E068-343D-4D71-863F-AE26EEF3BE37}" type="presParOf" srcId="{57C19B42-1F44-4540-BE26-17AFD755D746}" destId="{44752D4B-1BD2-4135-A666-D596E2FEDEA6}" srcOrd="2" destOrd="0" presId="urn:microsoft.com/office/officeart/2016/7/layout/RoundedRectangleTimeline"/>
    <dgm:cxn modelId="{35C4B213-0E3E-445A-8549-A5214C837931}" type="presParOf" srcId="{57C19B42-1F44-4540-BE26-17AFD755D746}" destId="{D0E03610-8977-4F7F-AE44-D2A4F9294CF2}" srcOrd="3" destOrd="0" presId="urn:microsoft.com/office/officeart/2016/7/layout/RoundedRectangleTimeline"/>
    <dgm:cxn modelId="{9A8A4F18-3016-4203-A424-941E7EA06E94}" type="presParOf" srcId="{57C19B42-1F44-4540-BE26-17AFD755D746}" destId="{D4B09E45-2D56-4795-A956-7B270BB40116}"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DA59F-1407-436E-BF84-9A41920C8DB6}">
      <dsp:nvSpPr>
        <dsp:cNvPr id="0" name=""/>
        <dsp:cNvSpPr/>
      </dsp:nvSpPr>
      <dsp:spPr>
        <a:xfrm rot="16200000">
          <a:off x="1517734" y="1293361"/>
          <a:ext cx="468936" cy="2102643"/>
        </a:xfrm>
        <a:prstGeom prst="round2Same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2017</a:t>
          </a:r>
        </a:p>
      </dsp:txBody>
      <dsp:txXfrm rot="5400000">
        <a:off x="723773" y="2133106"/>
        <a:ext cx="2079751" cy="423152"/>
      </dsp:txXfrm>
    </dsp:sp>
    <dsp:sp modelId="{78AEB777-A3A8-4322-B185-42E7B7880CA8}">
      <dsp:nvSpPr>
        <dsp:cNvPr id="0" name=""/>
        <dsp:cNvSpPr/>
      </dsp:nvSpPr>
      <dsp:spPr>
        <a:xfrm>
          <a:off x="700881" y="0"/>
          <a:ext cx="2102643" cy="1641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err="1"/>
            <a:t>EarthArXiv</a:t>
          </a:r>
          <a:r>
            <a:rPr lang="en-US" sz="1400" kern="1200" dirty="0"/>
            <a:t> founded</a:t>
          </a:r>
        </a:p>
      </dsp:txBody>
      <dsp:txXfrm>
        <a:off x="700881" y="0"/>
        <a:ext cx="2102643" cy="1641278"/>
      </dsp:txXfrm>
    </dsp:sp>
    <dsp:sp modelId="{1575DB7C-2BAD-4455-9AFF-573D61E9CB16}">
      <dsp:nvSpPr>
        <dsp:cNvPr id="0" name=""/>
        <dsp:cNvSpPr/>
      </dsp:nvSpPr>
      <dsp:spPr>
        <a:xfrm>
          <a:off x="1752203" y="1735065"/>
          <a:ext cx="0" cy="375149"/>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84784B-BF04-4B3B-AD8E-4A8C431DD344}">
      <dsp:nvSpPr>
        <dsp:cNvPr id="0" name=""/>
        <dsp:cNvSpPr/>
      </dsp:nvSpPr>
      <dsp:spPr>
        <a:xfrm>
          <a:off x="1705309" y="1641278"/>
          <a:ext cx="93787" cy="93787"/>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69F851C-4831-4B4A-8663-898E93B9B907}">
      <dsp:nvSpPr>
        <dsp:cNvPr id="0" name=""/>
        <dsp:cNvSpPr/>
      </dsp:nvSpPr>
      <dsp:spPr>
        <a:xfrm rot="5400000">
          <a:off x="3620378" y="1293361"/>
          <a:ext cx="468936" cy="2102643"/>
        </a:xfrm>
        <a:prstGeom prst="round2Same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2020</a:t>
          </a:r>
        </a:p>
      </dsp:txBody>
      <dsp:txXfrm rot="-5400000">
        <a:off x="2803525" y="2133106"/>
        <a:ext cx="2079751" cy="423152"/>
      </dsp:txXfrm>
    </dsp:sp>
    <dsp:sp modelId="{6FEE8E5A-1299-408F-8506-9282D89A1C05}">
      <dsp:nvSpPr>
        <dsp:cNvPr id="0" name=""/>
        <dsp:cNvSpPr/>
      </dsp:nvSpPr>
      <dsp:spPr>
        <a:xfrm>
          <a:off x="2803525" y="3048087"/>
          <a:ext cx="2102643" cy="1641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Moved to the California Digital Library (CDL)</a:t>
          </a:r>
        </a:p>
      </dsp:txBody>
      <dsp:txXfrm>
        <a:off x="2803525" y="3048087"/>
        <a:ext cx="2102643" cy="1641278"/>
      </dsp:txXfrm>
    </dsp:sp>
    <dsp:sp modelId="{F9C7AE34-EA3F-4DCB-80D8-044FC256146E}">
      <dsp:nvSpPr>
        <dsp:cNvPr id="0" name=""/>
        <dsp:cNvSpPr/>
      </dsp:nvSpPr>
      <dsp:spPr>
        <a:xfrm>
          <a:off x="3854846" y="2579151"/>
          <a:ext cx="0" cy="375149"/>
        </a:xfrm>
        <a:prstGeom prst="line">
          <a:avLst/>
        </a:prstGeom>
        <a:no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0">
          <a:scrgbClr r="0" g="0" b="0"/>
        </a:fillRef>
        <a:effectRef idx="0">
          <a:scrgbClr r="0" g="0" b="0"/>
        </a:effectRef>
        <a:fontRef idx="minor"/>
      </dsp:style>
    </dsp:sp>
    <dsp:sp modelId="{0BFDD31B-44D7-4EB3-AA5E-2205173D6347}">
      <dsp:nvSpPr>
        <dsp:cNvPr id="0" name=""/>
        <dsp:cNvSpPr/>
      </dsp:nvSpPr>
      <dsp:spPr>
        <a:xfrm>
          <a:off x="3807953" y="2954300"/>
          <a:ext cx="93787" cy="93787"/>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07E97-4600-4D03-B9BD-8CBB1429A8A4}">
      <dsp:nvSpPr>
        <dsp:cNvPr id="0" name=""/>
        <dsp:cNvSpPr/>
      </dsp:nvSpPr>
      <dsp:spPr>
        <a:xfrm rot="16200000">
          <a:off x="837369" y="1297878"/>
          <a:ext cx="382760" cy="1231850"/>
        </a:xfrm>
        <a:prstGeom prst="round2Same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2018</a:t>
          </a:r>
        </a:p>
      </dsp:txBody>
      <dsp:txXfrm rot="5400000">
        <a:off x="431510" y="1741108"/>
        <a:ext cx="1213165" cy="345390"/>
      </dsp:txXfrm>
    </dsp:sp>
    <dsp:sp modelId="{C92A5158-5CA8-48E7-AE89-D724D927F280}">
      <dsp:nvSpPr>
        <dsp:cNvPr id="0" name=""/>
        <dsp:cNvSpPr/>
      </dsp:nvSpPr>
      <dsp:spPr>
        <a:xfrm>
          <a:off x="2207" y="0"/>
          <a:ext cx="2053083" cy="1339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391</a:t>
          </a:r>
        </a:p>
      </dsp:txBody>
      <dsp:txXfrm>
        <a:off x="2207" y="0"/>
        <a:ext cx="2053083" cy="1339662"/>
      </dsp:txXfrm>
    </dsp:sp>
    <dsp:sp modelId="{B394A009-EA88-4A3D-AB16-8FED72B9C989}">
      <dsp:nvSpPr>
        <dsp:cNvPr id="0" name=""/>
        <dsp:cNvSpPr/>
      </dsp:nvSpPr>
      <dsp:spPr>
        <a:xfrm>
          <a:off x="1028749" y="1416214"/>
          <a:ext cx="0" cy="306208"/>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252AFBA-CFBC-4AA6-82C7-C7221C29AAFE}">
      <dsp:nvSpPr>
        <dsp:cNvPr id="0" name=""/>
        <dsp:cNvSpPr/>
      </dsp:nvSpPr>
      <dsp:spPr>
        <a:xfrm>
          <a:off x="990473" y="1339662"/>
          <a:ext cx="76552" cy="76552"/>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5B026E3-8548-45A1-B1FC-ACFF86FF18A4}">
      <dsp:nvSpPr>
        <dsp:cNvPr id="0" name=""/>
        <dsp:cNvSpPr/>
      </dsp:nvSpPr>
      <dsp:spPr>
        <a:xfrm>
          <a:off x="1644021" y="1722423"/>
          <a:ext cx="1231850" cy="382760"/>
        </a:xfrm>
        <a:prstGeom prst="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2019</a:t>
          </a:r>
        </a:p>
      </dsp:txBody>
      <dsp:txXfrm>
        <a:off x="1644021" y="1722423"/>
        <a:ext cx="1231850" cy="382760"/>
      </dsp:txXfrm>
    </dsp:sp>
    <dsp:sp modelId="{A49637D8-5D9B-4065-8A92-DF297A5D66EC}">
      <dsp:nvSpPr>
        <dsp:cNvPr id="0" name=""/>
        <dsp:cNvSpPr/>
      </dsp:nvSpPr>
      <dsp:spPr>
        <a:xfrm>
          <a:off x="1234058" y="2487944"/>
          <a:ext cx="2053083" cy="1339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608</a:t>
          </a:r>
        </a:p>
      </dsp:txBody>
      <dsp:txXfrm>
        <a:off x="1234058" y="2487944"/>
        <a:ext cx="2053083" cy="1339662"/>
      </dsp:txXfrm>
    </dsp:sp>
    <dsp:sp modelId="{03C413F0-8366-41E9-85F1-6014DC0560A7}">
      <dsp:nvSpPr>
        <dsp:cNvPr id="0" name=""/>
        <dsp:cNvSpPr/>
      </dsp:nvSpPr>
      <dsp:spPr>
        <a:xfrm>
          <a:off x="2260599" y="2105183"/>
          <a:ext cx="0" cy="306208"/>
        </a:xfrm>
        <a:prstGeom prst="line">
          <a:avLst/>
        </a:prstGeom>
        <a:noFill/>
        <a:ln w="6350" cap="flat" cmpd="sng" algn="ctr">
          <a:solidFill>
            <a:schemeClr val="accent3">
              <a:hueOff val="1355300"/>
              <a:satOff val="50000"/>
              <a:lumOff val="-7353"/>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5E2AA-B5C4-4839-A937-579E7213184B}">
      <dsp:nvSpPr>
        <dsp:cNvPr id="0" name=""/>
        <dsp:cNvSpPr/>
      </dsp:nvSpPr>
      <dsp:spPr>
        <a:xfrm>
          <a:off x="2222323" y="2411392"/>
          <a:ext cx="76552" cy="76552"/>
        </a:xfrm>
        <a:prstGeom prst="ellipse">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116B8D1-AEF6-4205-AE61-A984544EA80D}">
      <dsp:nvSpPr>
        <dsp:cNvPr id="0" name=""/>
        <dsp:cNvSpPr/>
      </dsp:nvSpPr>
      <dsp:spPr>
        <a:xfrm rot="5400000">
          <a:off x="3301070" y="1297878"/>
          <a:ext cx="382760" cy="1231850"/>
        </a:xfrm>
        <a:prstGeom prst="round2Same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2020</a:t>
          </a:r>
        </a:p>
      </dsp:txBody>
      <dsp:txXfrm rot="-5400000">
        <a:off x="2876526" y="1741108"/>
        <a:ext cx="1213165" cy="345390"/>
      </dsp:txXfrm>
    </dsp:sp>
    <dsp:sp modelId="{958A196E-1782-4620-B10F-80DB920F04BD}">
      <dsp:nvSpPr>
        <dsp:cNvPr id="0" name=""/>
        <dsp:cNvSpPr/>
      </dsp:nvSpPr>
      <dsp:spPr>
        <a:xfrm>
          <a:off x="2465908" y="0"/>
          <a:ext cx="2053083" cy="1339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684</a:t>
          </a:r>
        </a:p>
      </dsp:txBody>
      <dsp:txXfrm>
        <a:off x="2465908" y="0"/>
        <a:ext cx="2053083" cy="1339662"/>
      </dsp:txXfrm>
    </dsp:sp>
    <dsp:sp modelId="{44752D4B-1BD2-4135-A666-D596E2FEDEA6}">
      <dsp:nvSpPr>
        <dsp:cNvPr id="0" name=""/>
        <dsp:cNvSpPr/>
      </dsp:nvSpPr>
      <dsp:spPr>
        <a:xfrm>
          <a:off x="3492450" y="1416214"/>
          <a:ext cx="0" cy="306208"/>
        </a:xfrm>
        <a:prstGeom prst="line">
          <a:avLst/>
        </a:prstGeom>
        <a:noFill/>
        <a:ln w="6350" cap="flat" cmpd="sng" algn="ctr">
          <a:solidFill>
            <a:schemeClr val="accent3">
              <a:hueOff val="2331418"/>
              <a:satOff val="-34491"/>
              <a:lumOff val="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D0E03610-8977-4F7F-AE44-D2A4F9294CF2}">
      <dsp:nvSpPr>
        <dsp:cNvPr id="0" name=""/>
        <dsp:cNvSpPr/>
      </dsp:nvSpPr>
      <dsp:spPr>
        <a:xfrm>
          <a:off x="3454174" y="1339662"/>
          <a:ext cx="76552" cy="76552"/>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D0F2-BA2C-0E41-8486-10C8658A9B14}"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23799-EC3D-8548-8031-EC7D786FA01E}" type="slidenum">
              <a:rPr lang="en-US" smtClean="0"/>
              <a:t>‹#›</a:t>
            </a:fld>
            <a:endParaRPr lang="en-US"/>
          </a:p>
        </p:txBody>
      </p:sp>
    </p:spTree>
    <p:extLst>
      <p:ext uri="{BB962C8B-B14F-4D97-AF65-F5344CB8AC3E}">
        <p14:creationId xmlns:p14="http://schemas.microsoft.com/office/powerpoint/2010/main" val="16234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bb0bd1eff_2_23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8bb0bd1eff_2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13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223799-EC3D-8548-8031-EC7D786FA01E}" type="slidenum">
              <a:rPr lang="en-US" smtClean="0"/>
              <a:t>15</a:t>
            </a:fld>
            <a:endParaRPr lang="en-US"/>
          </a:p>
        </p:txBody>
      </p:sp>
    </p:spTree>
    <p:extLst>
      <p:ext uri="{BB962C8B-B14F-4D97-AF65-F5344CB8AC3E}">
        <p14:creationId xmlns:p14="http://schemas.microsoft.com/office/powerpoint/2010/main" val="204353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60784E-EE0D-4F41-9E36-9A79B2ED7319}"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173721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0784E-EE0D-4F41-9E36-9A79B2ED7319}"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249896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0784E-EE0D-4F41-9E36-9A79B2ED7319}"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405582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872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0784E-EE0D-4F41-9E36-9A79B2ED7319}"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238972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0784E-EE0D-4F41-9E36-9A79B2ED7319}"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58144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60784E-EE0D-4F41-9E36-9A79B2ED7319}"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104214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60784E-EE0D-4F41-9E36-9A79B2ED7319}"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246166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60784E-EE0D-4F41-9E36-9A79B2ED7319}"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277887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0784E-EE0D-4F41-9E36-9A79B2ED7319}"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48429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0784E-EE0D-4F41-9E36-9A79B2ED7319}"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420905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0784E-EE0D-4F41-9E36-9A79B2ED7319}"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C5BDE-8862-4B32-AA59-58B376B51787}" type="slidenum">
              <a:rPr lang="en-US" smtClean="0"/>
              <a:t>‹#›</a:t>
            </a:fld>
            <a:endParaRPr lang="en-US"/>
          </a:p>
        </p:txBody>
      </p:sp>
    </p:spTree>
    <p:extLst>
      <p:ext uri="{BB962C8B-B14F-4D97-AF65-F5344CB8AC3E}">
        <p14:creationId xmlns:p14="http://schemas.microsoft.com/office/powerpoint/2010/main" val="279017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0784E-EE0D-4F41-9E36-9A79B2ED7319}" type="datetimeFigureOut">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C5BDE-8862-4B32-AA59-58B376B51787}" type="slidenum">
              <a:rPr lang="en-US" smtClean="0"/>
              <a:t>‹#›</a:t>
            </a:fld>
            <a:endParaRPr lang="en-US"/>
          </a:p>
        </p:txBody>
      </p:sp>
    </p:spTree>
    <p:extLst>
      <p:ext uri="{BB962C8B-B14F-4D97-AF65-F5344CB8AC3E}">
        <p14:creationId xmlns:p14="http://schemas.microsoft.com/office/powerpoint/2010/main" val="707630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hyperlink" Target="https://eartharxiv.github.io/moder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93" descr="ea_stickernew.png"/>
          <p:cNvPicPr preferRelativeResize="0"/>
          <p:nvPr/>
        </p:nvPicPr>
        <p:blipFill>
          <a:blip r:embed="rId2">
            <a:alphaModFix/>
          </a:blip>
          <a:stretch>
            <a:fillRect/>
          </a:stretch>
        </p:blipFill>
        <p:spPr>
          <a:xfrm>
            <a:off x="7599000" y="487884"/>
            <a:ext cx="3500801" cy="1391438"/>
          </a:xfrm>
          <a:prstGeom prst="rect">
            <a:avLst/>
          </a:prstGeom>
          <a:noFill/>
          <a:ln>
            <a:noFill/>
          </a:ln>
        </p:spPr>
      </p:pic>
      <p:sp>
        <p:nvSpPr>
          <p:cNvPr id="8" name="Rectangle 7">
            <a:extLst>
              <a:ext uri="{FF2B5EF4-FFF2-40B4-BE49-F238E27FC236}">
                <a16:creationId xmlns:a16="http://schemas.microsoft.com/office/drawing/2014/main" id="{6F7A0030-3A1D-45BE-83C1-881E8A1D9F6D}"/>
              </a:ext>
            </a:extLst>
          </p:cNvPr>
          <p:cNvSpPr/>
          <p:nvPr/>
        </p:nvSpPr>
        <p:spPr>
          <a:xfrm>
            <a:off x="1222829" y="2463058"/>
            <a:ext cx="9746342" cy="1200329"/>
          </a:xfrm>
          <a:prstGeom prst="rect">
            <a:avLst/>
          </a:prstGeom>
        </p:spPr>
        <p:txBody>
          <a:bodyPr wrap="square">
            <a:spAutoFit/>
          </a:bodyPr>
          <a:lstStyle/>
          <a:p>
            <a:r>
              <a:rPr lang="en-US" sz="3600" b="1" dirty="0"/>
              <a:t>EarthArXiv.org</a:t>
            </a:r>
          </a:p>
          <a:p>
            <a:r>
              <a:rPr lang="en-US" sz="3400" b="1" dirty="0"/>
              <a:t>A preprint server for Earth and Planetary sciences</a:t>
            </a:r>
          </a:p>
        </p:txBody>
      </p:sp>
      <p:sp>
        <p:nvSpPr>
          <p:cNvPr id="9" name="Rectangle 8">
            <a:extLst>
              <a:ext uri="{FF2B5EF4-FFF2-40B4-BE49-F238E27FC236}">
                <a16:creationId xmlns:a16="http://schemas.microsoft.com/office/drawing/2014/main" id="{6077918E-66B2-4907-930D-CA05747B36EA}"/>
              </a:ext>
            </a:extLst>
          </p:cNvPr>
          <p:cNvSpPr/>
          <p:nvPr/>
        </p:nvSpPr>
        <p:spPr>
          <a:xfrm>
            <a:off x="1222829" y="4077262"/>
            <a:ext cx="9746342" cy="1938992"/>
          </a:xfrm>
          <a:prstGeom prst="rect">
            <a:avLst/>
          </a:prstGeom>
        </p:spPr>
        <p:txBody>
          <a:bodyPr wrap="square">
            <a:spAutoFit/>
          </a:bodyPr>
          <a:lstStyle/>
          <a:p>
            <a:r>
              <a:rPr lang="en-US" sz="2400" dirty="0"/>
              <a:t>Giacomo Falchetta</a:t>
            </a:r>
          </a:p>
          <a:p>
            <a:r>
              <a:rPr lang="en-US" sz="2400" dirty="0" err="1"/>
              <a:t>EarthArXiv</a:t>
            </a:r>
            <a:r>
              <a:rPr lang="en-US" sz="2400" dirty="0"/>
              <a:t> advisory board member</a:t>
            </a:r>
          </a:p>
          <a:p>
            <a:r>
              <a:rPr lang="en-US" sz="2400" dirty="0"/>
              <a:t>___</a:t>
            </a:r>
          </a:p>
          <a:p>
            <a:r>
              <a:rPr lang="en-US" sz="2400" dirty="0"/>
              <a:t>International Institute for Applied Systems Analysis, Austria</a:t>
            </a:r>
          </a:p>
          <a:p>
            <a:r>
              <a:rPr lang="en-US" sz="2400" dirty="0"/>
              <a:t>Ca’ Foscari University of Venice, Italy</a:t>
            </a:r>
          </a:p>
        </p:txBody>
      </p:sp>
      <p:sp>
        <p:nvSpPr>
          <p:cNvPr id="2" name="TextBox 1">
            <a:extLst>
              <a:ext uri="{FF2B5EF4-FFF2-40B4-BE49-F238E27FC236}">
                <a16:creationId xmlns:a16="http://schemas.microsoft.com/office/drawing/2014/main" id="{A8AF053F-051F-4A8B-9689-DF0DFA7D3E1C}"/>
              </a:ext>
            </a:extLst>
          </p:cNvPr>
          <p:cNvSpPr txBox="1"/>
          <p:nvPr/>
        </p:nvSpPr>
        <p:spPr>
          <a:xfrm>
            <a:off x="9695985" y="5845354"/>
            <a:ext cx="1789770" cy="584775"/>
          </a:xfrm>
          <a:prstGeom prst="rect">
            <a:avLst/>
          </a:prstGeom>
          <a:noFill/>
        </p:spPr>
        <p:txBody>
          <a:bodyPr wrap="square" rtlCol="0">
            <a:spAutoFit/>
          </a:bodyPr>
          <a:lstStyle/>
          <a:p>
            <a:r>
              <a:rPr lang="it-IT" sz="1600" dirty="0"/>
              <a:t>EGU 2022</a:t>
            </a:r>
          </a:p>
          <a:p>
            <a:r>
              <a:rPr lang="it-IT" sz="1600" dirty="0"/>
              <a:t>Preprints Townhall</a:t>
            </a:r>
            <a:endParaRPr lang="en-GB" sz="1600" dirty="0"/>
          </a:p>
        </p:txBody>
      </p:sp>
      <p:pic>
        <p:nvPicPr>
          <p:cNvPr id="10" name="Picture 2" descr="About CC Licenses - Creative Commons">
            <a:extLst>
              <a:ext uri="{FF2B5EF4-FFF2-40B4-BE49-F238E27FC236}">
                <a16:creationId xmlns:a16="http://schemas.microsoft.com/office/drawing/2014/main" id="{9EC46641-7AED-4B1D-8126-45D97EEC5E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05" y="733798"/>
            <a:ext cx="1239044" cy="44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9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5880AC-C6FC-4173-8795-339B34FB93D1}"/>
              </a:ext>
            </a:extLst>
          </p:cNvPr>
          <p:cNvSpPr>
            <a:spLocks noGrp="1"/>
          </p:cNvSpPr>
          <p:nvPr>
            <p:ph type="title"/>
          </p:nvPr>
        </p:nvSpPr>
        <p:spPr/>
        <p:txBody>
          <a:bodyPr/>
          <a:lstStyle/>
          <a:p>
            <a:r>
              <a:rPr lang="it-IT" dirty="0"/>
              <a:t>Submission statistics</a:t>
            </a:r>
            <a:endParaRPr lang="en-GB" dirty="0"/>
          </a:p>
        </p:txBody>
      </p:sp>
      <p:pic>
        <p:nvPicPr>
          <p:cNvPr id="7" name="Content Placeholder 4">
            <a:extLst>
              <a:ext uri="{FF2B5EF4-FFF2-40B4-BE49-F238E27FC236}">
                <a16:creationId xmlns:a16="http://schemas.microsoft.com/office/drawing/2014/main" id="{73961422-F613-43CC-B03D-DEB80CCE5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905" y="1609725"/>
            <a:ext cx="8519270" cy="4987925"/>
          </a:xfrm>
          <a:prstGeom prst="rect">
            <a:avLst/>
          </a:prstGeom>
        </p:spPr>
      </p:pic>
    </p:spTree>
    <p:extLst>
      <p:ext uri="{BB962C8B-B14F-4D97-AF65-F5344CB8AC3E}">
        <p14:creationId xmlns:p14="http://schemas.microsoft.com/office/powerpoint/2010/main" val="28945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Ãhnliches Foto"/>
          <p:cNvPicPr>
            <a:picLocks noChangeAspect="1" noChangeArrowheads="1"/>
          </p:cNvPicPr>
          <p:nvPr/>
        </p:nvPicPr>
        <p:blipFill rotWithShape="1">
          <a:blip r:embed="rId2">
            <a:extLst>
              <a:ext uri="{28A0092B-C50C-407E-A947-70E740481C1C}">
                <a14:useLocalDpi xmlns:a14="http://schemas.microsoft.com/office/drawing/2010/main" val="0"/>
              </a:ext>
            </a:extLst>
          </a:blip>
          <a:srcRect l="16107" t="6761" r="13036" b="7524"/>
          <a:stretch/>
        </p:blipFill>
        <p:spPr bwMode="auto">
          <a:xfrm>
            <a:off x="426921" y="391884"/>
            <a:ext cx="1184520" cy="1432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92913" y="508163"/>
            <a:ext cx="9746342" cy="646331"/>
          </a:xfrm>
          <a:prstGeom prst="rect">
            <a:avLst/>
          </a:prstGeom>
        </p:spPr>
        <p:txBody>
          <a:bodyPr wrap="square">
            <a:spAutoFit/>
          </a:bodyPr>
          <a:lstStyle/>
          <a:p>
            <a:r>
              <a:rPr lang="en-US" sz="3600" b="1" dirty="0"/>
              <a:t>Join us, follow us!</a:t>
            </a:r>
          </a:p>
        </p:txBody>
      </p:sp>
      <p:pic>
        <p:nvPicPr>
          <p:cNvPr id="11" name="Picture 2" descr="Bildergebnis fÃ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6605" y="823411"/>
            <a:ext cx="833513" cy="6779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ildergebnis fÃ¼r facebook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2313" y="769472"/>
            <a:ext cx="726737" cy="7267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4"/>
          <p:cNvSpPr/>
          <p:nvPr/>
        </p:nvSpPr>
        <p:spPr>
          <a:xfrm>
            <a:off x="9704616" y="285592"/>
            <a:ext cx="1774845" cy="461665"/>
          </a:xfrm>
          <a:prstGeom prst="rect">
            <a:avLst/>
          </a:prstGeom>
        </p:spPr>
        <p:txBody>
          <a:bodyPr wrap="none">
            <a:spAutoFit/>
          </a:bodyPr>
          <a:lstStyle/>
          <a:p>
            <a:r>
              <a:rPr lang="en-US" sz="2400" b="1" dirty="0"/>
              <a:t>@</a:t>
            </a:r>
            <a:r>
              <a:rPr lang="en-US" sz="2400" b="1" dirty="0" err="1"/>
              <a:t>eartharxiv</a:t>
            </a:r>
            <a:endParaRPr lang="en-US" sz="2400" b="1" dirty="0"/>
          </a:p>
        </p:txBody>
      </p:sp>
      <p:sp>
        <p:nvSpPr>
          <p:cNvPr id="14" name="Rectangle 5"/>
          <p:cNvSpPr/>
          <p:nvPr/>
        </p:nvSpPr>
        <p:spPr>
          <a:xfrm>
            <a:off x="1492913" y="1065322"/>
            <a:ext cx="8125226" cy="615553"/>
          </a:xfrm>
          <a:prstGeom prst="rect">
            <a:avLst/>
          </a:prstGeom>
        </p:spPr>
        <p:txBody>
          <a:bodyPr wrap="square">
            <a:spAutoFit/>
          </a:bodyPr>
          <a:lstStyle/>
          <a:p>
            <a:r>
              <a:rPr lang="en-US" sz="3400" dirty="0">
                <a:solidFill>
                  <a:srgbClr val="212529"/>
                </a:solidFill>
              </a:rPr>
              <a:t>Make your work VISIBLE!</a:t>
            </a:r>
            <a:endParaRPr lang="en-US" dirty="0">
              <a:solidFill>
                <a:srgbClr val="212529"/>
              </a:solidFill>
            </a:endParaRPr>
          </a:p>
        </p:txBody>
      </p:sp>
      <p:pic>
        <p:nvPicPr>
          <p:cNvPr id="6" name="Picture 5">
            <a:extLst>
              <a:ext uri="{FF2B5EF4-FFF2-40B4-BE49-F238E27FC236}">
                <a16:creationId xmlns:a16="http://schemas.microsoft.com/office/drawing/2014/main" id="{072DAFD6-8D91-844F-AE11-9D9393769E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80" y="2058492"/>
            <a:ext cx="6189004" cy="4647107"/>
          </a:xfrm>
          <a:prstGeom prst="rect">
            <a:avLst/>
          </a:prstGeom>
        </p:spPr>
      </p:pic>
      <p:pic>
        <p:nvPicPr>
          <p:cNvPr id="8" name="Picture 7">
            <a:extLst>
              <a:ext uri="{FF2B5EF4-FFF2-40B4-BE49-F238E27FC236}">
                <a16:creationId xmlns:a16="http://schemas.microsoft.com/office/drawing/2014/main" id="{02E9A115-E393-4844-86AD-D19C13F566B5}"/>
              </a:ext>
            </a:extLst>
          </p:cNvPr>
          <p:cNvPicPr>
            <a:picLocks noChangeAspect="1"/>
          </p:cNvPicPr>
          <p:nvPr/>
        </p:nvPicPr>
        <p:blipFill rotWithShape="1">
          <a:blip r:embed="rId6">
            <a:extLst>
              <a:ext uri="{28A0092B-C50C-407E-A947-70E740481C1C}">
                <a14:useLocalDpi xmlns:a14="http://schemas.microsoft.com/office/drawing/2010/main" val="0"/>
              </a:ext>
            </a:extLst>
          </a:blip>
          <a:srcRect b="27977"/>
          <a:stretch/>
        </p:blipFill>
        <p:spPr>
          <a:xfrm>
            <a:off x="6606290" y="2058493"/>
            <a:ext cx="5152760" cy="4708544"/>
          </a:xfrm>
          <a:prstGeom prst="rect">
            <a:avLst/>
          </a:prstGeom>
        </p:spPr>
      </p:pic>
      <p:sp>
        <p:nvSpPr>
          <p:cNvPr id="15" name="Rectangle 14">
            <a:extLst>
              <a:ext uri="{FF2B5EF4-FFF2-40B4-BE49-F238E27FC236}">
                <a16:creationId xmlns:a16="http://schemas.microsoft.com/office/drawing/2014/main" id="{D3FEB3E9-7C2F-454B-9FD9-6337D6915192}"/>
              </a:ext>
            </a:extLst>
          </p:cNvPr>
          <p:cNvSpPr/>
          <p:nvPr/>
        </p:nvSpPr>
        <p:spPr>
          <a:xfrm>
            <a:off x="277792" y="3831219"/>
            <a:ext cx="6088291" cy="636608"/>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A58EB366-15A1-6149-B3EF-357E767AAEDC}"/>
              </a:ext>
            </a:extLst>
          </p:cNvPr>
          <p:cNvSpPr/>
          <p:nvPr/>
        </p:nvSpPr>
        <p:spPr>
          <a:xfrm>
            <a:off x="6620294" y="3507129"/>
            <a:ext cx="4109438" cy="324090"/>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18385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Ãhnliches Foto"/>
          <p:cNvPicPr>
            <a:picLocks noChangeAspect="1" noChangeArrowheads="1"/>
          </p:cNvPicPr>
          <p:nvPr/>
        </p:nvPicPr>
        <p:blipFill rotWithShape="1">
          <a:blip r:embed="rId2">
            <a:extLst>
              <a:ext uri="{28A0092B-C50C-407E-A947-70E740481C1C}">
                <a14:useLocalDpi xmlns:a14="http://schemas.microsoft.com/office/drawing/2010/main" val="0"/>
              </a:ext>
            </a:extLst>
          </a:blip>
          <a:srcRect l="16107" t="6761" r="13036" b="7524"/>
          <a:stretch/>
        </p:blipFill>
        <p:spPr bwMode="auto">
          <a:xfrm>
            <a:off x="426921" y="391884"/>
            <a:ext cx="1184520" cy="1432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75975" y="508163"/>
            <a:ext cx="9746342" cy="646331"/>
          </a:xfrm>
          <a:prstGeom prst="rect">
            <a:avLst/>
          </a:prstGeom>
        </p:spPr>
        <p:txBody>
          <a:bodyPr wrap="square">
            <a:spAutoFit/>
          </a:bodyPr>
          <a:lstStyle/>
          <a:p>
            <a:r>
              <a:rPr lang="en-US" sz="3600" b="1" dirty="0"/>
              <a:t>Join us, follow us!</a:t>
            </a:r>
          </a:p>
        </p:txBody>
      </p:sp>
      <p:pic>
        <p:nvPicPr>
          <p:cNvPr id="11" name="Picture 2" descr="Bildergebnis fÃ¼r twitt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6605" y="823411"/>
            <a:ext cx="833513" cy="6779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ildergebnis fÃ¼r facebook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2313" y="769472"/>
            <a:ext cx="726737" cy="7267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4"/>
          <p:cNvSpPr/>
          <p:nvPr/>
        </p:nvSpPr>
        <p:spPr>
          <a:xfrm>
            <a:off x="9704616" y="285592"/>
            <a:ext cx="1774845" cy="461665"/>
          </a:xfrm>
          <a:prstGeom prst="rect">
            <a:avLst/>
          </a:prstGeom>
        </p:spPr>
        <p:txBody>
          <a:bodyPr wrap="none">
            <a:spAutoFit/>
          </a:bodyPr>
          <a:lstStyle/>
          <a:p>
            <a:r>
              <a:rPr lang="en-US" sz="2400" b="1" dirty="0"/>
              <a:t>@</a:t>
            </a:r>
            <a:r>
              <a:rPr lang="en-US" sz="2400" b="1" dirty="0" err="1"/>
              <a:t>eartharxiv</a:t>
            </a:r>
            <a:endParaRPr lang="en-US" sz="2400" b="1" dirty="0"/>
          </a:p>
        </p:txBody>
      </p:sp>
      <p:sp>
        <p:nvSpPr>
          <p:cNvPr id="14" name="Rectangle 5"/>
          <p:cNvSpPr/>
          <p:nvPr/>
        </p:nvSpPr>
        <p:spPr>
          <a:xfrm>
            <a:off x="1475975" y="1065322"/>
            <a:ext cx="6807419" cy="892552"/>
          </a:xfrm>
          <a:prstGeom prst="rect">
            <a:avLst/>
          </a:prstGeom>
        </p:spPr>
        <p:txBody>
          <a:bodyPr wrap="square">
            <a:spAutoFit/>
          </a:bodyPr>
          <a:lstStyle/>
          <a:p>
            <a:r>
              <a:rPr lang="en-US" sz="3400" dirty="0">
                <a:solidFill>
                  <a:srgbClr val="212529"/>
                </a:solidFill>
              </a:rPr>
              <a:t>Make your work VISIBLE!</a:t>
            </a:r>
          </a:p>
          <a:p>
            <a:endParaRPr lang="en-US" dirty="0">
              <a:solidFill>
                <a:srgbClr val="212529"/>
              </a:solidFill>
            </a:endParaRPr>
          </a:p>
        </p:txBody>
      </p:sp>
      <p:pic>
        <p:nvPicPr>
          <p:cNvPr id="3" name="Picture 2">
            <a:extLst>
              <a:ext uri="{FF2B5EF4-FFF2-40B4-BE49-F238E27FC236}">
                <a16:creationId xmlns:a16="http://schemas.microsoft.com/office/drawing/2014/main" id="{D2B8EFBA-9AC0-044D-93AB-902101F2B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975" y="1976799"/>
            <a:ext cx="6671734" cy="4881201"/>
          </a:xfrm>
          <a:prstGeom prst="rect">
            <a:avLst/>
          </a:prstGeom>
        </p:spPr>
      </p:pic>
      <p:sp>
        <p:nvSpPr>
          <p:cNvPr id="6" name="TextBox 5">
            <a:extLst>
              <a:ext uri="{FF2B5EF4-FFF2-40B4-BE49-F238E27FC236}">
                <a16:creationId xmlns:a16="http://schemas.microsoft.com/office/drawing/2014/main" id="{2D376566-5441-A54C-A5EF-208F5566FC23}"/>
              </a:ext>
            </a:extLst>
          </p:cNvPr>
          <p:cNvSpPr txBox="1"/>
          <p:nvPr/>
        </p:nvSpPr>
        <p:spPr>
          <a:xfrm>
            <a:off x="8999972" y="4643512"/>
            <a:ext cx="3192028" cy="1138773"/>
          </a:xfrm>
          <a:prstGeom prst="rect">
            <a:avLst/>
          </a:prstGeom>
          <a:noFill/>
        </p:spPr>
        <p:txBody>
          <a:bodyPr wrap="none" rtlCol="0">
            <a:spAutoFit/>
          </a:bodyPr>
          <a:lstStyle/>
          <a:p>
            <a:r>
              <a:rPr lang="es-ES_tradnl" sz="3400" dirty="0" err="1"/>
              <a:t>Preprints</a:t>
            </a:r>
            <a:r>
              <a:rPr lang="es-ES_tradnl" sz="3400" dirty="0"/>
              <a:t> </a:t>
            </a:r>
            <a:r>
              <a:rPr lang="es-ES_tradnl" sz="3400" dirty="0" err="1"/>
              <a:t>have</a:t>
            </a:r>
            <a:r>
              <a:rPr lang="es-ES_tradnl" sz="3400" dirty="0"/>
              <a:t> a </a:t>
            </a:r>
          </a:p>
          <a:p>
            <a:r>
              <a:rPr lang="es-ES_tradnl" sz="3400" dirty="0"/>
              <a:t>DOI &amp; are citable</a:t>
            </a:r>
          </a:p>
        </p:txBody>
      </p:sp>
      <p:sp>
        <p:nvSpPr>
          <p:cNvPr id="20" name="Rectangle 19">
            <a:extLst>
              <a:ext uri="{FF2B5EF4-FFF2-40B4-BE49-F238E27FC236}">
                <a16:creationId xmlns:a16="http://schemas.microsoft.com/office/drawing/2014/main" id="{FB01AF36-FB73-DA4E-AC30-314E5E7A0D21}"/>
              </a:ext>
            </a:extLst>
          </p:cNvPr>
          <p:cNvSpPr/>
          <p:nvPr/>
        </p:nvSpPr>
        <p:spPr>
          <a:xfrm>
            <a:off x="2013995" y="3819646"/>
            <a:ext cx="5856790" cy="393540"/>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1" name="Straight Arrow Connector 20">
            <a:extLst>
              <a:ext uri="{FF2B5EF4-FFF2-40B4-BE49-F238E27FC236}">
                <a16:creationId xmlns:a16="http://schemas.microsoft.com/office/drawing/2014/main" id="{46D521CD-6186-EE4E-A581-E549E477F1C5}"/>
              </a:ext>
            </a:extLst>
          </p:cNvPr>
          <p:cNvCxnSpPr>
            <a:cxnSpLocks/>
          </p:cNvCxnSpPr>
          <p:nvPr/>
        </p:nvCxnSpPr>
        <p:spPr>
          <a:xfrm>
            <a:off x="7870785" y="4022306"/>
            <a:ext cx="1129187" cy="854494"/>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2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45" descr="Ãhnliches Foto"/>
          <p:cNvPicPr preferRelativeResize="0"/>
          <p:nvPr/>
        </p:nvPicPr>
        <p:blipFill rotWithShape="1">
          <a:blip r:embed="rId3">
            <a:alphaModFix/>
          </a:blip>
          <a:srcRect l="16107" t="6761" r="13035" b="7524"/>
          <a:stretch/>
        </p:blipFill>
        <p:spPr>
          <a:xfrm>
            <a:off x="426921" y="391884"/>
            <a:ext cx="1184520" cy="1432888"/>
          </a:xfrm>
          <a:prstGeom prst="rect">
            <a:avLst/>
          </a:prstGeom>
          <a:noFill/>
          <a:ln>
            <a:noFill/>
          </a:ln>
        </p:spPr>
      </p:pic>
      <p:sp>
        <p:nvSpPr>
          <p:cNvPr id="319" name="Google Shape;319;p45"/>
          <p:cNvSpPr/>
          <p:nvPr/>
        </p:nvSpPr>
        <p:spPr>
          <a:xfrm>
            <a:off x="1814642" y="508163"/>
            <a:ext cx="9746343" cy="646331"/>
          </a:xfrm>
          <a:prstGeom prst="rect">
            <a:avLst/>
          </a:prstGeom>
          <a:noFill/>
          <a:ln>
            <a:noFill/>
          </a:ln>
        </p:spPr>
        <p:txBody>
          <a:bodyPr spcFirstLastPara="1" wrap="square" lIns="91433" tIns="45700" rIns="91433" bIns="45700" anchor="t" anchorCtr="0">
            <a:noAutofit/>
          </a:bodyPr>
          <a:lstStyle/>
          <a:p>
            <a:r>
              <a:rPr lang="en" sz="3600" b="1">
                <a:solidFill>
                  <a:schemeClr val="dk1"/>
                </a:solidFill>
                <a:latin typeface="Calibri"/>
                <a:ea typeface="Calibri"/>
                <a:cs typeface="Calibri"/>
                <a:sym typeface="Calibri"/>
              </a:rPr>
              <a:t>Join us, follow us!</a:t>
            </a:r>
            <a:endParaRPr sz="1467"/>
          </a:p>
        </p:txBody>
      </p:sp>
      <p:pic>
        <p:nvPicPr>
          <p:cNvPr id="320" name="Google Shape;320;p45" descr="Bildergebnis fÃ¼r twitter logo"/>
          <p:cNvPicPr preferRelativeResize="0"/>
          <p:nvPr/>
        </p:nvPicPr>
        <p:blipFill rotWithShape="1">
          <a:blip r:embed="rId4">
            <a:alphaModFix/>
          </a:blip>
          <a:srcRect/>
          <a:stretch/>
        </p:blipFill>
        <p:spPr>
          <a:xfrm>
            <a:off x="9796606" y="823411"/>
            <a:ext cx="833513" cy="677923"/>
          </a:xfrm>
          <a:prstGeom prst="rect">
            <a:avLst/>
          </a:prstGeom>
          <a:noFill/>
          <a:ln>
            <a:noFill/>
          </a:ln>
        </p:spPr>
      </p:pic>
      <p:pic>
        <p:nvPicPr>
          <p:cNvPr id="321" name="Google Shape;321;p45" descr="Bildergebnis fÃ¼r facebook logo"/>
          <p:cNvPicPr preferRelativeResize="0"/>
          <p:nvPr/>
        </p:nvPicPr>
        <p:blipFill rotWithShape="1">
          <a:blip r:embed="rId5">
            <a:alphaModFix/>
          </a:blip>
          <a:srcRect/>
          <a:stretch/>
        </p:blipFill>
        <p:spPr>
          <a:xfrm>
            <a:off x="11032314" y="769473"/>
            <a:ext cx="726737" cy="726737"/>
          </a:xfrm>
          <a:prstGeom prst="rect">
            <a:avLst/>
          </a:prstGeom>
          <a:noFill/>
          <a:ln>
            <a:noFill/>
          </a:ln>
        </p:spPr>
      </p:pic>
      <p:sp>
        <p:nvSpPr>
          <p:cNvPr id="322" name="Google Shape;322;p45"/>
          <p:cNvSpPr/>
          <p:nvPr/>
        </p:nvSpPr>
        <p:spPr>
          <a:xfrm>
            <a:off x="9704616" y="285593"/>
            <a:ext cx="1774845" cy="461665"/>
          </a:xfrm>
          <a:prstGeom prst="rect">
            <a:avLst/>
          </a:prstGeom>
          <a:noFill/>
          <a:ln>
            <a:noFill/>
          </a:ln>
        </p:spPr>
        <p:txBody>
          <a:bodyPr spcFirstLastPara="1" wrap="square" lIns="91433" tIns="45700" rIns="91433" bIns="45700" anchor="t" anchorCtr="0">
            <a:noAutofit/>
          </a:bodyPr>
          <a:lstStyle/>
          <a:p>
            <a:r>
              <a:rPr lang="en" sz="2400" b="1">
                <a:solidFill>
                  <a:schemeClr val="dk1"/>
                </a:solidFill>
                <a:latin typeface="Calibri"/>
                <a:ea typeface="Calibri"/>
                <a:cs typeface="Calibri"/>
                <a:sym typeface="Calibri"/>
              </a:rPr>
              <a:t>@eartharxiv</a:t>
            </a:r>
            <a:endParaRPr sz="2400" b="1">
              <a:solidFill>
                <a:schemeClr val="dk1"/>
              </a:solidFill>
              <a:latin typeface="Calibri"/>
              <a:ea typeface="Calibri"/>
              <a:cs typeface="Calibri"/>
              <a:sym typeface="Calibri"/>
            </a:endParaRPr>
          </a:p>
        </p:txBody>
      </p:sp>
      <p:sp>
        <p:nvSpPr>
          <p:cNvPr id="323" name="Google Shape;323;p45"/>
          <p:cNvSpPr/>
          <p:nvPr/>
        </p:nvSpPr>
        <p:spPr>
          <a:xfrm>
            <a:off x="1814641" y="1065322"/>
            <a:ext cx="6807419" cy="1138773"/>
          </a:xfrm>
          <a:prstGeom prst="rect">
            <a:avLst/>
          </a:prstGeom>
          <a:noFill/>
          <a:ln>
            <a:noFill/>
          </a:ln>
        </p:spPr>
        <p:txBody>
          <a:bodyPr spcFirstLastPara="1" wrap="square" lIns="91433" tIns="45700" rIns="91433" bIns="45700" anchor="t" anchorCtr="0">
            <a:noAutofit/>
          </a:bodyPr>
          <a:lstStyle/>
          <a:p>
            <a:r>
              <a:rPr lang="en" sz="3467">
                <a:solidFill>
                  <a:srgbClr val="212529"/>
                </a:solidFill>
                <a:latin typeface="Calibri"/>
                <a:ea typeface="Calibri"/>
                <a:cs typeface="Calibri"/>
                <a:sym typeface="Calibri"/>
              </a:rPr>
              <a:t>Make your work BETTER!</a:t>
            </a:r>
            <a:endParaRPr sz="1467"/>
          </a:p>
          <a:p>
            <a:endParaRPr sz="3467">
              <a:solidFill>
                <a:srgbClr val="212529"/>
              </a:solidFill>
              <a:latin typeface="Calibri"/>
              <a:ea typeface="Calibri"/>
              <a:cs typeface="Calibri"/>
              <a:sym typeface="Calibri"/>
            </a:endParaRPr>
          </a:p>
        </p:txBody>
      </p:sp>
      <p:pic>
        <p:nvPicPr>
          <p:cNvPr id="324" name="Google Shape;324;p45"/>
          <p:cNvPicPr preferRelativeResize="0"/>
          <p:nvPr/>
        </p:nvPicPr>
        <p:blipFill rotWithShape="1">
          <a:blip r:embed="rId6">
            <a:alphaModFix/>
          </a:blip>
          <a:srcRect/>
          <a:stretch/>
        </p:blipFill>
        <p:spPr>
          <a:xfrm>
            <a:off x="5789430" y="1927097"/>
            <a:ext cx="6388631" cy="4354387"/>
          </a:xfrm>
          <a:prstGeom prst="rect">
            <a:avLst/>
          </a:prstGeom>
          <a:noFill/>
          <a:ln>
            <a:noFill/>
          </a:ln>
        </p:spPr>
      </p:pic>
      <p:pic>
        <p:nvPicPr>
          <p:cNvPr id="325" name="Google Shape;325;p45"/>
          <p:cNvPicPr preferRelativeResize="0"/>
          <p:nvPr/>
        </p:nvPicPr>
        <p:blipFill rotWithShape="1">
          <a:blip r:embed="rId7">
            <a:alphaModFix/>
          </a:blip>
          <a:srcRect/>
          <a:stretch/>
        </p:blipFill>
        <p:spPr>
          <a:xfrm>
            <a:off x="121309" y="2047343"/>
            <a:ext cx="5668121" cy="3130871"/>
          </a:xfrm>
          <a:prstGeom prst="rect">
            <a:avLst/>
          </a:prstGeom>
          <a:noFill/>
          <a:ln>
            <a:noFill/>
          </a:ln>
        </p:spPr>
      </p:pic>
      <p:sp>
        <p:nvSpPr>
          <p:cNvPr id="326" name="Google Shape;326;p45"/>
          <p:cNvSpPr/>
          <p:nvPr/>
        </p:nvSpPr>
        <p:spPr>
          <a:xfrm>
            <a:off x="121299" y="5400800"/>
            <a:ext cx="5345600" cy="1138800"/>
          </a:xfrm>
          <a:prstGeom prst="rect">
            <a:avLst/>
          </a:prstGeom>
          <a:noFill/>
          <a:ln>
            <a:noFill/>
          </a:ln>
        </p:spPr>
        <p:txBody>
          <a:bodyPr spcFirstLastPara="1" wrap="square" lIns="91433" tIns="45700" rIns="91433" bIns="45700" anchor="t" anchorCtr="0">
            <a:noAutofit/>
          </a:bodyPr>
          <a:lstStyle/>
          <a:p>
            <a:r>
              <a:rPr lang="en" sz="3467">
                <a:solidFill>
                  <a:schemeClr val="dk1"/>
                </a:solidFill>
                <a:latin typeface="Calibri"/>
                <a:ea typeface="Calibri"/>
                <a:cs typeface="Calibri"/>
                <a:sym typeface="Calibri"/>
              </a:rPr>
              <a:t>Preprints lead to feedback </a:t>
            </a:r>
            <a:endParaRPr sz="1467"/>
          </a:p>
          <a:p>
            <a:r>
              <a:rPr lang="en" sz="3467">
                <a:solidFill>
                  <a:schemeClr val="dk1"/>
                </a:solidFill>
                <a:latin typeface="Calibri"/>
                <a:ea typeface="Calibri"/>
                <a:cs typeface="Calibri"/>
                <a:sym typeface="Calibri"/>
              </a:rPr>
              <a:t>&amp; improve your work</a:t>
            </a:r>
            <a:endParaRPr sz="3467">
              <a:solidFill>
                <a:schemeClr val="dk1"/>
              </a:solidFill>
              <a:latin typeface="Calibri"/>
              <a:ea typeface="Calibri"/>
              <a:cs typeface="Calibri"/>
              <a:sym typeface="Calibri"/>
            </a:endParaRPr>
          </a:p>
        </p:txBody>
      </p:sp>
      <p:sp>
        <p:nvSpPr>
          <p:cNvPr id="327" name="Google Shape;327;p45"/>
          <p:cNvSpPr/>
          <p:nvPr/>
        </p:nvSpPr>
        <p:spPr>
          <a:xfrm>
            <a:off x="277794" y="3634451"/>
            <a:ext cx="5220183" cy="636605"/>
          </a:xfrm>
          <a:prstGeom prst="rect">
            <a:avLst/>
          </a:prstGeom>
          <a:noFill/>
          <a:ln w="63500" cap="flat" cmpd="sng">
            <a:solidFill>
              <a:srgbClr val="FFFF00"/>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8" name="Google Shape;328;p45"/>
          <p:cNvSpPr/>
          <p:nvPr/>
        </p:nvSpPr>
        <p:spPr>
          <a:xfrm>
            <a:off x="6541653" y="3785986"/>
            <a:ext cx="5345548" cy="716565"/>
          </a:xfrm>
          <a:prstGeom prst="rect">
            <a:avLst/>
          </a:prstGeom>
          <a:noFill/>
          <a:ln w="63500" cap="flat" cmpd="sng">
            <a:solidFill>
              <a:srgbClr val="FFFF00"/>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329" name="Google Shape;329;p45"/>
          <p:cNvCxnSpPr/>
          <p:nvPr/>
        </p:nvCxnSpPr>
        <p:spPr>
          <a:xfrm>
            <a:off x="4886379" y="4247773"/>
            <a:ext cx="0" cy="1372247"/>
          </a:xfrm>
          <a:prstGeom prst="straightConnector1">
            <a:avLst/>
          </a:prstGeom>
          <a:noFill/>
          <a:ln w="63500" cap="flat" cmpd="sng">
            <a:solidFill>
              <a:srgbClr val="FFFF00"/>
            </a:solidFill>
            <a:prstDash val="solid"/>
            <a:miter lim="800000"/>
            <a:headEnd type="none" w="sm" len="sm"/>
            <a:tailEnd type="triangle" w="med" len="med"/>
          </a:ln>
        </p:spPr>
      </p:cxnSp>
      <p:cxnSp>
        <p:nvCxnSpPr>
          <p:cNvPr id="330" name="Google Shape;330;p45"/>
          <p:cNvCxnSpPr/>
          <p:nvPr/>
        </p:nvCxnSpPr>
        <p:spPr>
          <a:xfrm flipH="1">
            <a:off x="5177834" y="4502551"/>
            <a:ext cx="1363817" cy="1240523"/>
          </a:xfrm>
          <a:prstGeom prst="straightConnector1">
            <a:avLst/>
          </a:prstGeom>
          <a:noFill/>
          <a:ln w="63500" cap="flat" cmpd="sng">
            <a:solidFill>
              <a:srgbClr val="FFFF00"/>
            </a:solidFill>
            <a:prstDash val="solid"/>
            <a:miter lim="800000"/>
            <a:headEnd type="none" w="sm" len="sm"/>
            <a:tailEnd type="triangle" w="med" len="med"/>
          </a:ln>
        </p:spPr>
      </p:cxnSp>
      <p:pic>
        <p:nvPicPr>
          <p:cNvPr id="15" name="Picture 2" descr="About CC Licenses - Creative Commons">
            <a:extLst>
              <a:ext uri="{FF2B5EF4-FFF2-40B4-BE49-F238E27FC236}">
                <a16:creationId xmlns:a16="http://schemas.microsoft.com/office/drawing/2014/main" id="{EBD62BDE-1C55-4BB5-89ED-62A5D1CE79F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9429" y="6361440"/>
            <a:ext cx="1239044" cy="44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42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7A32-6B3E-41D0-9FA5-C97AD551FDC7}"/>
              </a:ext>
            </a:extLst>
          </p:cNvPr>
          <p:cNvSpPr>
            <a:spLocks noGrp="1"/>
          </p:cNvSpPr>
          <p:nvPr>
            <p:ph type="title"/>
          </p:nvPr>
        </p:nvSpPr>
        <p:spPr/>
        <p:txBody>
          <a:bodyPr/>
          <a:lstStyle/>
          <a:p>
            <a:r>
              <a:rPr lang="en-US" sz="4400" b="1" dirty="0" err="1"/>
              <a:t>EarthArXiv</a:t>
            </a:r>
            <a:r>
              <a:rPr lang="it-IT" sz="4400" b="1" dirty="0"/>
              <a:t> and EGU</a:t>
            </a:r>
            <a:endParaRPr lang="en-GB" dirty="0"/>
          </a:p>
        </p:txBody>
      </p:sp>
      <p:sp>
        <p:nvSpPr>
          <p:cNvPr id="4" name="Rectangle 1">
            <a:extLst>
              <a:ext uri="{FF2B5EF4-FFF2-40B4-BE49-F238E27FC236}">
                <a16:creationId xmlns:a16="http://schemas.microsoft.com/office/drawing/2014/main" id="{53568599-C12A-4B74-A104-AF3A93676712}"/>
              </a:ext>
            </a:extLst>
          </p:cNvPr>
          <p:cNvSpPr>
            <a:spLocks noGrp="1" noChangeArrowheads="1"/>
          </p:cNvSpPr>
          <p:nvPr>
            <p:ph idx="1"/>
          </p:nvPr>
        </p:nvSpPr>
        <p:spPr bwMode="auto">
          <a:xfrm>
            <a:off x="1028700" y="2679740"/>
            <a:ext cx="10325100"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2000" dirty="0">
                <a:solidFill>
                  <a:srgbClr val="222222"/>
                </a:solidFill>
                <a:cs typeface="Arial" panose="020B0604020202020204" pitchFamily="34" charset="0"/>
              </a:rPr>
              <a:t>In your opinion, what is the biggest </a:t>
            </a:r>
            <a:r>
              <a:rPr lang="en-US" altLang="en-US" sz="2000" b="1" dirty="0">
                <a:solidFill>
                  <a:srgbClr val="222222"/>
                </a:solidFill>
                <a:cs typeface="Arial" panose="020B0604020202020204" pitchFamily="34" charset="0"/>
              </a:rPr>
              <a:t>obstacle (if you see any) to preprinting earth science research?</a:t>
            </a:r>
          </a:p>
          <a:p>
            <a:pPr>
              <a:lnSpc>
                <a:spcPct val="100000"/>
              </a:lnSpc>
            </a:pPr>
            <a:endParaRPr lang="en-US" altLang="en-US" sz="2000" dirty="0">
              <a:solidFill>
                <a:srgbClr val="222222"/>
              </a:solidFill>
              <a:cs typeface="Arial" panose="020B0604020202020204" pitchFamily="34" charset="0"/>
            </a:endParaRPr>
          </a:p>
          <a:p>
            <a:pPr>
              <a:lnSpc>
                <a:spcPct val="100000"/>
              </a:lnSpc>
            </a:pPr>
            <a:r>
              <a:rPr lang="en-US" altLang="en-US" sz="2000" dirty="0">
                <a:solidFill>
                  <a:srgbClr val="222222"/>
                </a:solidFill>
                <a:cs typeface="Arial" panose="020B0604020202020204" pitchFamily="34" charset="0"/>
              </a:rPr>
              <a:t>W</a:t>
            </a:r>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here should preprints </a:t>
            </a:r>
            <a:r>
              <a:rPr kumimoji="0" lang="en-US" altLang="en-US" sz="2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expand their parameters </a:t>
            </a:r>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to support specific earth science resources?</a:t>
            </a:r>
          </a:p>
          <a:p>
            <a:pPr>
              <a:lnSpc>
                <a:spcPct val="100000"/>
              </a:lnSpc>
            </a:pPr>
            <a:endParaRPr lang="en-US" altLang="en-US" sz="2000" dirty="0">
              <a:solidFill>
                <a:srgbClr val="222222"/>
              </a:solidFill>
              <a:cs typeface="Arial" panose="020B0604020202020204" pitchFamily="34" charset="0"/>
            </a:endParaRPr>
          </a:p>
          <a:p>
            <a:pPr>
              <a:lnSpc>
                <a:spcPct val="100000"/>
              </a:lnSpc>
            </a:pPr>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Which communities within Earth science are still </a:t>
            </a:r>
            <a:r>
              <a:rPr kumimoji="0" lang="en-US" altLang="en-US" sz="2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not using preprints</a:t>
            </a:r>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2000" b="0" i="0" u="none" strike="noStrike" cap="none" normalizeH="0" baseline="0" dirty="0">
              <a:ln>
                <a:noFill/>
              </a:ln>
              <a:solidFill>
                <a:schemeClr val="tx1"/>
              </a:solidFill>
              <a:effectLst/>
            </a:endParaRPr>
          </a:p>
          <a:p>
            <a:pPr marL="457200" lvl="1" indent="0">
              <a:lnSpc>
                <a:spcPct val="100000"/>
              </a:lnSpc>
              <a:buNone/>
            </a:pPr>
            <a:b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NOTE: we DO accept software articles that conform to certain standards &lt;</a:t>
            </a:r>
            <a:r>
              <a:rPr kumimoji="0" lang="en-US" altLang="en-US" sz="16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https://eartharxiv.github.io/moderation.html</a:t>
            </a:r>
            <a:r>
              <a:rPr kumimoji="0" lang="en-US" altLang="en-US" sz="16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64FC4C3-4AEA-4123-AE90-1F3E8A63E1C9}"/>
              </a:ext>
            </a:extLst>
          </p:cNvPr>
          <p:cNvSpPr txBox="1"/>
          <p:nvPr/>
        </p:nvSpPr>
        <p:spPr>
          <a:xfrm>
            <a:off x="1028700" y="1908215"/>
            <a:ext cx="5457825" cy="461665"/>
          </a:xfrm>
          <a:prstGeom prst="rect">
            <a:avLst/>
          </a:prstGeom>
          <a:noFill/>
        </p:spPr>
        <p:txBody>
          <a:bodyPr wrap="square" rtlCol="0">
            <a:spAutoFit/>
          </a:bodyPr>
          <a:lstStyle/>
          <a:p>
            <a:r>
              <a:rPr lang="it-IT" sz="2400" b="1" dirty="0"/>
              <a:t>Questions to the audience and debate</a:t>
            </a:r>
            <a:endParaRPr lang="en-GB" sz="2400" b="1" dirty="0"/>
          </a:p>
        </p:txBody>
      </p:sp>
    </p:spTree>
    <p:extLst>
      <p:ext uri="{BB962C8B-B14F-4D97-AF65-F5344CB8AC3E}">
        <p14:creationId xmlns:p14="http://schemas.microsoft.com/office/powerpoint/2010/main" val="36358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Ãhnliches Foto"/>
          <p:cNvPicPr>
            <a:picLocks noChangeAspect="1" noChangeArrowheads="1"/>
          </p:cNvPicPr>
          <p:nvPr/>
        </p:nvPicPr>
        <p:blipFill rotWithShape="1">
          <a:blip r:embed="rId3">
            <a:extLst>
              <a:ext uri="{28A0092B-C50C-407E-A947-70E740481C1C}">
                <a14:useLocalDpi xmlns:a14="http://schemas.microsoft.com/office/drawing/2010/main" val="0"/>
              </a:ext>
            </a:extLst>
          </a:blip>
          <a:srcRect l="16107" t="6761" r="13036" b="7524"/>
          <a:stretch/>
        </p:blipFill>
        <p:spPr bwMode="auto">
          <a:xfrm>
            <a:off x="426921" y="851689"/>
            <a:ext cx="1184520" cy="1432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14641" y="906056"/>
            <a:ext cx="9746342" cy="646331"/>
          </a:xfrm>
          <a:prstGeom prst="rect">
            <a:avLst/>
          </a:prstGeom>
        </p:spPr>
        <p:txBody>
          <a:bodyPr wrap="square">
            <a:spAutoFit/>
          </a:bodyPr>
          <a:lstStyle/>
          <a:p>
            <a:pPr lvl="0">
              <a:defRPr/>
            </a:pPr>
            <a:r>
              <a:rPr lang="de-CH" sz="3600" b="1" dirty="0"/>
              <a:t>Resources</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p:cNvSpPr/>
          <p:nvPr/>
        </p:nvSpPr>
        <p:spPr>
          <a:xfrm>
            <a:off x="2239080" y="2239110"/>
            <a:ext cx="184826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Get in touch!</a:t>
            </a:r>
          </a:p>
        </p:txBody>
      </p:sp>
      <p:pic>
        <p:nvPicPr>
          <p:cNvPr id="3074" name="Picture 2" descr="Bildergebnis fÃ¼r twitt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6596" y="3021568"/>
            <a:ext cx="467640" cy="38034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ldergebnis fÃ¼r facebook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05761" y="3599513"/>
            <a:ext cx="498475" cy="4984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07135" y="2980195"/>
            <a:ext cx="177484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eartharxiv</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p:cNvSpPr/>
          <p:nvPr/>
        </p:nvSpPr>
        <p:spPr>
          <a:xfrm>
            <a:off x="3207135" y="3593222"/>
            <a:ext cx="177484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eartharxiv</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p:cNvSpPr/>
          <p:nvPr/>
        </p:nvSpPr>
        <p:spPr>
          <a:xfrm>
            <a:off x="2730047" y="4206249"/>
            <a:ext cx="272901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www.eartharxiv.org</a:t>
            </a:r>
          </a:p>
        </p:txBody>
      </p:sp>
      <p:sp>
        <p:nvSpPr>
          <p:cNvPr id="2" name="Rectangle 1"/>
          <p:cNvSpPr/>
          <p:nvPr/>
        </p:nvSpPr>
        <p:spPr>
          <a:xfrm>
            <a:off x="2239080" y="2239110"/>
            <a:ext cx="3737222" cy="2685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53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1551"/>
            <a:ext cx="12191999" cy="6858000"/>
          </a:xfrm>
          <a:prstGeom prst="rect">
            <a:avLst/>
          </a:prstGeom>
        </p:spPr>
      </p:pic>
      <p:sp>
        <p:nvSpPr>
          <p:cNvPr id="5" name="Rectangle 4"/>
          <p:cNvSpPr/>
          <p:nvPr/>
        </p:nvSpPr>
        <p:spPr>
          <a:xfrm>
            <a:off x="297231" y="446986"/>
            <a:ext cx="11178957" cy="646331"/>
          </a:xfrm>
          <a:prstGeom prst="rect">
            <a:avLst/>
          </a:prstGeom>
        </p:spPr>
        <p:txBody>
          <a:bodyPr wrap="square">
            <a:spAutoFit/>
          </a:bodyPr>
          <a:lstStyle/>
          <a:p>
            <a:r>
              <a:rPr lang="en-US" sz="3600" dirty="0"/>
              <a:t>publication pathway(s)</a:t>
            </a:r>
          </a:p>
        </p:txBody>
      </p:sp>
    </p:spTree>
    <p:extLst>
      <p:ext uri="{BB962C8B-B14F-4D97-AF65-F5344CB8AC3E}">
        <p14:creationId xmlns:p14="http://schemas.microsoft.com/office/powerpoint/2010/main" val="224004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Rectangle 2"/>
          <p:cNvSpPr/>
          <p:nvPr/>
        </p:nvSpPr>
        <p:spPr>
          <a:xfrm>
            <a:off x="297231" y="218386"/>
            <a:ext cx="11178957" cy="646331"/>
          </a:xfrm>
          <a:prstGeom prst="rect">
            <a:avLst/>
          </a:prstGeom>
        </p:spPr>
        <p:txBody>
          <a:bodyPr wrap="square">
            <a:spAutoFit/>
          </a:bodyPr>
          <a:lstStyle/>
          <a:p>
            <a:r>
              <a:rPr lang="en-US" sz="3600" dirty="0"/>
              <a:t>publication pathway(s) with preprints</a:t>
            </a:r>
          </a:p>
        </p:txBody>
      </p:sp>
    </p:spTree>
    <p:extLst>
      <p:ext uri="{BB962C8B-B14F-4D97-AF65-F5344CB8AC3E}">
        <p14:creationId xmlns:p14="http://schemas.microsoft.com/office/powerpoint/2010/main" val="394081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2" descr="SmartArt Timeline graphic placeholder">
            <a:extLst>
              <a:ext uri="{FF2B5EF4-FFF2-40B4-BE49-F238E27FC236}">
                <a16:creationId xmlns:a16="http://schemas.microsoft.com/office/drawing/2014/main" id="{662D6D54-7197-47D2-9945-0EBFD0CAFE16}"/>
              </a:ext>
            </a:extLst>
          </p:cNvPr>
          <p:cNvGraphicFramePr/>
          <p:nvPr>
            <p:extLst>
              <p:ext uri="{D42A27DB-BD31-4B8C-83A1-F6EECF244321}">
                <p14:modId xmlns:p14="http://schemas.microsoft.com/office/powerpoint/2010/main" val="2893436237"/>
              </p:ext>
            </p:extLst>
          </p:nvPr>
        </p:nvGraphicFramePr>
        <p:xfrm>
          <a:off x="4690950" y="387615"/>
          <a:ext cx="5607050" cy="4689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373140" y="4316869"/>
            <a:ext cx="7062951" cy="2031325"/>
          </a:xfrm>
          <a:prstGeom prst="rect">
            <a:avLst/>
          </a:prstGeom>
          <a:noFill/>
        </p:spPr>
        <p:txBody>
          <a:bodyPr wrap="square" rtlCol="0">
            <a:spAutoFit/>
          </a:bodyPr>
          <a:lstStyle/>
          <a:p>
            <a:r>
              <a:rPr lang="en-US" dirty="0"/>
              <a:t>A platform built to host pre/</a:t>
            </a:r>
            <a:r>
              <a:rPr lang="en-US" dirty="0" err="1"/>
              <a:t>postprints</a:t>
            </a:r>
            <a:r>
              <a:rPr lang="en-US" dirty="0"/>
              <a:t> for the Earth and Space Sciences</a:t>
            </a:r>
          </a:p>
          <a:p>
            <a:endParaRPr lang="en-US" dirty="0"/>
          </a:p>
          <a:p>
            <a:pPr marL="285750" indent="-285750">
              <a:buFont typeface="Arial" panose="020B0604020202020204" pitchFamily="34" charset="0"/>
              <a:buChar char="•"/>
            </a:pPr>
            <a:r>
              <a:rPr lang="en-US" dirty="0"/>
              <a:t>CDL manages the technical infrastructure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global community of volunteers handles moderation and governance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no peer-review.  We moderate for scope/metadata</a:t>
            </a:r>
          </a:p>
        </p:txBody>
      </p:sp>
      <p:sp>
        <p:nvSpPr>
          <p:cNvPr id="3" name="TextBox 2"/>
          <p:cNvSpPr txBox="1"/>
          <p:nvPr/>
        </p:nvSpPr>
        <p:spPr>
          <a:xfrm>
            <a:off x="389872" y="1984414"/>
            <a:ext cx="3473108" cy="4678204"/>
          </a:xfrm>
          <a:prstGeom prst="rect">
            <a:avLst/>
          </a:prstGeom>
          <a:noFill/>
        </p:spPr>
        <p:txBody>
          <a:bodyPr wrap="square" rtlCol="0">
            <a:spAutoFit/>
          </a:bodyPr>
          <a:lstStyle/>
          <a:p>
            <a:pPr>
              <a:buSzPts val="3000"/>
            </a:pPr>
            <a:r>
              <a:rPr lang="en-GB" sz="2000" dirty="0">
                <a:solidFill>
                  <a:schemeClr val="bg1"/>
                </a:solidFill>
              </a:rPr>
              <a:t>A </a:t>
            </a:r>
            <a:r>
              <a:rPr lang="en-GB" sz="2000" b="1" dirty="0">
                <a:solidFill>
                  <a:schemeClr val="bg1"/>
                </a:solidFill>
              </a:rPr>
              <a:t>preprint</a:t>
            </a:r>
            <a:r>
              <a:rPr lang="en-GB" sz="2000" dirty="0">
                <a:solidFill>
                  <a:schemeClr val="bg1"/>
                </a:solidFill>
              </a:rPr>
              <a:t> is a version of a scholarly paper that precedes publication in a peer-reviewed journal, typically prior to the formal, journal-led peer review process</a:t>
            </a:r>
          </a:p>
          <a:p>
            <a:pPr lvl="0"/>
            <a:endParaRPr lang="en-GB" sz="2000" dirty="0">
              <a:solidFill>
                <a:schemeClr val="bg1"/>
              </a:solidFill>
            </a:endParaRPr>
          </a:p>
          <a:p>
            <a:pPr>
              <a:buSzPts val="3000"/>
            </a:pPr>
            <a:endParaRPr lang="en-GB" sz="2000" dirty="0">
              <a:solidFill>
                <a:schemeClr val="bg1"/>
              </a:solidFill>
            </a:endParaRPr>
          </a:p>
          <a:p>
            <a:pPr>
              <a:buSzPts val="3000"/>
            </a:pPr>
            <a:r>
              <a:rPr lang="en-GB" sz="2000" dirty="0">
                <a:solidFill>
                  <a:schemeClr val="bg1"/>
                </a:solidFill>
              </a:rPr>
              <a:t>Preprints are: </a:t>
            </a:r>
          </a:p>
          <a:p>
            <a:pPr marL="514350" indent="-514350">
              <a:buSzPct val="90000"/>
              <a:buFont typeface="+mj-lt"/>
              <a:buAutoNum type="romanLcPeriod"/>
            </a:pPr>
            <a:r>
              <a:rPr lang="en-US" sz="2000" b="1" dirty="0">
                <a:solidFill>
                  <a:schemeClr val="bg1"/>
                </a:solidFill>
              </a:rPr>
              <a:t>free </a:t>
            </a:r>
            <a:r>
              <a:rPr lang="en-US" sz="2000" dirty="0">
                <a:solidFill>
                  <a:schemeClr val="bg1"/>
                </a:solidFill>
              </a:rPr>
              <a:t>to submit; </a:t>
            </a:r>
          </a:p>
          <a:p>
            <a:pPr marL="514350" indent="-514350">
              <a:buSzPct val="90000"/>
              <a:buFont typeface="+mj-lt"/>
              <a:buAutoNum type="romanLcPeriod"/>
            </a:pPr>
            <a:r>
              <a:rPr lang="en-US" sz="2000" b="1" dirty="0">
                <a:solidFill>
                  <a:schemeClr val="bg1"/>
                </a:solidFill>
              </a:rPr>
              <a:t>fast</a:t>
            </a:r>
            <a:r>
              <a:rPr lang="en-US" sz="2000" dirty="0">
                <a:solidFill>
                  <a:schemeClr val="bg1"/>
                </a:solidFill>
              </a:rPr>
              <a:t> to publish; </a:t>
            </a:r>
          </a:p>
          <a:p>
            <a:pPr marL="514350" indent="-514350">
              <a:buSzPct val="90000"/>
              <a:buFont typeface="+mj-lt"/>
              <a:buAutoNum type="romanLcPeriod"/>
            </a:pPr>
            <a:r>
              <a:rPr lang="en-US" sz="2000" b="1" dirty="0">
                <a:solidFill>
                  <a:schemeClr val="bg1"/>
                </a:solidFill>
              </a:rPr>
              <a:t>open</a:t>
            </a:r>
            <a:r>
              <a:rPr lang="en-US" sz="2000" dirty="0">
                <a:solidFill>
                  <a:schemeClr val="bg1"/>
                </a:solidFill>
              </a:rPr>
              <a:t> access; and </a:t>
            </a:r>
          </a:p>
          <a:p>
            <a:pPr marL="514350" indent="-514350">
              <a:buSzPct val="90000"/>
              <a:buFont typeface="+mj-lt"/>
              <a:buAutoNum type="romanLcPeriod"/>
            </a:pPr>
            <a:r>
              <a:rPr lang="en-US" sz="2000" b="1" dirty="0">
                <a:solidFill>
                  <a:schemeClr val="bg1"/>
                </a:solidFill>
              </a:rPr>
              <a:t>established</a:t>
            </a:r>
            <a:r>
              <a:rPr lang="en-US" sz="2000" dirty="0">
                <a:solidFill>
                  <a:schemeClr val="bg1"/>
                </a:solidFill>
              </a:rPr>
              <a:t> in many natural sciences</a:t>
            </a:r>
          </a:p>
          <a:p>
            <a:endParaRPr lang="en-US" dirty="0">
              <a:solidFill>
                <a:schemeClr val="bg1"/>
              </a:solidFill>
            </a:endParaRPr>
          </a:p>
        </p:txBody>
      </p:sp>
      <p:sp>
        <p:nvSpPr>
          <p:cNvPr id="10" name="Rectangle 9">
            <a:extLst>
              <a:ext uri="{FF2B5EF4-FFF2-40B4-BE49-F238E27FC236}">
                <a16:creationId xmlns:a16="http://schemas.microsoft.com/office/drawing/2014/main" id="{5F6330E3-BAD8-40E8-AB9D-47AA7AC58EFD}"/>
              </a:ext>
            </a:extLst>
          </p:cNvPr>
          <p:cNvSpPr/>
          <p:nvPr/>
        </p:nvSpPr>
        <p:spPr>
          <a:xfrm>
            <a:off x="783624" y="2666451"/>
            <a:ext cx="3172074" cy="461665"/>
          </a:xfrm>
          <a:prstGeom prst="rect">
            <a:avLst/>
          </a:prstGeom>
        </p:spPr>
        <p:txBody>
          <a:bodyPr wrap="square">
            <a:spAutoFit/>
          </a:bodyPr>
          <a:lstStyle/>
          <a:p>
            <a:r>
              <a:rPr lang="en-US" sz="2400" b="1" u="sng" dirty="0"/>
              <a:t>Preprints are:</a:t>
            </a:r>
          </a:p>
        </p:txBody>
      </p:sp>
      <p:sp>
        <p:nvSpPr>
          <p:cNvPr id="11" name="Rectangle 10">
            <a:extLst>
              <a:ext uri="{FF2B5EF4-FFF2-40B4-BE49-F238E27FC236}">
                <a16:creationId xmlns:a16="http://schemas.microsoft.com/office/drawing/2014/main" id="{1F5F1704-FACF-47AC-9348-4C8040CEA085}"/>
              </a:ext>
            </a:extLst>
          </p:cNvPr>
          <p:cNvSpPr/>
          <p:nvPr/>
        </p:nvSpPr>
        <p:spPr>
          <a:xfrm>
            <a:off x="744595" y="3286090"/>
            <a:ext cx="3172074" cy="1938992"/>
          </a:xfrm>
          <a:prstGeom prst="rect">
            <a:avLst/>
          </a:prstGeom>
        </p:spPr>
        <p:txBody>
          <a:bodyPr wrap="square">
            <a:spAutoFit/>
          </a:bodyPr>
          <a:lstStyle/>
          <a:p>
            <a:pPr marL="342900" indent="-342900" algn="just">
              <a:buFont typeface="Arial" panose="020B0604020202020204" pitchFamily="34" charset="0"/>
              <a:buChar char="•"/>
            </a:pPr>
            <a:r>
              <a:rPr lang="en-US" sz="2400" b="1" dirty="0"/>
              <a:t>free </a:t>
            </a:r>
            <a:r>
              <a:rPr lang="en-US" sz="2400" dirty="0"/>
              <a:t>to submit</a:t>
            </a:r>
          </a:p>
          <a:p>
            <a:pPr marL="342900" indent="-342900" algn="just">
              <a:buFont typeface="Arial" panose="020B0604020202020204" pitchFamily="34" charset="0"/>
              <a:buChar char="•"/>
            </a:pPr>
            <a:r>
              <a:rPr lang="en-US" sz="2400" b="1" dirty="0"/>
              <a:t>fast</a:t>
            </a:r>
            <a:r>
              <a:rPr lang="en-US" sz="2400" dirty="0"/>
              <a:t> to publish</a:t>
            </a:r>
          </a:p>
          <a:p>
            <a:pPr marL="342900" indent="-342900" algn="just">
              <a:buFont typeface="Arial" panose="020B0604020202020204" pitchFamily="34" charset="0"/>
              <a:buChar char="•"/>
            </a:pPr>
            <a:r>
              <a:rPr lang="en-US" sz="2400" b="1" dirty="0"/>
              <a:t>open</a:t>
            </a:r>
            <a:r>
              <a:rPr lang="en-US" sz="2400" dirty="0"/>
              <a:t> access</a:t>
            </a:r>
          </a:p>
          <a:p>
            <a:pPr marL="342900" indent="-342900" algn="just">
              <a:buFont typeface="Arial" panose="020B0604020202020204" pitchFamily="34" charset="0"/>
              <a:buChar char="•"/>
            </a:pPr>
            <a:r>
              <a:rPr lang="en-US" sz="2400" b="1" dirty="0"/>
              <a:t>established</a:t>
            </a:r>
            <a:r>
              <a:rPr lang="en-US" sz="2400" dirty="0"/>
              <a:t> in many natural sciences</a:t>
            </a:r>
          </a:p>
        </p:txBody>
      </p:sp>
      <p:pic>
        <p:nvPicPr>
          <p:cNvPr id="12" name="Picture 2" descr="Ãhnliches Foto">
            <a:extLst>
              <a:ext uri="{FF2B5EF4-FFF2-40B4-BE49-F238E27FC236}">
                <a16:creationId xmlns:a16="http://schemas.microsoft.com/office/drawing/2014/main" id="{662BA081-6359-423A-921C-CD5DFB8886D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107" t="6761" r="13036" b="7524"/>
          <a:stretch/>
        </p:blipFill>
        <p:spPr bwMode="auto">
          <a:xfrm>
            <a:off x="1046943" y="399517"/>
            <a:ext cx="1184520" cy="143288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CE5D38E-480D-43CB-86ED-A48FFE2D9508}"/>
              </a:ext>
            </a:extLst>
          </p:cNvPr>
          <p:cNvSpPr/>
          <p:nvPr/>
        </p:nvSpPr>
        <p:spPr>
          <a:xfrm>
            <a:off x="2434663" y="515796"/>
            <a:ext cx="9746342" cy="830997"/>
          </a:xfrm>
          <a:prstGeom prst="rect">
            <a:avLst/>
          </a:prstGeom>
        </p:spPr>
        <p:txBody>
          <a:bodyPr wrap="square">
            <a:spAutoFit/>
          </a:bodyPr>
          <a:lstStyle/>
          <a:p>
            <a:r>
              <a:rPr lang="en-US" sz="2400" dirty="0"/>
              <a:t>EarthArXiv.org</a:t>
            </a:r>
          </a:p>
          <a:p>
            <a:r>
              <a:rPr lang="en-US" sz="2400" dirty="0"/>
              <a:t>A preprint server for Earth and Planetary sciences</a:t>
            </a:r>
          </a:p>
        </p:txBody>
      </p:sp>
    </p:spTree>
    <p:extLst>
      <p:ext uri="{BB962C8B-B14F-4D97-AF65-F5344CB8AC3E}">
        <p14:creationId xmlns:p14="http://schemas.microsoft.com/office/powerpoint/2010/main" val="344438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903" y="559624"/>
            <a:ext cx="5475890" cy="5016758"/>
          </a:xfrm>
          <a:prstGeom prst="rect">
            <a:avLst/>
          </a:prstGeom>
        </p:spPr>
        <p:txBody>
          <a:bodyPr wrap="square">
            <a:spAutoFit/>
          </a:bodyPr>
          <a:lstStyle/>
          <a:p>
            <a:r>
              <a:rPr lang="en-US" sz="2000" b="1" dirty="0">
                <a:solidFill>
                  <a:srgbClr val="212529"/>
                </a:solidFill>
                <a:latin typeface="Arial" panose="020B0604020202020204" pitchFamily="34" charset="0"/>
                <a:cs typeface="Arial" panose="020B0604020202020204" pitchFamily="34" charset="0"/>
              </a:rPr>
              <a:t>What does </a:t>
            </a:r>
            <a:r>
              <a:rPr lang="en-US" sz="2000" b="1" dirty="0" err="1">
                <a:solidFill>
                  <a:srgbClr val="212529"/>
                </a:solidFill>
                <a:latin typeface="Arial" panose="020B0604020202020204" pitchFamily="34" charset="0"/>
                <a:cs typeface="Arial" panose="020B0604020202020204" pitchFamily="34" charset="0"/>
              </a:rPr>
              <a:t>EarthArXiv</a:t>
            </a:r>
            <a:r>
              <a:rPr lang="en-US" sz="2000" b="1" dirty="0">
                <a:solidFill>
                  <a:srgbClr val="212529"/>
                </a:solidFill>
                <a:latin typeface="Arial" panose="020B0604020202020204" pitchFamily="34" charset="0"/>
                <a:cs typeface="Arial" panose="020B0604020202020204" pitchFamily="34" charset="0"/>
              </a:rPr>
              <a:t> </a:t>
            </a:r>
            <a:r>
              <a:rPr lang="en-US" sz="2000" b="1" u="sng" dirty="0">
                <a:solidFill>
                  <a:srgbClr val="212529"/>
                </a:solidFill>
                <a:latin typeface="Arial" panose="020B0604020202020204" pitchFamily="34" charset="0"/>
                <a:cs typeface="Arial" panose="020B0604020202020204" pitchFamily="34" charset="0"/>
              </a:rPr>
              <a:t>accept</a:t>
            </a:r>
            <a:r>
              <a:rPr lang="en-US" sz="2000" b="1" dirty="0">
                <a:solidFill>
                  <a:srgbClr val="212529"/>
                </a:solidFill>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a:solidFill>
                  <a:srgbClr val="212529"/>
                </a:solidFill>
                <a:latin typeface="Arial" panose="020B0604020202020204" pitchFamily="34" charset="0"/>
                <a:cs typeface="Arial" panose="020B0604020202020204" pitchFamily="34" charset="0"/>
              </a:rPr>
              <a:t>Research articles</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Review papers</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Case studies</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Technical notes (e.g. new instrumentation)</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Confirmatory studies</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So-called ‘null’ results (i.e. results that not   </a:t>
            </a:r>
          </a:p>
          <a:p>
            <a:pPr fontAlgn="base"/>
            <a:r>
              <a:rPr lang="en-US" sz="2000" dirty="0">
                <a:solidFill>
                  <a:srgbClr val="212529"/>
                </a:solidFill>
                <a:latin typeface="Arial" panose="020B0604020202020204" pitchFamily="34" charset="0"/>
                <a:cs typeface="Arial" panose="020B0604020202020204" pitchFamily="34" charset="0"/>
              </a:rPr>
              <a:t>   supporting a hypothesis)</a:t>
            </a:r>
          </a:p>
          <a:p>
            <a:pPr fontAlgn="base"/>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Dataset description papers</a:t>
            </a:r>
            <a:endParaRPr lang="en-US" sz="2000" b="0" i="0" u="none" strike="noStrike" dirty="0">
              <a:solidFill>
                <a:srgbClr val="212529"/>
              </a:solidFill>
              <a:effectLst/>
              <a:latin typeface="Arial" panose="020B0604020202020204" pitchFamily="34" charset="0"/>
              <a:cs typeface="Arial" panose="020B0604020202020204" pitchFamily="34" charset="0"/>
            </a:endParaRPr>
          </a:p>
        </p:txBody>
      </p:sp>
      <p:sp>
        <p:nvSpPr>
          <p:cNvPr id="5" name="Rectangle 4"/>
          <p:cNvSpPr/>
          <p:nvPr/>
        </p:nvSpPr>
        <p:spPr>
          <a:xfrm>
            <a:off x="5969876" y="559624"/>
            <a:ext cx="5980386" cy="4708981"/>
          </a:xfrm>
          <a:prstGeom prst="rect">
            <a:avLst/>
          </a:prstGeom>
        </p:spPr>
        <p:txBody>
          <a:bodyPr wrap="square">
            <a:spAutoFit/>
          </a:bodyPr>
          <a:lstStyle/>
          <a:p>
            <a:r>
              <a:rPr lang="en-US" sz="2000" b="1" dirty="0">
                <a:solidFill>
                  <a:srgbClr val="212529"/>
                </a:solidFill>
                <a:latin typeface="Arial" panose="020B0604020202020204" pitchFamily="34" charset="0"/>
                <a:cs typeface="Arial" panose="020B0604020202020204" pitchFamily="34" charset="0"/>
              </a:rPr>
              <a:t>What does </a:t>
            </a:r>
            <a:r>
              <a:rPr lang="en-US" sz="2000" b="1" dirty="0" err="1">
                <a:solidFill>
                  <a:srgbClr val="212529"/>
                </a:solidFill>
                <a:latin typeface="Arial" panose="020B0604020202020204" pitchFamily="34" charset="0"/>
                <a:cs typeface="Arial" panose="020B0604020202020204" pitchFamily="34" charset="0"/>
              </a:rPr>
              <a:t>EarthArXiv</a:t>
            </a:r>
            <a:r>
              <a:rPr lang="en-US" sz="2000" b="1" dirty="0">
                <a:solidFill>
                  <a:srgbClr val="212529"/>
                </a:solidFill>
                <a:latin typeface="Arial" panose="020B0604020202020204" pitchFamily="34" charset="0"/>
                <a:cs typeface="Arial" panose="020B0604020202020204" pitchFamily="34" charset="0"/>
              </a:rPr>
              <a:t> </a:t>
            </a:r>
            <a:r>
              <a:rPr lang="en-US" sz="2000" b="1" u="sng" dirty="0">
                <a:solidFill>
                  <a:srgbClr val="212529"/>
                </a:solidFill>
                <a:latin typeface="Arial" panose="020B0604020202020204" pitchFamily="34" charset="0"/>
                <a:cs typeface="Arial" panose="020B0604020202020204" pitchFamily="34" charset="0"/>
              </a:rPr>
              <a:t>not accept</a:t>
            </a:r>
            <a:r>
              <a:rPr lang="en-US" sz="2000" b="1" dirty="0">
                <a:solidFill>
                  <a:srgbClr val="212529"/>
                </a:solidFill>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dirty="0">
                <a:solidFill>
                  <a:srgbClr val="212529"/>
                </a:solidFill>
                <a:latin typeface="Arial" panose="020B0604020202020204" pitchFamily="34" charset="0"/>
                <a:cs typeface="Arial" panose="020B0604020202020204" pitchFamily="34" charset="0"/>
              </a:rPr>
              <a:t>Papers reading as a personal attack, airing of </a:t>
            </a:r>
          </a:p>
          <a:p>
            <a:pPr fontAlgn="base"/>
            <a:r>
              <a:rPr lang="en-US" sz="2000" dirty="0">
                <a:solidFill>
                  <a:srgbClr val="212529"/>
                </a:solidFill>
                <a:latin typeface="Arial" panose="020B0604020202020204" pitchFamily="34" charset="0"/>
                <a:cs typeface="Arial" panose="020B0604020202020204" pitchFamily="34" charset="0"/>
              </a:rPr>
              <a:t>   grievances, or insulting to a group/class of </a:t>
            </a:r>
          </a:p>
          <a:p>
            <a:pPr fontAlgn="base"/>
            <a:r>
              <a:rPr lang="en-US" sz="2000" dirty="0">
                <a:solidFill>
                  <a:srgbClr val="212529"/>
                </a:solidFill>
                <a:latin typeface="Arial" panose="020B0604020202020204" pitchFamily="34" charset="0"/>
                <a:cs typeface="Arial" panose="020B0604020202020204" pitchFamily="34" charset="0"/>
              </a:rPr>
              <a:t>   people. Racist and derogatory language </a:t>
            </a:r>
            <a:r>
              <a:rPr lang="en-US" sz="2000" b="1" u="sng" dirty="0">
                <a:solidFill>
                  <a:srgbClr val="212529"/>
                </a:solidFill>
                <a:latin typeface="Arial" panose="020B0604020202020204" pitchFamily="34" charset="0"/>
                <a:cs typeface="Arial" panose="020B0604020202020204" pitchFamily="34" charset="0"/>
              </a:rPr>
              <a:t>will not</a:t>
            </a:r>
            <a:r>
              <a:rPr lang="en-US" sz="2000" dirty="0">
                <a:solidFill>
                  <a:srgbClr val="212529"/>
                </a:solidFill>
                <a:latin typeface="Arial" panose="020B0604020202020204" pitchFamily="34" charset="0"/>
                <a:cs typeface="Arial" panose="020B0604020202020204" pitchFamily="34" charset="0"/>
              </a:rPr>
              <a:t>  </a:t>
            </a:r>
          </a:p>
          <a:p>
            <a:pPr fontAlgn="base"/>
            <a:r>
              <a:rPr lang="en-US" sz="2000" dirty="0">
                <a:solidFill>
                  <a:srgbClr val="212529"/>
                </a:solidFill>
                <a:latin typeface="Arial" panose="020B0604020202020204" pitchFamily="34" charset="0"/>
                <a:cs typeface="Arial" panose="020B0604020202020204" pitchFamily="34" charset="0"/>
              </a:rPr>
              <a:t>   be tolerated</a:t>
            </a:r>
          </a:p>
          <a:p>
            <a:pPr fontAlgn="base"/>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Commentaries and opinion pieces</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Posters (cf. </a:t>
            </a:r>
            <a:r>
              <a:rPr lang="en-US" sz="2000" dirty="0" err="1">
                <a:solidFill>
                  <a:srgbClr val="212529"/>
                </a:solidFill>
                <a:latin typeface="Arial" panose="020B0604020202020204" pitchFamily="34" charset="0"/>
                <a:cs typeface="Arial" panose="020B0604020202020204" pitchFamily="34" charset="0"/>
              </a:rPr>
              <a:t>ESSOAr</a:t>
            </a:r>
            <a:r>
              <a:rPr lang="en-US" sz="2000" dirty="0">
                <a:solidFill>
                  <a:srgbClr val="212529"/>
                </a:solidFill>
                <a:latin typeface="Arial" panose="020B0604020202020204" pitchFamily="34" charset="0"/>
                <a:cs typeface="Arial" panose="020B0604020202020204" pitchFamily="34" charset="0"/>
              </a:rPr>
              <a:t>)</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Theses and course projects (see www.thesiscommons.org)</a:t>
            </a:r>
          </a:p>
          <a:p>
            <a:pPr fontAlgn="base">
              <a:buFont typeface="Arial" panose="020B0604020202020204" pitchFamily="34" charset="0"/>
              <a:buChar char="•"/>
            </a:pPr>
            <a:endParaRPr lang="en-US" sz="2000" dirty="0">
              <a:solidFill>
                <a:srgbClr val="212529"/>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sz="2000" dirty="0">
                <a:solidFill>
                  <a:srgbClr val="212529"/>
                </a:solidFill>
                <a:latin typeface="Arial" panose="020B0604020202020204" pitchFamily="34" charset="0"/>
                <a:cs typeface="Arial" panose="020B0604020202020204" pitchFamily="34" charset="0"/>
              </a:rPr>
              <a:t> Software articles</a:t>
            </a:r>
            <a:endParaRPr lang="en-US" sz="2000" b="0" i="0" u="none" strike="noStrike" dirty="0">
              <a:solidFill>
                <a:srgbClr val="212529"/>
              </a:solidFill>
              <a:effectLst/>
              <a:latin typeface="Arial" panose="020B0604020202020204" pitchFamily="34" charset="0"/>
              <a:cs typeface="Arial" panose="020B0604020202020204" pitchFamily="34" charset="0"/>
            </a:endParaRPr>
          </a:p>
        </p:txBody>
      </p:sp>
      <p:sp>
        <p:nvSpPr>
          <p:cNvPr id="6" name="TextBox 5"/>
          <p:cNvSpPr txBox="1"/>
          <p:nvPr/>
        </p:nvSpPr>
        <p:spPr>
          <a:xfrm>
            <a:off x="1839311" y="5980386"/>
            <a:ext cx="8597462" cy="400110"/>
          </a:xfrm>
          <a:prstGeom prst="rect">
            <a:avLst/>
          </a:prstGeom>
          <a:noFill/>
          <a:ln>
            <a:solidFill>
              <a:schemeClr val="tx1"/>
            </a:solidFill>
          </a:ln>
        </p:spPr>
        <p:txBody>
          <a:bodyPr wrap="square" rtlCol="0">
            <a:spAutoFit/>
          </a:bodyPr>
          <a:lstStyle/>
          <a:p>
            <a:r>
              <a:rPr lang="en-US" sz="2000" dirty="0" err="1">
                <a:solidFill>
                  <a:srgbClr val="FF0000"/>
                </a:solidFill>
              </a:rPr>
              <a:t>EarthArXiv</a:t>
            </a:r>
            <a:r>
              <a:rPr lang="en-US" sz="2000" dirty="0">
                <a:solidFill>
                  <a:srgbClr val="FF0000"/>
                </a:solidFill>
              </a:rPr>
              <a:t> encourages the publishing of data and software alongside your paper</a:t>
            </a:r>
          </a:p>
        </p:txBody>
      </p:sp>
      <p:pic>
        <p:nvPicPr>
          <p:cNvPr id="10" name="Picture 2" descr="About CC Licenses - Creative Commons">
            <a:extLst>
              <a:ext uri="{FF2B5EF4-FFF2-40B4-BE49-F238E27FC236}">
                <a16:creationId xmlns:a16="http://schemas.microsoft.com/office/drawing/2014/main" id="{EBD62BDE-1C55-4BB5-89ED-62A5D1CE7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4463" y="6323666"/>
            <a:ext cx="1239044" cy="44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14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Ãhnliches Foto"/>
          <p:cNvPicPr>
            <a:picLocks noChangeAspect="1" noChangeArrowheads="1"/>
          </p:cNvPicPr>
          <p:nvPr/>
        </p:nvPicPr>
        <p:blipFill rotWithShape="1">
          <a:blip r:embed="rId2">
            <a:extLst>
              <a:ext uri="{28A0092B-C50C-407E-A947-70E740481C1C}">
                <a14:useLocalDpi xmlns:a14="http://schemas.microsoft.com/office/drawing/2010/main" val="0"/>
              </a:ext>
            </a:extLst>
          </a:blip>
          <a:srcRect l="16107" t="6761" r="13036" b="7524"/>
          <a:stretch/>
        </p:blipFill>
        <p:spPr bwMode="auto">
          <a:xfrm>
            <a:off x="426921" y="387121"/>
            <a:ext cx="1184520" cy="1432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14641" y="503400"/>
            <a:ext cx="9746342" cy="1200329"/>
          </a:xfrm>
          <a:prstGeom prst="rect">
            <a:avLst/>
          </a:prstGeom>
        </p:spPr>
        <p:txBody>
          <a:bodyPr wrap="square">
            <a:spAutoFit/>
          </a:bodyPr>
          <a:lstStyle/>
          <a:p>
            <a:r>
              <a:rPr lang="en-US" sz="3600" b="1" dirty="0"/>
              <a:t>EarthArXiv.org</a:t>
            </a:r>
          </a:p>
          <a:p>
            <a:r>
              <a:rPr lang="en-US" sz="3600" dirty="0"/>
              <a:t>moderation policy</a:t>
            </a:r>
            <a:endParaRPr lang="en-US" sz="3400" dirty="0"/>
          </a:p>
        </p:txBody>
      </p:sp>
      <p:sp>
        <p:nvSpPr>
          <p:cNvPr id="6" name="Rectangle 5"/>
          <p:cNvSpPr/>
          <p:nvPr/>
        </p:nvSpPr>
        <p:spPr>
          <a:xfrm>
            <a:off x="420918" y="1985324"/>
            <a:ext cx="5581650" cy="3631763"/>
          </a:xfrm>
          <a:prstGeom prst="rect">
            <a:avLst/>
          </a:prstGeom>
        </p:spPr>
        <p:txBody>
          <a:bodyPr wrap="square">
            <a:spAutoFit/>
          </a:bodyPr>
          <a:lstStyle/>
          <a:p>
            <a:r>
              <a:rPr lang="en-US" sz="2000" b="1" u="sng" dirty="0"/>
              <a:t>Publication and hosting of your paper</a:t>
            </a:r>
          </a:p>
          <a:p>
            <a:endParaRPr lang="en-US" sz="1000" b="1" dirty="0"/>
          </a:p>
          <a:p>
            <a:pPr marL="285750" indent="-285750">
              <a:buFont typeface="Arial" panose="020B0604020202020204" pitchFamily="34" charset="0"/>
              <a:buChar char="•"/>
            </a:pPr>
            <a:r>
              <a:rPr lang="en-US" sz="2000" dirty="0"/>
              <a:t>Upon moderation, EarthArXiv agrees to publish your paper by </a:t>
            </a:r>
            <a:r>
              <a:rPr lang="en-US" sz="2000" b="1" u="sng" dirty="0"/>
              <a:t>assigning a DOI</a:t>
            </a:r>
          </a:p>
          <a:p>
            <a:pPr marL="285750" indent="-285750">
              <a:buFont typeface="Arial" panose="020B0604020202020204" pitchFamily="34" charset="0"/>
              <a:buChar char="•"/>
            </a:pPr>
            <a:endParaRPr lang="en-US" sz="1000" b="1" u="sng" dirty="0"/>
          </a:p>
          <a:p>
            <a:pPr marL="285750" indent="-285750">
              <a:buFont typeface="Arial" panose="020B0604020202020204" pitchFamily="34" charset="0"/>
              <a:buChar char="•"/>
            </a:pPr>
            <a:r>
              <a:rPr lang="en-US" sz="2000" b="1" u="sng" dirty="0"/>
              <a:t>EarthArXiv is not a journal</a:t>
            </a:r>
            <a:r>
              <a:rPr lang="en-US" sz="2000" dirty="0"/>
              <a:t> and does not evaluate the scientific quality of a paper. Once a paper passes moderation and is published, it persists on the system indefinitely.</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2000" dirty="0"/>
              <a:t>EarthArXiv will provide free online hosting of your paper as long as it is operational</a:t>
            </a:r>
          </a:p>
          <a:p>
            <a:pPr marL="171450" indent="-171450">
              <a:buFont typeface="Arial" panose="020B0604020202020204" pitchFamily="34" charset="0"/>
              <a:buChar char="•"/>
            </a:pPr>
            <a:endParaRPr lang="en-US" sz="2000" dirty="0"/>
          </a:p>
        </p:txBody>
      </p:sp>
      <p:sp>
        <p:nvSpPr>
          <p:cNvPr id="7" name="Rectangle 6"/>
          <p:cNvSpPr/>
          <p:nvPr/>
        </p:nvSpPr>
        <p:spPr>
          <a:xfrm>
            <a:off x="6829425" y="1983359"/>
            <a:ext cx="4857750" cy="2246769"/>
          </a:xfrm>
          <a:prstGeom prst="rect">
            <a:avLst/>
          </a:prstGeom>
        </p:spPr>
        <p:txBody>
          <a:bodyPr wrap="square">
            <a:spAutoFit/>
          </a:bodyPr>
          <a:lstStyle/>
          <a:p>
            <a:r>
              <a:rPr lang="en-US" sz="2000" b="1" u="sng" dirty="0"/>
              <a:t>Fraud and Plagiarism</a:t>
            </a:r>
          </a:p>
          <a:p>
            <a:endParaRPr lang="en-US" sz="2000" b="1" dirty="0"/>
          </a:p>
          <a:p>
            <a:r>
              <a:rPr lang="en-US" sz="2000" b="1" dirty="0" err="1"/>
              <a:t>EarthArXiv</a:t>
            </a:r>
            <a:r>
              <a:rPr lang="en-US" sz="2000" b="1" dirty="0"/>
              <a:t> takes fraud and plagiarism very seriously</a:t>
            </a:r>
            <a:r>
              <a:rPr lang="en-US" sz="2000" dirty="0"/>
              <a:t>. </a:t>
            </a:r>
          </a:p>
          <a:p>
            <a:r>
              <a:rPr lang="en-US" sz="2000" dirty="0"/>
              <a:t>Should the Board deem fraud or plagiarism to have occurred, the paper will be immediately removed from EarthArXiv</a:t>
            </a:r>
          </a:p>
        </p:txBody>
      </p:sp>
      <p:cxnSp>
        <p:nvCxnSpPr>
          <p:cNvPr id="3" name="Straight Connector 2"/>
          <p:cNvCxnSpPr/>
          <p:nvPr/>
        </p:nvCxnSpPr>
        <p:spPr>
          <a:xfrm>
            <a:off x="6217920" y="1898469"/>
            <a:ext cx="0" cy="41888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53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4.googleusercontent.com/qs-JatQcSJxW5ewjj4sIylB5QAGmVFCRPfT0MciSn0g1Z4UUe_19FbWthfqViynZAZ3wtmd_n7rqthZhWv4xzJ7TPLsFKATtO4pJgEsaJH7pftz66bFyJeyN0Htc-oSn3TYuTNNn">
            <a:extLst>
              <a:ext uri="{FF2B5EF4-FFF2-40B4-BE49-F238E27FC236}">
                <a16:creationId xmlns:a16="http://schemas.microsoft.com/office/drawing/2014/main" id="{62AC621B-5781-4E46-8C51-CEA70CFC0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49" y="2445632"/>
            <a:ext cx="5995084" cy="40495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lh4.googleusercontent.com/cyVZidByFUU2Gr5zPV2vUSrFFNlvrplnxqzFal6RwVwTnpQtn_NR2QNU6PKhBJJp9wDCBdJF1rDne2U8ok_eK86Tq-t6xxnlgJ8vKIWr5-bzQUGUh3KWTDI4xYyrB4pJbIfyZ3ng">
            <a:extLst>
              <a:ext uri="{FF2B5EF4-FFF2-40B4-BE49-F238E27FC236}">
                <a16:creationId xmlns:a16="http://schemas.microsoft.com/office/drawing/2014/main" id="{45F26898-83B5-F54E-9C12-8412487A9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433" y="2445632"/>
            <a:ext cx="5613156" cy="38830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9CBB7D-42BC-0442-8D31-8ABBA71425C6}"/>
              </a:ext>
            </a:extLst>
          </p:cNvPr>
          <p:cNvSpPr txBox="1"/>
          <p:nvPr/>
        </p:nvSpPr>
        <p:spPr>
          <a:xfrm>
            <a:off x="1564791" y="1938901"/>
            <a:ext cx="308834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tx2"/>
                </a:solidFill>
                <a:effectLst/>
                <a:uFillTx/>
                <a:latin typeface="+mn-lt"/>
                <a:ea typeface="+mn-ea"/>
                <a:cs typeface="+mn-cs"/>
                <a:sym typeface="Helvetica"/>
              </a:rPr>
              <a:t>Pre-Moderation</a:t>
            </a:r>
          </a:p>
        </p:txBody>
      </p:sp>
      <p:sp>
        <p:nvSpPr>
          <p:cNvPr id="7" name="TextBox 6">
            <a:extLst>
              <a:ext uri="{FF2B5EF4-FFF2-40B4-BE49-F238E27FC236}">
                <a16:creationId xmlns:a16="http://schemas.microsoft.com/office/drawing/2014/main" id="{B9D6D3BB-27DC-3148-B780-B6B0F7ACAAD5}"/>
              </a:ext>
            </a:extLst>
          </p:cNvPr>
          <p:cNvSpPr txBox="1"/>
          <p:nvPr/>
        </p:nvSpPr>
        <p:spPr>
          <a:xfrm>
            <a:off x="7391428" y="1938901"/>
            <a:ext cx="326916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FF0000"/>
                </a:solidFill>
                <a:effectLst/>
                <a:uFillTx/>
                <a:latin typeface="+mn-lt"/>
                <a:ea typeface="+mn-ea"/>
                <a:cs typeface="+mn-cs"/>
                <a:sym typeface="Helvetica"/>
              </a:rPr>
              <a:t>Post-Moderation</a:t>
            </a:r>
          </a:p>
        </p:txBody>
      </p:sp>
      <p:cxnSp>
        <p:nvCxnSpPr>
          <p:cNvPr id="8" name="Straight Connector 7">
            <a:extLst>
              <a:ext uri="{FF2B5EF4-FFF2-40B4-BE49-F238E27FC236}">
                <a16:creationId xmlns:a16="http://schemas.microsoft.com/office/drawing/2014/main" id="{3EA01B32-FD48-8A42-B426-14E497FBA318}"/>
              </a:ext>
            </a:extLst>
          </p:cNvPr>
          <p:cNvCxnSpPr/>
          <p:nvPr/>
        </p:nvCxnSpPr>
        <p:spPr>
          <a:xfrm>
            <a:off x="6219433" y="2133231"/>
            <a:ext cx="0" cy="4361990"/>
          </a:xfrm>
          <a:prstGeom prst="line">
            <a:avLst/>
          </a:prstGeom>
          <a:noFill/>
          <a:ln w="25400" cap="flat">
            <a:solidFill>
              <a:schemeClr val="tx1"/>
            </a:solidFill>
            <a:prstDash val="solid"/>
            <a:round/>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pic>
        <p:nvPicPr>
          <p:cNvPr id="9" name="Picture 2" descr="Ãhnliches Foto"/>
          <p:cNvPicPr>
            <a:picLocks noChangeAspect="1" noChangeArrowheads="1"/>
          </p:cNvPicPr>
          <p:nvPr/>
        </p:nvPicPr>
        <p:blipFill rotWithShape="1">
          <a:blip r:embed="rId4">
            <a:extLst>
              <a:ext uri="{28A0092B-C50C-407E-A947-70E740481C1C}">
                <a14:useLocalDpi xmlns:a14="http://schemas.microsoft.com/office/drawing/2010/main" val="0"/>
              </a:ext>
            </a:extLst>
          </a:blip>
          <a:srcRect l="16107" t="6761" r="13036" b="7524"/>
          <a:stretch/>
        </p:blipFill>
        <p:spPr bwMode="auto">
          <a:xfrm>
            <a:off x="426921" y="391884"/>
            <a:ext cx="1184520" cy="14328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814641" y="508163"/>
            <a:ext cx="9746342" cy="1200329"/>
          </a:xfrm>
          <a:prstGeom prst="rect">
            <a:avLst/>
          </a:prstGeom>
        </p:spPr>
        <p:txBody>
          <a:bodyPr wrap="square">
            <a:spAutoFit/>
          </a:bodyPr>
          <a:lstStyle/>
          <a:p>
            <a:r>
              <a:rPr lang="en-US" sz="3600" b="1" dirty="0"/>
              <a:t>EarthArXiv.org</a:t>
            </a:r>
          </a:p>
          <a:p>
            <a:r>
              <a:rPr lang="en-US" sz="3600" dirty="0"/>
              <a:t>moderation policy </a:t>
            </a:r>
            <a:r>
              <a:rPr lang="mr-IN" sz="3600" dirty="0"/>
              <a:t>–</a:t>
            </a:r>
            <a:r>
              <a:rPr lang="en-US" sz="3600" dirty="0"/>
              <a:t> 2 potential approaches</a:t>
            </a:r>
            <a:endParaRPr lang="en-US" sz="3400" dirty="0"/>
          </a:p>
        </p:txBody>
      </p:sp>
      <p:pic>
        <p:nvPicPr>
          <p:cNvPr id="13" name="Picture 2" descr="Ãhnliches Foto"/>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107" t="6761" r="13036" b="7524"/>
          <a:stretch/>
        </p:blipFill>
        <p:spPr bwMode="auto">
          <a:xfrm>
            <a:off x="4653136" y="1976448"/>
            <a:ext cx="411334" cy="4975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9EFBFE4-04CA-0E4A-A5A3-3496A292441F}"/>
              </a:ext>
            </a:extLst>
          </p:cNvPr>
          <p:cNvSpPr/>
          <p:nvPr/>
        </p:nvSpPr>
        <p:spPr>
          <a:xfrm>
            <a:off x="875762" y="3258355"/>
            <a:ext cx="1562637" cy="227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31FE49-9E7C-2447-BD33-37BA2D1436C8}"/>
              </a:ext>
            </a:extLst>
          </p:cNvPr>
          <p:cNvSpPr/>
          <p:nvPr/>
        </p:nvSpPr>
        <p:spPr>
          <a:xfrm>
            <a:off x="343052" y="3258355"/>
            <a:ext cx="1146220" cy="227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5500839-122D-CE4D-BB4E-F37F5C6E7C6F}"/>
              </a:ext>
            </a:extLst>
          </p:cNvPr>
          <p:cNvSpPr/>
          <p:nvPr/>
        </p:nvSpPr>
        <p:spPr>
          <a:xfrm>
            <a:off x="875761" y="4546243"/>
            <a:ext cx="3670481" cy="109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Preprints are not evaluated on scientific content. Preprints are only rejected for being out of scope or missing required metadata</a:t>
            </a:r>
          </a:p>
        </p:txBody>
      </p:sp>
    </p:spTree>
    <p:extLst>
      <p:ext uri="{BB962C8B-B14F-4D97-AF65-F5344CB8AC3E}">
        <p14:creationId xmlns:p14="http://schemas.microsoft.com/office/powerpoint/2010/main" val="103308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4642" y="190939"/>
            <a:ext cx="4270248" cy="704087"/>
          </a:xfrm>
        </p:spPr>
        <p:txBody>
          <a:bodyPr/>
          <a:lstStyle/>
          <a:p>
            <a:r>
              <a:rPr lang="en-US" u="sng" dirty="0"/>
              <a:t>Submissions per Year</a:t>
            </a:r>
          </a:p>
        </p:txBody>
      </p:sp>
      <p:graphicFrame>
        <p:nvGraphicFramePr>
          <p:cNvPr id="17" name="Content Placeholder 2" descr="SmartArt Timeline graphic placeholder">
            <a:extLst>
              <a:ext uri="{FF2B5EF4-FFF2-40B4-BE49-F238E27FC236}">
                <a16:creationId xmlns:a16="http://schemas.microsoft.com/office/drawing/2014/main" id="{662D6D54-7197-47D2-9945-0EBFD0CAFE16}"/>
              </a:ext>
            </a:extLst>
          </p:cNvPr>
          <p:cNvGraphicFramePr/>
          <p:nvPr>
            <p:extLst>
              <p:ext uri="{D42A27DB-BD31-4B8C-83A1-F6EECF244321}">
                <p14:modId xmlns:p14="http://schemas.microsoft.com/office/powerpoint/2010/main" val="3840919325"/>
              </p:ext>
            </p:extLst>
          </p:nvPr>
        </p:nvGraphicFramePr>
        <p:xfrm>
          <a:off x="769592" y="0"/>
          <a:ext cx="4521200" cy="3827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hart 10"/>
          <p:cNvGraphicFramePr>
            <a:graphicFrameLocks/>
          </p:cNvGraphicFramePr>
          <p:nvPr>
            <p:extLst>
              <p:ext uri="{D42A27DB-BD31-4B8C-83A1-F6EECF244321}">
                <p14:modId xmlns:p14="http://schemas.microsoft.com/office/powerpoint/2010/main" val="4077008678"/>
              </p:ext>
            </p:extLst>
          </p:nvPr>
        </p:nvGraphicFramePr>
        <p:xfrm>
          <a:off x="5574862" y="395967"/>
          <a:ext cx="6180082" cy="6132786"/>
        </p:xfrm>
        <a:graphic>
          <a:graphicData uri="http://schemas.openxmlformats.org/drawingml/2006/chart">
            <c:chart xmlns:c="http://schemas.openxmlformats.org/drawingml/2006/chart" xmlns:r="http://schemas.openxmlformats.org/officeDocument/2006/relationships" r:id="rId7"/>
          </a:graphicData>
        </a:graphic>
      </p:graphicFrame>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794" y="2791946"/>
            <a:ext cx="2012312" cy="1732824"/>
          </a:xfrm>
          <a:prstGeom prst="rect">
            <a:avLst/>
          </a:prstGeom>
        </p:spPr>
      </p:pic>
      <p:sp>
        <p:nvSpPr>
          <p:cNvPr id="8" name="Text Placeholder 2"/>
          <p:cNvSpPr>
            <a:spLocks noGrp="1"/>
          </p:cNvSpPr>
          <p:nvPr>
            <p:ph type="body" idx="1"/>
          </p:nvPr>
        </p:nvSpPr>
        <p:spPr>
          <a:xfrm>
            <a:off x="2777771" y="3674600"/>
            <a:ext cx="2594426" cy="743851"/>
          </a:xfrm>
        </p:spPr>
        <p:txBody>
          <a:bodyPr/>
          <a:lstStyle/>
          <a:p>
            <a:r>
              <a:rPr lang="en-US" u="sng" dirty="0"/>
              <a:t>Usage Over the Past Year</a:t>
            </a:r>
          </a:p>
        </p:txBody>
      </p:sp>
      <p:graphicFrame>
        <p:nvGraphicFramePr>
          <p:cNvPr id="9" name="Chart 8">
            <a:extLst>
              <a:ext uri="{FF2B5EF4-FFF2-40B4-BE49-F238E27FC236}">
                <a16:creationId xmlns:a16="http://schemas.microsoft.com/office/drawing/2014/main" id="{628FD201-7283-4158-B38F-CC8A8CA3B8BD}"/>
              </a:ext>
            </a:extLst>
          </p:cNvPr>
          <p:cNvGraphicFramePr>
            <a:graphicFrameLocks/>
          </p:cNvGraphicFramePr>
          <p:nvPr>
            <p:extLst>
              <p:ext uri="{D42A27DB-BD31-4B8C-83A1-F6EECF244321}">
                <p14:modId xmlns:p14="http://schemas.microsoft.com/office/powerpoint/2010/main" val="1873536035"/>
              </p:ext>
            </p:extLst>
          </p:nvPr>
        </p:nvGraphicFramePr>
        <p:xfrm>
          <a:off x="513998" y="4524770"/>
          <a:ext cx="4716164" cy="208835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195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Map&#10;&#10;Description automatically generated">
            <a:extLst>
              <a:ext uri="{FF2B5EF4-FFF2-40B4-BE49-F238E27FC236}">
                <a16:creationId xmlns:a16="http://schemas.microsoft.com/office/drawing/2014/main" id="{758E7D9E-9B06-4C06-9808-0933EECE0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440" y="1059366"/>
            <a:ext cx="9563335" cy="5436219"/>
          </a:xfrm>
          <a:prstGeom prst="rect">
            <a:avLst/>
          </a:prstGeom>
        </p:spPr>
      </p:pic>
      <p:sp>
        <p:nvSpPr>
          <p:cNvPr id="16" name="Title 5">
            <a:extLst>
              <a:ext uri="{FF2B5EF4-FFF2-40B4-BE49-F238E27FC236}">
                <a16:creationId xmlns:a16="http://schemas.microsoft.com/office/drawing/2014/main" id="{BFA5452D-ED2D-4ED9-9834-411159EA2B70}"/>
              </a:ext>
            </a:extLst>
          </p:cNvPr>
          <p:cNvSpPr>
            <a:spLocks noGrp="1"/>
          </p:cNvSpPr>
          <p:nvPr>
            <p:ph type="title"/>
          </p:nvPr>
        </p:nvSpPr>
        <p:spPr>
          <a:xfrm>
            <a:off x="615175" y="231310"/>
            <a:ext cx="10515600" cy="1325563"/>
          </a:xfrm>
        </p:spPr>
        <p:txBody>
          <a:bodyPr/>
          <a:lstStyle/>
          <a:p>
            <a:r>
              <a:rPr lang="it-IT" dirty="0"/>
              <a:t>EarthArXiv is global!</a:t>
            </a:r>
            <a:endParaRPr lang="en-GB" dirty="0"/>
          </a:p>
        </p:txBody>
      </p:sp>
      <p:sp>
        <p:nvSpPr>
          <p:cNvPr id="15" name="TextBox 14">
            <a:extLst>
              <a:ext uri="{FF2B5EF4-FFF2-40B4-BE49-F238E27FC236}">
                <a16:creationId xmlns:a16="http://schemas.microsoft.com/office/drawing/2014/main" id="{6CB68EBA-AB61-44D2-AE60-FBEE0B962E1E}"/>
              </a:ext>
            </a:extLst>
          </p:cNvPr>
          <p:cNvSpPr txBox="1"/>
          <p:nvPr/>
        </p:nvSpPr>
        <p:spPr>
          <a:xfrm>
            <a:off x="1996890" y="5815365"/>
            <a:ext cx="2346514" cy="276999"/>
          </a:xfrm>
          <a:prstGeom prst="rect">
            <a:avLst/>
          </a:prstGeom>
          <a:noFill/>
        </p:spPr>
        <p:txBody>
          <a:bodyPr wrap="square" rtlCol="0">
            <a:spAutoFit/>
          </a:bodyPr>
          <a:lstStyle/>
          <a:p>
            <a:r>
              <a:rPr lang="it-IT" sz="1200" dirty="0"/>
              <a:t>Unique number of registered users</a:t>
            </a:r>
            <a:endParaRPr lang="en-GB" sz="1200" dirty="0"/>
          </a:p>
        </p:txBody>
      </p:sp>
    </p:spTree>
    <p:extLst>
      <p:ext uri="{BB962C8B-B14F-4D97-AF65-F5344CB8AC3E}">
        <p14:creationId xmlns:p14="http://schemas.microsoft.com/office/powerpoint/2010/main" val="2155855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621</Words>
  <Application>Microsoft Office PowerPoint</Application>
  <PresentationFormat>Widescreen</PresentationFormat>
  <Paragraphs>126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EarthArXiv is global!</vt:lpstr>
      <vt:lpstr>Submission statistics</vt:lpstr>
      <vt:lpstr>PowerPoint Presentation</vt:lpstr>
      <vt:lpstr>PowerPoint Presentation</vt:lpstr>
      <vt:lpstr>PowerPoint Presentation</vt:lpstr>
      <vt:lpstr>EarthArXiv and EGU</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Hawemann  Friedrich</dc:creator>
  <cp:lastModifiedBy>Falchetta Giacomo</cp:lastModifiedBy>
  <cp:revision>114</cp:revision>
  <dcterms:created xsi:type="dcterms:W3CDTF">2018-04-05T14:17:05Z</dcterms:created>
  <dcterms:modified xsi:type="dcterms:W3CDTF">2022-05-18T09:54:42Z</dcterms:modified>
</cp:coreProperties>
</file>