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4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82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7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4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BF8C-C60E-4DEB-BE0B-649E58DA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prstTxWarp prst="textCurveDown">
              <a:avLst/>
            </a:prstTxWarp>
          </a:bodyPr>
          <a:lstStyle/>
          <a:p>
            <a:pPr algn="ctr"/>
            <a:r>
              <a: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HAND OF GOD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8C04-25F0-45EB-8197-C24402839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n>
                  <a:solidFill>
                    <a:schemeClr val="tx1"/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BY ALAIN SFEIR</a:t>
            </a:r>
          </a:p>
        </p:txBody>
      </p:sp>
    </p:spTree>
    <p:extLst>
      <p:ext uri="{BB962C8B-B14F-4D97-AF65-F5344CB8AC3E}">
        <p14:creationId xmlns:p14="http://schemas.microsoft.com/office/powerpoint/2010/main" val="1475793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D48C-2833-454D-9509-FFC5F993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154693"/>
            <a:ext cx="9905998" cy="1478570"/>
          </a:xfrm>
        </p:spPr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38D-D9CA-45CB-8295-1236B993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394" y="1633263"/>
            <a:ext cx="9905999" cy="4356720"/>
          </a:xfrm>
        </p:spPr>
        <p:txBody>
          <a:bodyPr>
            <a:normAutofit/>
          </a:bodyPr>
          <a:lstStyle/>
          <a:p>
            <a:r>
              <a:rPr lang="en-US" dirty="0"/>
              <a:t>Acts as a sequel to game 1</a:t>
            </a:r>
          </a:p>
          <a:p>
            <a:r>
              <a:rPr lang="en-US" dirty="0"/>
              <a:t>After getting zapped in the game in game 1 and escaping, player tries to attempt to go into another game.</a:t>
            </a:r>
          </a:p>
          <a:p>
            <a:r>
              <a:rPr lang="en-US" dirty="0"/>
              <a:t>He doesn’t know that this game is more advanced than the other and requires him to complete tasks for AI</a:t>
            </a:r>
          </a:p>
          <a:p>
            <a:r>
              <a:rPr lang="en-US" dirty="0"/>
              <a:t>After completing the tasks you will be able to buy the reality shifter taking you back.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3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9CF8-C8C0-4927-AD68-8703E964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in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C929-2F1C-4AF0-A08B-0B838D14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7730"/>
          </a:xfrm>
        </p:spPr>
        <p:txBody>
          <a:bodyPr/>
          <a:lstStyle/>
          <a:p>
            <a:r>
              <a:rPr lang="en-US" dirty="0"/>
              <a:t>The main character is the player himself</a:t>
            </a:r>
          </a:p>
          <a:p>
            <a:r>
              <a:rPr lang="en-US" dirty="0"/>
              <a:t>However he manifests in different forms throughout the game.</a:t>
            </a:r>
          </a:p>
          <a:p>
            <a:r>
              <a:rPr lang="en-US" dirty="0"/>
              <a:t>Each level he takes a different form as if he jumped to another dimension</a:t>
            </a:r>
          </a:p>
          <a:p>
            <a:r>
              <a:rPr lang="en-US" dirty="0"/>
              <a:t>Enemies are based on the form the player takes so they will usually be the enemies of the form.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69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B87-B032-4F8E-B60C-9F76BBEF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Map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D05C7-4F22-4E5B-9FD6-B00F0F775126}"/>
              </a:ext>
            </a:extLst>
          </p:cNvPr>
          <p:cNvSpPr txBox="1"/>
          <p:nvPr/>
        </p:nvSpPr>
        <p:spPr>
          <a:xfrm>
            <a:off x="752270" y="2279593"/>
            <a:ext cx="148251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761C2-2433-4585-AE45-2AB5805C3049}"/>
              </a:ext>
            </a:extLst>
          </p:cNvPr>
          <p:cNvSpPr txBox="1"/>
          <p:nvPr/>
        </p:nvSpPr>
        <p:spPr>
          <a:xfrm>
            <a:off x="3397388" y="2808612"/>
            <a:ext cx="1470991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Mario Stage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D025719-FDA6-439F-A160-025CD6CE5176}"/>
              </a:ext>
            </a:extLst>
          </p:cNvPr>
          <p:cNvCxnSpPr>
            <a:cxnSpLocks/>
          </p:cNvCxnSpPr>
          <p:nvPr/>
        </p:nvCxnSpPr>
        <p:spPr>
          <a:xfrm>
            <a:off x="2385392" y="2795119"/>
            <a:ext cx="861391" cy="261610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C4E5C-177A-4C9A-8E2E-F1FB56720500}"/>
              </a:ext>
            </a:extLst>
          </p:cNvPr>
          <p:cNvSpPr txBox="1"/>
          <p:nvPr/>
        </p:nvSpPr>
        <p:spPr>
          <a:xfrm>
            <a:off x="1760744" y="4152215"/>
            <a:ext cx="189506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Pass the </a:t>
            </a:r>
            <a:r>
              <a:rPr lang="en-US" dirty="0" err="1"/>
              <a:t>challege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26982-BDB0-4695-99C0-2B32BC0EAD40}"/>
              </a:ext>
            </a:extLst>
          </p:cNvPr>
          <p:cNvSpPr txBox="1"/>
          <p:nvPr/>
        </p:nvSpPr>
        <p:spPr>
          <a:xfrm>
            <a:off x="4735996" y="4159457"/>
            <a:ext cx="20556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Game over!!</a:t>
            </a:r>
          </a:p>
        </p:txBody>
      </p:sp>
      <p:sp>
        <p:nvSpPr>
          <p:cNvPr id="12" name="Arrow: Left-Right-Up 11">
            <a:extLst>
              <a:ext uri="{FF2B5EF4-FFF2-40B4-BE49-F238E27FC236}">
                <a16:creationId xmlns:a16="http://schemas.microsoft.com/office/drawing/2014/main" id="{786CAB52-182F-4566-9D76-7F2BA8E0DDB6}"/>
              </a:ext>
            </a:extLst>
          </p:cNvPr>
          <p:cNvSpPr/>
          <p:nvPr/>
        </p:nvSpPr>
        <p:spPr>
          <a:xfrm>
            <a:off x="3808755" y="3768339"/>
            <a:ext cx="735496" cy="705904"/>
          </a:xfrm>
          <a:prstGeom prst="leftRigh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9C2DC-18CF-4341-BB36-58E3DF70120C}"/>
              </a:ext>
            </a:extLst>
          </p:cNvPr>
          <p:cNvCxnSpPr>
            <a:cxnSpLocks/>
          </p:cNvCxnSpPr>
          <p:nvPr/>
        </p:nvCxnSpPr>
        <p:spPr>
          <a:xfrm>
            <a:off x="3246783" y="4604923"/>
            <a:ext cx="518352" cy="54333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1A047C-8A4C-4302-A8D7-658882590629}"/>
              </a:ext>
            </a:extLst>
          </p:cNvPr>
          <p:cNvSpPr txBox="1"/>
          <p:nvPr/>
        </p:nvSpPr>
        <p:spPr>
          <a:xfrm>
            <a:off x="3005586" y="5255496"/>
            <a:ext cx="273657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Back to city with mods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5D1E58E3-6F68-4D76-953A-C66058796540}"/>
              </a:ext>
            </a:extLst>
          </p:cNvPr>
          <p:cNvSpPr/>
          <p:nvPr/>
        </p:nvSpPr>
        <p:spPr>
          <a:xfrm>
            <a:off x="4200939" y="5711273"/>
            <a:ext cx="4717774" cy="104669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76669-04DC-48B2-BE68-7201D64F6E3F}"/>
              </a:ext>
            </a:extLst>
          </p:cNvPr>
          <p:cNvSpPr txBox="1"/>
          <p:nvPr/>
        </p:nvSpPr>
        <p:spPr>
          <a:xfrm>
            <a:off x="7457591" y="4975553"/>
            <a:ext cx="292224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Transportation to boss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6D553-0C57-4CD9-805B-502A48BF9AA8}"/>
              </a:ext>
            </a:extLst>
          </p:cNvPr>
          <p:cNvSpPr txBox="1"/>
          <p:nvPr/>
        </p:nvSpPr>
        <p:spPr>
          <a:xfrm>
            <a:off x="8002690" y="3184524"/>
            <a:ext cx="163326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Boss fight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5910290-3781-4736-8EC3-3AD936C60E84}"/>
              </a:ext>
            </a:extLst>
          </p:cNvPr>
          <p:cNvSpPr/>
          <p:nvPr/>
        </p:nvSpPr>
        <p:spPr>
          <a:xfrm rot="10800000">
            <a:off x="8403500" y="3920244"/>
            <a:ext cx="831643" cy="6463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2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3018-7141-4043-9B1F-FCFEBAA9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promise to deliver!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A337-3E71-46BC-A56A-AF52A1EB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</a:t>
            </a:r>
          </a:p>
          <a:p>
            <a:r>
              <a:rPr lang="en-US" dirty="0"/>
              <a:t>boss fight</a:t>
            </a:r>
          </a:p>
          <a:p>
            <a:r>
              <a:rPr lang="en-US" dirty="0"/>
              <a:t>keeping of score</a:t>
            </a:r>
          </a:p>
          <a:p>
            <a:r>
              <a:rPr lang="en-US" dirty="0"/>
              <a:t>save mode</a:t>
            </a:r>
          </a:p>
          <a:p>
            <a:r>
              <a:rPr lang="en-US" dirty="0"/>
              <a:t>Sound </a:t>
            </a:r>
            <a:r>
              <a:rPr lang="en-US"/>
              <a:t>and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AAA0-2F24-4829-A831-AF12DE9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8156-6CA5-46AF-A92A-93B8529B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game has given a lot of positive feedback.</a:t>
            </a:r>
          </a:p>
          <a:p>
            <a:r>
              <a:rPr lang="en-US" dirty="0"/>
              <a:t>This game can be built on even more.</a:t>
            </a:r>
          </a:p>
          <a:p>
            <a:r>
              <a:rPr lang="en-US" dirty="0"/>
              <a:t>Multiplayer online modes</a:t>
            </a:r>
          </a:p>
          <a:p>
            <a:r>
              <a:rPr lang="en-US" dirty="0"/>
              <a:t>Adding more levels and open world</a:t>
            </a:r>
          </a:p>
          <a:p>
            <a:r>
              <a:rPr lang="en-US" dirty="0"/>
              <a:t>Game is already prompted for these so keeps the player interested for future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59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36ED-E9B5-43DF-9451-4D6E5D0E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943" y="2367805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Thank you for you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F08D-F4E9-43E6-9709-7D61B2C1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217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HAND OF GOD</vt:lpstr>
      <vt:lpstr>Game description</vt:lpstr>
      <vt:lpstr>Characters in Game</vt:lpstr>
      <vt:lpstr>Map description</vt:lpstr>
      <vt:lpstr>What I promise to deliver!</vt:lpstr>
      <vt:lpstr>Why invest?</vt:lpstr>
      <vt:lpstr>Thank you for you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OF GOD</dc:title>
  <dc:creator>alain sfeir</dc:creator>
  <cp:lastModifiedBy>alain sfeir</cp:lastModifiedBy>
  <cp:revision>14</cp:revision>
  <dcterms:created xsi:type="dcterms:W3CDTF">2018-02-13T23:45:00Z</dcterms:created>
  <dcterms:modified xsi:type="dcterms:W3CDTF">2018-05-05T09:57:11Z</dcterms:modified>
</cp:coreProperties>
</file>