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Roboto Condensed Light" charset="0"/>
      <p:regular r:id="rId9"/>
      <p:bold r:id="rId10"/>
      <p:italic r:id="rId11"/>
      <p:boldItalic r:id="rId12"/>
    </p:embeddedFont>
    <p:embeddedFont>
      <p:font typeface="Exo 2" charset="0"/>
      <p:regular r:id="rId13"/>
      <p:bold r:id="rId14"/>
      <p:italic r:id="rId15"/>
      <p:boldItalic r:id="rId16"/>
    </p:embeddedFont>
    <p:embeddedFont>
      <p:font typeface="Squada One" charset="0"/>
      <p:regular r:id="rId17"/>
    </p:embeddedFont>
    <p:embeddedFont>
      <p:font typeface="Fira Sans Extra Condensed Medium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2279E08-5867-49ED-B733-7C0DE9D6ECED}">
  <a:tblStyle styleId="{02279E08-5867-49ED-B733-7C0DE9D6E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Emmanuel Rukundo, MIS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E-Commerce      Website 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31640" y="627534"/>
            <a:ext cx="6768752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hopInn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E-Commerce </a:t>
            </a:r>
            <a:r>
              <a:rPr lang="en-US" dirty="0" smtClean="0"/>
              <a:t>website</a:t>
            </a:r>
            <a:r>
              <a:rPr lang="en-US" dirty="0" smtClean="0"/>
              <a:t>  is  </a:t>
            </a:r>
            <a:r>
              <a:rPr lang="en-US" dirty="0" smtClean="0"/>
              <a:t>online </a:t>
            </a:r>
            <a:r>
              <a:rPr lang="en-US" dirty="0" smtClean="0"/>
              <a:t>portal </a:t>
            </a:r>
            <a:r>
              <a:rPr lang="en-US" dirty="0" smtClean="0"/>
              <a:t>that </a:t>
            </a:r>
            <a:r>
              <a:rPr lang="en-US" dirty="0" smtClean="0"/>
              <a:t>aims to facilitate </a:t>
            </a:r>
            <a:r>
              <a:rPr lang="en-US" dirty="0" smtClean="0"/>
              <a:t>online transactions of goods </a:t>
            </a:r>
            <a:r>
              <a:rPr lang="en-US" dirty="0" smtClean="0"/>
              <a:t>that are made in Rwanda through </a:t>
            </a:r>
            <a:r>
              <a:rPr lang="en-US" dirty="0" smtClean="0"/>
              <a:t>means of the transfer of information and </a:t>
            </a:r>
            <a:r>
              <a:rPr lang="en-US" dirty="0" smtClean="0"/>
              <a:t>funds. </a:t>
            </a:r>
            <a:r>
              <a:rPr lang="en-US" dirty="0" err="1" smtClean="0"/>
              <a:t>ShopInn</a:t>
            </a:r>
            <a:r>
              <a:rPr lang="en-US" dirty="0" smtClean="0"/>
              <a:t> will made possible that </a:t>
            </a:r>
            <a:r>
              <a:rPr lang="en-US" dirty="0" smtClean="0"/>
              <a:t>anything </a:t>
            </a:r>
            <a:r>
              <a:rPr lang="en-US" dirty="0" smtClean="0"/>
              <a:t>and that is made in Rwanda can be found and executed </a:t>
            </a:r>
            <a:r>
              <a:rPr lang="en-US" dirty="0" smtClean="0"/>
              <a:t>online.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07704" y="123478"/>
            <a:ext cx="5214300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shopInn.com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7654"/>
            <a:ext cx="6336704" cy="3059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0"/>
          <p:cNvCxnSpPr/>
          <p:nvPr/>
        </p:nvCxnSpPr>
        <p:spPr>
          <a:xfrm>
            <a:off x="4932040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4932040" y="3113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41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15566"/>
            <a:ext cx="4736463" cy="3960440"/>
          </a:xfrm>
          <a:prstGeom prst="rect">
            <a:avLst/>
          </a:prstGeom>
        </p:spPr>
      </p:pic>
      <p:pic>
        <p:nvPicPr>
          <p:cNvPr id="43" name="Picture 42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563638"/>
            <a:ext cx="3950543" cy="223224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403648" y="267494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Product Details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56176" y="339502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Login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Rectangle 9"/>
          <p:cNvSpPr/>
          <p:nvPr/>
        </p:nvSpPr>
        <p:spPr>
          <a:xfrm>
            <a:off x="3419872" y="123478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DASHBOARD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952"/>
            <a:ext cx="9144000" cy="4482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059582"/>
            <a:ext cx="4638611" cy="3168352"/>
          </a:xfrm>
          <a:prstGeom prst="rect">
            <a:avLst/>
          </a:prstGeom>
        </p:spPr>
      </p:pic>
      <p:cxnSp>
        <p:nvCxnSpPr>
          <p:cNvPr id="11" name="Google Shape;158;p30"/>
          <p:cNvCxnSpPr/>
          <p:nvPr/>
        </p:nvCxnSpPr>
        <p:spPr>
          <a:xfrm>
            <a:off x="4860032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62" y="1059582"/>
            <a:ext cx="4190838" cy="3240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91680" y="41151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NEW PRODUCT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6176" y="41151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Product List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unnam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99542"/>
            <a:ext cx="5328592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</Words>
  <Application>Microsoft Office PowerPoint</Application>
  <PresentationFormat>On-screen Show 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Condensed Light</vt:lpstr>
      <vt:lpstr>Exo 2</vt:lpstr>
      <vt:lpstr>Squada One</vt:lpstr>
      <vt:lpstr>Fira Sans Extra Condensed Medium</vt:lpstr>
      <vt:lpstr>Tech Newsletter by Slidesgo</vt:lpstr>
      <vt:lpstr>E-Commerce      Website </vt:lpstr>
      <vt:lpstr>shopInn.com 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    Website</dc:title>
  <dc:creator>pc</dc:creator>
  <cp:lastModifiedBy>pc</cp:lastModifiedBy>
  <cp:revision>10</cp:revision>
  <dcterms:modified xsi:type="dcterms:W3CDTF">2021-01-17T05:37:50Z</dcterms:modified>
</cp:coreProperties>
</file>