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03203-0479-4A00-8E03-E766E6C01C33}" v="11" dt="2021-02-28T20:50:1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in Ramirez Martinez" userId="444c531c5d463ca0" providerId="LiveId" clId="{1B803203-0479-4A00-8E03-E766E6C01C33}"/>
    <pc:docChg chg="undo custSel modSld">
      <pc:chgData name="Alain Ramirez Martinez" userId="444c531c5d463ca0" providerId="LiveId" clId="{1B803203-0479-4A00-8E03-E766E6C01C33}" dt="2021-02-28T20:50:13.930" v="170" actId="164"/>
      <pc:docMkLst>
        <pc:docMk/>
      </pc:docMkLst>
      <pc:sldChg chg="addSp delSp modSp mod">
        <pc:chgData name="Alain Ramirez Martinez" userId="444c531c5d463ca0" providerId="LiveId" clId="{1B803203-0479-4A00-8E03-E766E6C01C33}" dt="2021-02-28T20:50:13.930" v="170" actId="164"/>
        <pc:sldMkLst>
          <pc:docMk/>
          <pc:sldMk cId="957972392" sldId="256"/>
        </pc:sldMkLst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4" creationId="{45B9785A-C8DB-4552-9B68-E3436B9AFC35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5" creationId="{B83D5883-832A-494B-B03D-4BD50F09CE3E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9" creationId="{72A95150-8E49-4B9E-91D7-8ED40B71D59C}"/>
          </ac:spMkLst>
        </pc:spChg>
        <pc:spChg chg="del mod">
          <ac:chgData name="Alain Ramirez Martinez" userId="444c531c5d463ca0" providerId="LiveId" clId="{1B803203-0479-4A00-8E03-E766E6C01C33}" dt="2021-02-28T20:41:02.555" v="13" actId="478"/>
          <ac:spMkLst>
            <pc:docMk/>
            <pc:sldMk cId="957972392" sldId="256"/>
            <ac:spMk id="10" creationId="{5D8CBA63-0D2B-4893-A573-850B9C07AA7A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29" creationId="{8A456883-7972-44A2-853D-3509CD967C43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30" creationId="{C43CE1D9-A41D-4D47-85F8-81792615FF3A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44" creationId="{70664667-F77A-4300-A861-37CDC437EFB5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47" creationId="{90B002FC-8B85-4A9C-B94A-D2FDC0B096AA}"/>
          </ac:spMkLst>
        </pc:spChg>
        <pc:spChg chg="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53" creationId="{B979BA4B-269B-498E-97C8-4F265E722E24}"/>
          </ac:spMkLst>
        </pc:spChg>
        <pc:spChg chg="add 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57" creationId="{1E9877DE-AC06-4DDA-8E5A-3B1CC1FF43F0}"/>
          </ac:spMkLst>
        </pc:spChg>
        <pc:spChg chg="add del">
          <ac:chgData name="Alain Ramirez Martinez" userId="444c531c5d463ca0" providerId="LiveId" clId="{1B803203-0479-4A00-8E03-E766E6C01C33}" dt="2021-02-28T20:43:02.749" v="43"/>
          <ac:spMkLst>
            <pc:docMk/>
            <pc:sldMk cId="957972392" sldId="256"/>
            <ac:spMk id="58" creationId="{93BEF646-7293-4ED2-8EB3-42207CBDA16B}"/>
          </ac:spMkLst>
        </pc:spChg>
        <pc:spChg chg="add mod">
          <ac:chgData name="Alain Ramirez Martinez" userId="444c531c5d463ca0" providerId="LiveId" clId="{1B803203-0479-4A00-8E03-E766E6C01C33}" dt="2021-02-28T20:50:13.930" v="170" actId="164"/>
          <ac:spMkLst>
            <pc:docMk/>
            <pc:sldMk cId="957972392" sldId="256"/>
            <ac:spMk id="75" creationId="{E67981C2-10C4-4932-8032-10B7C05869AC}"/>
          </ac:spMkLst>
        </pc:spChg>
        <pc:grpChg chg="add mod">
          <ac:chgData name="Alain Ramirez Martinez" userId="444c531c5d463ca0" providerId="LiveId" clId="{1B803203-0479-4A00-8E03-E766E6C01C33}" dt="2021-02-28T20:50:13.930" v="170" actId="164"/>
          <ac:grpSpMkLst>
            <pc:docMk/>
            <pc:sldMk cId="957972392" sldId="256"/>
            <ac:grpSpMk id="76" creationId="{0D431465-8C4F-4289-A5ED-DD94C865D172}"/>
          </ac:grpSpMkLst>
        </pc:grpChg>
        <pc:picChg chg="add mod">
          <ac:chgData name="Alain Ramirez Martinez" userId="444c531c5d463ca0" providerId="LiveId" clId="{1B803203-0479-4A00-8E03-E766E6C01C33}" dt="2021-02-28T20:50:13.930" v="170" actId="164"/>
          <ac:picMkLst>
            <pc:docMk/>
            <pc:sldMk cId="957972392" sldId="256"/>
            <ac:picMk id="60" creationId="{BFAF853D-6707-4978-891B-29C17BC01FCE}"/>
          </ac:picMkLst>
        </pc:picChg>
        <pc:cxnChg chg="mod">
          <ac:chgData name="Alain Ramirez Martinez" userId="444c531c5d463ca0" providerId="LiveId" clId="{1B803203-0479-4A00-8E03-E766E6C01C33}" dt="2021-02-28T20:50:13.930" v="170" actId="164"/>
          <ac:cxnSpMkLst>
            <pc:docMk/>
            <pc:sldMk cId="957972392" sldId="256"/>
            <ac:cxnSpMk id="7" creationId="{87004EFC-91FF-4DE2-8631-A6885366E162}"/>
          </ac:cxnSpMkLst>
        </pc:cxnChg>
        <pc:cxnChg chg="mod">
          <ac:chgData name="Alain Ramirez Martinez" userId="444c531c5d463ca0" providerId="LiveId" clId="{1B803203-0479-4A00-8E03-E766E6C01C33}" dt="2021-02-28T20:50:13.930" v="170" actId="164"/>
          <ac:cxnSpMkLst>
            <pc:docMk/>
            <pc:sldMk cId="957972392" sldId="256"/>
            <ac:cxnSpMk id="11" creationId="{69B103B9-0260-4BFC-A4D2-23F8D44EEE0B}"/>
          </ac:cxnSpMkLst>
        </pc:cxnChg>
        <pc:cxnChg chg="mod">
          <ac:chgData name="Alain Ramirez Martinez" userId="444c531c5d463ca0" providerId="LiveId" clId="{1B803203-0479-4A00-8E03-E766E6C01C33}" dt="2021-02-28T20:50:13.930" v="170" actId="164"/>
          <ac:cxnSpMkLst>
            <pc:docMk/>
            <pc:sldMk cId="957972392" sldId="256"/>
            <ac:cxnSpMk id="15" creationId="{459ED7D4-317F-427C-9AE8-509C2279F46F}"/>
          </ac:cxnSpMkLst>
        </pc:cxnChg>
        <pc:cxnChg chg="mod">
          <ac:chgData name="Alain Ramirez Martinez" userId="444c531c5d463ca0" providerId="LiveId" clId="{1B803203-0479-4A00-8E03-E766E6C01C33}" dt="2021-02-28T20:50:13.930" v="170" actId="164"/>
          <ac:cxnSpMkLst>
            <pc:docMk/>
            <pc:sldMk cId="957972392" sldId="256"/>
            <ac:cxnSpMk id="41" creationId="{930A2F3D-DCCA-49FE-8B0F-79E4F7106548}"/>
          </ac:cxnSpMkLst>
        </pc:cxnChg>
        <pc:cxnChg chg="add mod">
          <ac:chgData name="Alain Ramirez Martinez" userId="444c531c5d463ca0" providerId="LiveId" clId="{1B803203-0479-4A00-8E03-E766E6C01C33}" dt="2021-02-28T20:50:13.930" v="170" actId="164"/>
          <ac:cxnSpMkLst>
            <pc:docMk/>
            <pc:sldMk cId="957972392" sldId="256"/>
            <ac:cxnSpMk id="64" creationId="{B905D15D-CE11-480C-A923-0CFB0854B104}"/>
          </ac:cxnSpMkLst>
        </pc:cxnChg>
        <pc:cxnChg chg="add mod">
          <ac:chgData name="Alain Ramirez Martinez" userId="444c531c5d463ca0" providerId="LiveId" clId="{1B803203-0479-4A00-8E03-E766E6C01C33}" dt="2021-02-28T20:50:13.930" v="170" actId="164"/>
          <ac:cxnSpMkLst>
            <pc:docMk/>
            <pc:sldMk cId="957972392" sldId="256"/>
            <ac:cxnSpMk id="71" creationId="{A871C52C-41FB-49E0-A2FF-F754C16793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59BA-5DE7-4F56-A7C0-3528E7620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DE33-8B84-4DF4-8D72-14A17CAA7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282CD-1E93-4B73-9DB7-67FA658C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A0576-CE3A-4367-B23E-CF3AB19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68056-DF09-4F03-AD92-92C088B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58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9497C-2108-4F01-A140-5ACC6335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131FED-5A7A-45B6-9965-BBC8536D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7FE35-2B1B-48B5-8F52-26DDEABD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74AF0-7DF8-44DB-8D9F-CB204999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2A929-D0AB-4CDD-A1DF-2E470FD7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136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9731B-C0C0-438F-AA4B-CBF0BC561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CA08C1-87B6-4245-A200-7557DC14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8CA86-739A-472E-A749-11D8DA76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A6BA8-06C3-4780-921B-8C4A100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7BFEB-A785-4B1E-AC74-CC3FD334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4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99D94-646B-4DFA-B712-18745491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4DF05-75D5-460C-ABD6-E32BFDDD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6F4ED-45CB-4455-9563-400A372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C74590-FAFC-4BC3-AE9C-0D22E46B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403E8-D5FC-4753-9B11-2C23E488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369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9ABF-EC75-4A61-AB72-0BFBDDBE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86FED-B1EF-4BE5-85F3-ED650E43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63210-D809-4E05-B1A3-CFE12633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E105A-62FF-4BC1-9847-92C0085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615D3-DCDD-45F5-BB60-C43F382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92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4C4B8-2F79-446E-9E8D-85932794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CAA52-4E78-43D8-9919-6BA16C99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C68C4A-B1B9-4775-9E29-CD08767E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37CD5-E2B0-4AAC-BEC3-06387065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9A46B-A3C2-43D1-98C0-E139EF3F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A90B9-6894-44ED-9C02-A32B3EC2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22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F1E51-6AF4-46E5-BD02-AD220F0E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41A737-BD34-49FF-AF48-08EC4DDD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326A0-2CA5-4A30-B82F-EB676BE4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BC369A-2BE3-4E45-AF06-76759DFA1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CED5ED-F233-4111-9D1F-2EF1047F1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85D70E-B53D-422B-AD00-D87DD1C7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B8437F-353A-418D-B5B6-23629772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7D37DA-4C3F-4726-A040-5C554982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92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01430-D1E0-4F85-A56F-5BDE94DF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90B75-4FED-402E-9EFE-8B18B81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42F7AA-68B5-4164-9244-C4F81F86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0D36D3-BB5D-41EF-98B5-1AC8C36E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3A2FD1-18CC-4FB8-9CC7-84AEE64B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8CBF9D-A400-45C6-8F90-C0E0EF5E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D37C1D-B2E1-470E-9080-76B95626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7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E914A-BAE6-4B1C-8139-B6F0BD6D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8D01A-D5A7-410A-90BE-8E1B22596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EC7205-4A21-48FE-8886-9B76D88F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DF7F33-0ABB-4755-87F9-F152E195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6B71C0-E87E-4BE2-BEBE-3132013E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F9424-1CA9-4473-BAA2-1928B46C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9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241D-73B4-464A-82F5-2A2F16DB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AD5F72-45C4-465C-B971-CD6DD220E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DFAE9-6846-4E93-A65F-C18C00FB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15EEE-B2A2-4C13-9387-B00BD94E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19C3-F898-4F4C-8B1E-28E8D460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E053B-FB98-4DDC-B38A-E8BAE933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31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856C78-313A-48B6-8EE1-63FBA6E5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280AA8-96AD-4A34-B0BB-4E0DBB94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3BF71-19BE-4637-B56F-39CE95BBE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A741-28DF-4A2A-8A43-88E05BD2D4D7}" type="datetimeFigureOut">
              <a:rPr lang="es-PE" smtClean="0"/>
              <a:t>28/02/2021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557D1-21FD-4894-ADE9-DF798207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84C50-D3E2-474D-8DC5-768332EAA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C24C-6382-47A7-9BD4-22C3F9F568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6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45B9785A-C8DB-4552-9B68-E3436B9AFC35}"/>
              </a:ext>
            </a:extLst>
          </p:cNvPr>
          <p:cNvSpPr/>
          <p:nvPr/>
        </p:nvSpPr>
        <p:spPr>
          <a:xfrm>
            <a:off x="3782691" y="711080"/>
            <a:ext cx="1603169" cy="168332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Dog detector</a:t>
            </a:r>
          </a:p>
          <a:p>
            <a:pPr algn="ctr"/>
            <a:r>
              <a:rPr lang="es-PE" sz="1200" b="1" dirty="0"/>
              <a:t>(VGG16)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83D5883-832A-494B-B03D-4BD50F09CE3E}"/>
              </a:ext>
            </a:extLst>
          </p:cNvPr>
          <p:cNvSpPr/>
          <p:nvPr/>
        </p:nvSpPr>
        <p:spPr>
          <a:xfrm>
            <a:off x="5848667" y="1552743"/>
            <a:ext cx="1603169" cy="168332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Face detector &gt; 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7004EFC-91FF-4DE2-8631-A6885366E16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V="1">
            <a:off x="5385860" y="1552743"/>
            <a:ext cx="1264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2A95150-8E49-4B9E-91D7-8ED40B71D59C}"/>
              </a:ext>
            </a:extLst>
          </p:cNvPr>
          <p:cNvSpPr txBox="1"/>
          <p:nvPr/>
        </p:nvSpPr>
        <p:spPr>
          <a:xfrm>
            <a:off x="7529620" y="2117409"/>
            <a:ext cx="5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False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9B103B9-0260-4BFC-A4D2-23F8D44EEE0B}"/>
              </a:ext>
            </a:extLst>
          </p:cNvPr>
          <p:cNvCxnSpPr>
            <a:cxnSpLocks/>
            <a:stCxn id="4" idx="2"/>
            <a:endCxn id="53" idx="0"/>
          </p:cNvCxnSpPr>
          <p:nvPr/>
        </p:nvCxnSpPr>
        <p:spPr>
          <a:xfrm>
            <a:off x="4584276" y="2394407"/>
            <a:ext cx="4068" cy="30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59ED7D4-317F-427C-9AE8-509C2279F46F}"/>
              </a:ext>
            </a:extLst>
          </p:cNvPr>
          <p:cNvCxnSpPr>
            <a:cxnSpLocks/>
            <a:stCxn id="5" idx="2"/>
            <a:endCxn id="53" idx="3"/>
          </p:cNvCxnSpPr>
          <p:nvPr/>
        </p:nvCxnSpPr>
        <p:spPr>
          <a:xfrm flipH="1">
            <a:off x="5231046" y="3236070"/>
            <a:ext cx="1419206" cy="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456883-7972-44A2-853D-3509CD967C43}"/>
              </a:ext>
            </a:extLst>
          </p:cNvPr>
          <p:cNvSpPr txBox="1"/>
          <p:nvPr/>
        </p:nvSpPr>
        <p:spPr>
          <a:xfrm>
            <a:off x="4069880" y="2335271"/>
            <a:ext cx="49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True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3CE1D9-A41D-4D47-85F8-81792615FF3A}"/>
              </a:ext>
            </a:extLst>
          </p:cNvPr>
          <p:cNvSpPr txBox="1"/>
          <p:nvPr/>
        </p:nvSpPr>
        <p:spPr>
          <a:xfrm>
            <a:off x="5675256" y="2968056"/>
            <a:ext cx="48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True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30A2F3D-DCCA-49FE-8B0F-79E4F7106548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7451836" y="2394407"/>
            <a:ext cx="61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0664667-F77A-4300-A861-37CDC437EFB5}"/>
              </a:ext>
            </a:extLst>
          </p:cNvPr>
          <p:cNvSpPr/>
          <p:nvPr/>
        </p:nvSpPr>
        <p:spPr>
          <a:xfrm>
            <a:off x="8069457" y="1937207"/>
            <a:ext cx="97536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200" dirty="0"/>
              <a:t>PRINT:</a:t>
            </a:r>
          </a:p>
          <a:p>
            <a:r>
              <a:rPr lang="es-PE" sz="1200" dirty="0" err="1"/>
              <a:t>Not</a:t>
            </a:r>
            <a:r>
              <a:rPr lang="es-PE" sz="1200" dirty="0"/>
              <a:t> human</a:t>
            </a:r>
          </a:p>
          <a:p>
            <a:r>
              <a:rPr lang="es-PE" sz="1200" dirty="0" err="1"/>
              <a:t>Not</a:t>
            </a:r>
            <a:r>
              <a:rPr lang="es-PE" sz="1200" dirty="0"/>
              <a:t> </a:t>
            </a:r>
            <a:r>
              <a:rPr lang="es-PE" sz="1200" dirty="0" err="1"/>
              <a:t>dog</a:t>
            </a:r>
            <a:endParaRPr lang="es-PE" sz="12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0B002FC-8B85-4A9C-B94A-D2FDC0B096AA}"/>
              </a:ext>
            </a:extLst>
          </p:cNvPr>
          <p:cNvSpPr txBox="1"/>
          <p:nvPr/>
        </p:nvSpPr>
        <p:spPr>
          <a:xfrm>
            <a:off x="5390776" y="1280314"/>
            <a:ext cx="5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False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979BA4B-269B-498E-97C8-4F265E722E24}"/>
              </a:ext>
            </a:extLst>
          </p:cNvPr>
          <p:cNvSpPr/>
          <p:nvPr/>
        </p:nvSpPr>
        <p:spPr>
          <a:xfrm>
            <a:off x="3945641" y="2695414"/>
            <a:ext cx="1285405" cy="1084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Dog breed detector</a:t>
            </a:r>
          </a:p>
          <a:p>
            <a:pPr algn="ctr"/>
            <a:r>
              <a:rPr lang="es-PE" sz="1200" dirty="0"/>
              <a:t>(Transfer Model)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1E9877DE-AC06-4DDA-8E5A-3B1CC1FF43F0}"/>
              </a:ext>
            </a:extLst>
          </p:cNvPr>
          <p:cNvSpPr/>
          <p:nvPr/>
        </p:nvSpPr>
        <p:spPr>
          <a:xfrm>
            <a:off x="3923345" y="4140111"/>
            <a:ext cx="132186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PRINT:</a:t>
            </a:r>
          </a:p>
          <a:p>
            <a:pPr algn="ctr"/>
            <a:r>
              <a:rPr lang="es-PE" sz="1200" dirty="0"/>
              <a:t>Dog breed </a:t>
            </a:r>
            <a:r>
              <a:rPr lang="es-PE" sz="1200" dirty="0" err="1"/>
              <a:t>predicted</a:t>
            </a:r>
            <a:endParaRPr lang="es-PE" sz="1200" dirty="0"/>
          </a:p>
          <a:p>
            <a:pPr algn="ctr"/>
            <a:r>
              <a:rPr lang="es-PE" sz="1100" dirty="0"/>
              <a:t>(</a:t>
            </a:r>
            <a:r>
              <a:rPr lang="es-PE" sz="1100" dirty="0" err="1"/>
              <a:t>even</a:t>
            </a:r>
            <a:r>
              <a:rPr lang="es-PE" sz="1100" dirty="0"/>
              <a:t> </a:t>
            </a:r>
            <a:r>
              <a:rPr lang="es-PE" sz="1100" dirty="0" err="1"/>
              <a:t>to</a:t>
            </a:r>
            <a:r>
              <a:rPr lang="es-PE" sz="1100" dirty="0"/>
              <a:t> </a:t>
            </a:r>
            <a:r>
              <a:rPr lang="es-PE" sz="1100" dirty="0" err="1"/>
              <a:t>humans</a:t>
            </a:r>
            <a:r>
              <a:rPr lang="es-PE" sz="1100" dirty="0"/>
              <a:t>)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BFAF853D-6707-4978-891B-29C17BC0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93" y="794730"/>
            <a:ext cx="2179091" cy="1516025"/>
          </a:xfrm>
          <a:prstGeom prst="rect">
            <a:avLst/>
          </a:prstGeom>
        </p:spPr>
      </p:pic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905D15D-CE11-480C-A923-0CFB0854B104}"/>
              </a:ext>
            </a:extLst>
          </p:cNvPr>
          <p:cNvCxnSpPr>
            <a:stCxn id="60" idx="3"/>
            <a:endCxn id="4" idx="1"/>
          </p:cNvCxnSpPr>
          <p:nvPr/>
        </p:nvCxnSpPr>
        <p:spPr>
          <a:xfrm>
            <a:off x="3319884" y="1552743"/>
            <a:ext cx="462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A871C52C-41FB-49E0-A2FF-F754C16793FB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flipH="1">
            <a:off x="4584275" y="3779968"/>
            <a:ext cx="4069" cy="36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67981C2-10C4-4932-8032-10B7C05869AC}"/>
              </a:ext>
            </a:extLst>
          </p:cNvPr>
          <p:cNvSpPr txBox="1"/>
          <p:nvPr/>
        </p:nvSpPr>
        <p:spPr>
          <a:xfrm>
            <a:off x="1954950" y="434081"/>
            <a:ext cx="9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57972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Alain Victor Ramirez Martinez</dc:creator>
  <cp:lastModifiedBy>Alain Victor Ramirez Martinez</cp:lastModifiedBy>
  <cp:revision>2</cp:revision>
  <dcterms:created xsi:type="dcterms:W3CDTF">2021-02-28T20:31:06Z</dcterms:created>
  <dcterms:modified xsi:type="dcterms:W3CDTF">2021-02-28T20:50:44Z</dcterms:modified>
</cp:coreProperties>
</file>